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70" r:id="rId7"/>
    <p:sldId id="261" r:id="rId8"/>
    <p:sldId id="262" r:id="rId9"/>
    <p:sldId id="268" r:id="rId10"/>
    <p:sldId id="263" r:id="rId11"/>
    <p:sldId id="271" r:id="rId12"/>
    <p:sldId id="266" r:id="rId13"/>
    <p:sldId id="267" r:id="rId14"/>
  </p:sldIdLst>
  <p:sldSz cx="10718800" cy="7581900"/>
  <p:notesSz cx="9926638" cy="679767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88400" autoAdjust="0"/>
  </p:normalViewPr>
  <p:slideViewPr>
    <p:cSldViewPr>
      <p:cViewPr>
        <p:scale>
          <a:sx n="100" d="100"/>
          <a:sy n="100" d="100"/>
        </p:scale>
        <p:origin x="444" y="5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739" cy="340169"/>
          </a:xfrm>
          <a:prstGeom prst="rect">
            <a:avLst/>
          </a:prstGeom>
        </p:spPr>
        <p:txBody>
          <a:bodyPr vert="horz" lIns="83558" tIns="41779" rIns="83558" bIns="41779" rtlCol="0"/>
          <a:lstStyle>
            <a:lvl1pPr algn="l" fontAlgn="auto">
              <a:spcBef>
                <a:spcPts val="0"/>
              </a:spcBef>
              <a:spcAft>
                <a:spcPts val="0"/>
              </a:spcAft>
              <a:defRPr sz="1100">
                <a:latin typeface="+mn-lt"/>
                <a:cs typeface="+mn-cs"/>
              </a:defRPr>
            </a:lvl1pPr>
          </a:lstStyle>
          <a:p>
            <a:pPr>
              <a:defRPr/>
            </a:pPr>
            <a:endParaRPr lang="fr-FR"/>
          </a:p>
        </p:txBody>
      </p:sp>
      <p:sp>
        <p:nvSpPr>
          <p:cNvPr id="3" name="Espace réservé de la date 2"/>
          <p:cNvSpPr>
            <a:spLocks noGrp="1"/>
          </p:cNvSpPr>
          <p:nvPr>
            <p:ph type="dt" idx="1"/>
          </p:nvPr>
        </p:nvSpPr>
        <p:spPr>
          <a:xfrm>
            <a:off x="5623429" y="0"/>
            <a:ext cx="4300269" cy="340169"/>
          </a:xfrm>
          <a:prstGeom prst="rect">
            <a:avLst/>
          </a:prstGeom>
        </p:spPr>
        <p:txBody>
          <a:bodyPr vert="horz" lIns="83558" tIns="41779" rIns="83558" bIns="41779" rtlCol="0"/>
          <a:lstStyle>
            <a:lvl1pPr algn="r" fontAlgn="auto">
              <a:spcBef>
                <a:spcPts val="0"/>
              </a:spcBef>
              <a:spcAft>
                <a:spcPts val="0"/>
              </a:spcAft>
              <a:defRPr sz="1100">
                <a:latin typeface="+mn-lt"/>
                <a:cs typeface="+mn-cs"/>
              </a:defRPr>
            </a:lvl1pPr>
          </a:lstStyle>
          <a:p>
            <a:pPr>
              <a:defRPr/>
            </a:pPr>
            <a:fld id="{4FFC6907-D6AA-4012-ACE7-E404CA5CD598}" type="datetimeFigureOut">
              <a:rPr lang="fr-FR"/>
              <a:pPr>
                <a:defRPr/>
              </a:pPr>
              <a:t>30/11/2017</a:t>
            </a:fld>
            <a:endParaRPr lang="fr-FR"/>
          </a:p>
        </p:txBody>
      </p:sp>
      <p:sp>
        <p:nvSpPr>
          <p:cNvPr id="4" name="Espace réservé de l'image des diapositives 3"/>
          <p:cNvSpPr>
            <a:spLocks noGrp="1" noRot="1" noChangeAspect="1"/>
          </p:cNvSpPr>
          <p:nvPr>
            <p:ph type="sldImg" idx="2"/>
          </p:nvPr>
        </p:nvSpPr>
        <p:spPr>
          <a:xfrm>
            <a:off x="3160713" y="509588"/>
            <a:ext cx="3605212" cy="2549525"/>
          </a:xfrm>
          <a:prstGeom prst="rect">
            <a:avLst/>
          </a:prstGeom>
          <a:noFill/>
          <a:ln w="12700">
            <a:solidFill>
              <a:prstClr val="black"/>
            </a:solidFill>
          </a:ln>
        </p:spPr>
        <p:txBody>
          <a:bodyPr vert="horz" lIns="83558" tIns="41779" rIns="83558" bIns="41779" rtlCol="0" anchor="ctr"/>
          <a:lstStyle/>
          <a:p>
            <a:pPr lvl="0"/>
            <a:endParaRPr lang="fr-FR" noProof="0"/>
          </a:p>
        </p:txBody>
      </p:sp>
      <p:sp>
        <p:nvSpPr>
          <p:cNvPr id="5" name="Espace réservé des commentaires 4"/>
          <p:cNvSpPr>
            <a:spLocks noGrp="1"/>
          </p:cNvSpPr>
          <p:nvPr>
            <p:ph type="body" sz="quarter" idx="3"/>
          </p:nvPr>
        </p:nvSpPr>
        <p:spPr>
          <a:xfrm>
            <a:off x="992371" y="3229466"/>
            <a:ext cx="7941898" cy="3058669"/>
          </a:xfrm>
          <a:prstGeom prst="rect">
            <a:avLst/>
          </a:prstGeom>
        </p:spPr>
        <p:txBody>
          <a:bodyPr vert="horz" lIns="83558" tIns="41779" rIns="83558" bIns="4177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1" y="6456084"/>
            <a:ext cx="4301739" cy="340169"/>
          </a:xfrm>
          <a:prstGeom prst="rect">
            <a:avLst/>
          </a:prstGeom>
        </p:spPr>
        <p:txBody>
          <a:bodyPr vert="horz" lIns="83558" tIns="41779" rIns="83558" bIns="41779" rtlCol="0" anchor="b"/>
          <a:lstStyle>
            <a:lvl1pPr algn="l" fontAlgn="auto">
              <a:spcBef>
                <a:spcPts val="0"/>
              </a:spcBef>
              <a:spcAft>
                <a:spcPts val="0"/>
              </a:spcAft>
              <a:defRPr sz="11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5623429" y="6456084"/>
            <a:ext cx="4300269" cy="340169"/>
          </a:xfrm>
          <a:prstGeom prst="rect">
            <a:avLst/>
          </a:prstGeom>
        </p:spPr>
        <p:txBody>
          <a:bodyPr vert="horz" lIns="83558" tIns="41779" rIns="83558" bIns="41779" rtlCol="0" anchor="b"/>
          <a:lstStyle>
            <a:lvl1pPr algn="r" fontAlgn="auto">
              <a:spcBef>
                <a:spcPts val="0"/>
              </a:spcBef>
              <a:spcAft>
                <a:spcPts val="0"/>
              </a:spcAft>
              <a:defRPr sz="1100">
                <a:latin typeface="+mn-lt"/>
                <a:cs typeface="+mn-cs"/>
              </a:defRPr>
            </a:lvl1pPr>
          </a:lstStyle>
          <a:p>
            <a:pPr>
              <a:defRPr/>
            </a:pPr>
            <a:fld id="{61039464-3294-41DF-B77C-D28961C00BFD}" type="slidenum">
              <a:rPr lang="fr-FR"/>
              <a:pPr>
                <a:defRPr/>
              </a:pPr>
              <a:t>‹N°›</a:t>
            </a:fld>
            <a:endParaRPr lang="fr-FR"/>
          </a:p>
        </p:txBody>
      </p:sp>
    </p:spTree>
    <p:extLst>
      <p:ext uri="{BB962C8B-B14F-4D97-AF65-F5344CB8AC3E}">
        <p14:creationId xmlns:p14="http://schemas.microsoft.com/office/powerpoint/2010/main" val="3013323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otes Placeholde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3910" y="2350389"/>
            <a:ext cx="9110980" cy="1592198"/>
          </a:xfrm>
          <a:prstGeom prst="rect">
            <a:avLst/>
          </a:prstGeom>
        </p:spPr>
        <p:txBody>
          <a:bodyPr/>
          <a:lstStyle>
            <a:lvl1pPr>
              <a:defRPr/>
            </a:lvl1pPr>
          </a:lstStyle>
          <a:p>
            <a:endParaRPr/>
          </a:p>
        </p:txBody>
      </p:sp>
      <p:sp>
        <p:nvSpPr>
          <p:cNvPr id="3" name="Holder 3"/>
          <p:cNvSpPr>
            <a:spLocks noGrp="1"/>
          </p:cNvSpPr>
          <p:nvPr>
            <p:ph type="subTitle" idx="4"/>
          </p:nvPr>
        </p:nvSpPr>
        <p:spPr>
          <a:xfrm>
            <a:off x="1607820" y="4245864"/>
            <a:ext cx="7503159" cy="1895475"/>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5" name="Holder 5"/>
          <p:cNvSpPr>
            <a:spLocks noGrp="1"/>
          </p:cNvSpPr>
          <p:nvPr>
            <p:ph type="dt" sz="half" idx="11"/>
          </p:nvPr>
        </p:nvSpPr>
        <p:spPr/>
        <p:txBody>
          <a:bodyPr/>
          <a:lstStyle>
            <a:lvl1pPr>
              <a:defRPr/>
            </a:lvl1pPr>
          </a:lstStyle>
          <a:p>
            <a:pPr>
              <a:defRPr/>
            </a:pPr>
            <a:r>
              <a:rPr lang="fr-FR"/>
              <a:t>SAINT-MÉDARD-SUR-ILLE</a:t>
            </a:r>
          </a:p>
        </p:txBody>
      </p:sp>
      <p:sp>
        <p:nvSpPr>
          <p:cNvPr id="6" name="Holder 6"/>
          <p:cNvSpPr>
            <a:spLocks noGrp="1"/>
          </p:cNvSpPr>
          <p:nvPr>
            <p:ph type="sldNum" sz="quarter" idx="12"/>
          </p:nvPr>
        </p:nvSpPr>
        <p:spPr/>
        <p:txBody>
          <a:bodyPr/>
          <a:lstStyle>
            <a:lvl1pPr>
              <a:defRPr/>
            </a:lvl1pPr>
          </a:lstStyle>
          <a:p>
            <a:pPr>
              <a:defRPr/>
            </a:pPr>
            <a:fld id="{60FDF01F-B5D4-4A04-AAA8-68EDA5EC7B66}" type="slidenum">
              <a:rPr/>
              <a:pPr>
                <a:def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bk object 16"/>
          <p:cNvSpPr/>
          <p:nvPr/>
        </p:nvSpPr>
        <p:spPr>
          <a:xfrm>
            <a:off x="2327275" y="6846888"/>
            <a:ext cx="8385175" cy="735012"/>
          </a:xfrm>
          <a:custGeom>
            <a:avLst/>
            <a:gdLst/>
            <a:ahLst/>
            <a:cxnLst/>
            <a:rect l="l" t="t" r="r" b="b"/>
            <a:pathLst>
              <a:path w="8385809" h="734059">
                <a:moveTo>
                  <a:pt x="8385547" y="0"/>
                </a:moveTo>
                <a:lnTo>
                  <a:pt x="0" y="733641"/>
                </a:lnTo>
                <a:lnTo>
                  <a:pt x="8385547" y="733641"/>
                </a:lnTo>
                <a:lnTo>
                  <a:pt x="8385547" y="0"/>
                </a:lnTo>
                <a:close/>
              </a:path>
            </a:pathLst>
          </a:custGeom>
          <a:solidFill>
            <a:srgbClr val="9C9D9F"/>
          </a:solidFill>
        </p:spPr>
        <p:txBody>
          <a:bodyPr lIns="0" tIns="0" rIns="0" bIns="0">
            <a:spAutoFit/>
          </a:bodyPr>
          <a:lstStyle/>
          <a:p>
            <a:pPr fontAlgn="auto">
              <a:spcBef>
                <a:spcPts val="0"/>
              </a:spcBef>
              <a:spcAft>
                <a:spcPts val="0"/>
              </a:spcAft>
              <a:defRPr/>
            </a:pPr>
            <a:endParaRPr>
              <a:latin typeface="+mn-lt"/>
              <a:cs typeface="+mn-cs"/>
            </a:endParaRPr>
          </a:p>
        </p:txBody>
      </p:sp>
      <p:sp>
        <p:nvSpPr>
          <p:cNvPr id="5" name="bk object 17"/>
          <p:cNvSpPr/>
          <p:nvPr/>
        </p:nvSpPr>
        <p:spPr>
          <a:xfrm>
            <a:off x="6162675" y="7546975"/>
            <a:ext cx="28575" cy="34925"/>
          </a:xfrm>
          <a:custGeom>
            <a:avLst/>
            <a:gdLst/>
            <a:ahLst/>
            <a:cxnLst/>
            <a:rect l="l" t="t" r="r" b="b"/>
            <a:pathLst>
              <a:path w="28575" h="34290">
                <a:moveTo>
                  <a:pt x="28485" y="0"/>
                </a:moveTo>
                <a:lnTo>
                  <a:pt x="0" y="33947"/>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6" name="bk object 18"/>
          <p:cNvSpPr/>
          <p:nvPr/>
        </p:nvSpPr>
        <p:spPr>
          <a:xfrm>
            <a:off x="6751638" y="7491413"/>
            <a:ext cx="76200" cy="90487"/>
          </a:xfrm>
          <a:custGeom>
            <a:avLst/>
            <a:gdLst/>
            <a:ahLst/>
            <a:cxnLst/>
            <a:rect l="l" t="t" r="r" b="b"/>
            <a:pathLst>
              <a:path w="75565" h="90170">
                <a:moveTo>
                  <a:pt x="75159" y="0"/>
                </a:moveTo>
                <a:lnTo>
                  <a:pt x="0" y="89573"/>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7" name="bk object 19"/>
          <p:cNvSpPr/>
          <p:nvPr/>
        </p:nvSpPr>
        <p:spPr>
          <a:xfrm>
            <a:off x="7340600" y="7435850"/>
            <a:ext cx="122238" cy="144463"/>
          </a:xfrm>
          <a:custGeom>
            <a:avLst/>
            <a:gdLst/>
            <a:ahLst/>
            <a:cxnLst/>
            <a:rect l="l" t="t" r="r" b="b"/>
            <a:pathLst>
              <a:path w="121920" h="145415">
                <a:moveTo>
                  <a:pt x="121835" y="0"/>
                </a:moveTo>
                <a:lnTo>
                  <a:pt x="0" y="145199"/>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8" name="bk object 20"/>
          <p:cNvSpPr/>
          <p:nvPr/>
        </p:nvSpPr>
        <p:spPr>
          <a:xfrm>
            <a:off x="7929563" y="7380288"/>
            <a:ext cx="169862" cy="201612"/>
          </a:xfrm>
          <a:custGeom>
            <a:avLst/>
            <a:gdLst/>
            <a:ahLst/>
            <a:cxnLst/>
            <a:rect l="l" t="t" r="r" b="b"/>
            <a:pathLst>
              <a:path w="168909" h="201295">
                <a:moveTo>
                  <a:pt x="168502" y="0"/>
                </a:moveTo>
                <a:lnTo>
                  <a:pt x="0" y="200812"/>
                </a:lnTo>
              </a:path>
            </a:pathLst>
          </a:custGeom>
          <a:ln w="237489">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9" name="bk object 21"/>
          <p:cNvSpPr/>
          <p:nvPr/>
        </p:nvSpPr>
        <p:spPr>
          <a:xfrm>
            <a:off x="8520113" y="7324725"/>
            <a:ext cx="214312" cy="255588"/>
          </a:xfrm>
          <a:custGeom>
            <a:avLst/>
            <a:gdLst/>
            <a:ahLst/>
            <a:cxnLst/>
            <a:rect l="l" t="t" r="r" b="b"/>
            <a:pathLst>
              <a:path w="215265" h="256540">
                <a:moveTo>
                  <a:pt x="215175" y="0"/>
                </a:moveTo>
                <a:lnTo>
                  <a:pt x="0" y="256438"/>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0" name="bk object 22"/>
          <p:cNvSpPr/>
          <p:nvPr/>
        </p:nvSpPr>
        <p:spPr>
          <a:xfrm>
            <a:off x="9109075" y="7269163"/>
            <a:ext cx="261938" cy="312737"/>
          </a:xfrm>
          <a:custGeom>
            <a:avLst/>
            <a:gdLst/>
            <a:ahLst/>
            <a:cxnLst/>
            <a:rect l="l" t="t" r="r" b="b"/>
            <a:pathLst>
              <a:path w="262254" h="312420">
                <a:moveTo>
                  <a:pt x="261843" y="0"/>
                </a:moveTo>
                <a:lnTo>
                  <a:pt x="0" y="312051"/>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1" name="bk object 23"/>
          <p:cNvSpPr/>
          <p:nvPr/>
        </p:nvSpPr>
        <p:spPr>
          <a:xfrm>
            <a:off x="9698038" y="7213600"/>
            <a:ext cx="307975" cy="366713"/>
          </a:xfrm>
          <a:custGeom>
            <a:avLst/>
            <a:gdLst/>
            <a:ahLst/>
            <a:cxnLst/>
            <a:rect l="l" t="t" r="r" b="b"/>
            <a:pathLst>
              <a:path w="308609" h="367665">
                <a:moveTo>
                  <a:pt x="308515" y="0"/>
                </a:moveTo>
                <a:lnTo>
                  <a:pt x="0" y="367677"/>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2" name="bk object 24"/>
          <p:cNvSpPr/>
          <p:nvPr/>
        </p:nvSpPr>
        <p:spPr>
          <a:xfrm>
            <a:off x="10287000" y="7158038"/>
            <a:ext cx="355600" cy="422275"/>
          </a:xfrm>
          <a:custGeom>
            <a:avLst/>
            <a:gdLst/>
            <a:ahLst/>
            <a:cxnLst/>
            <a:rect l="l" t="t" r="r" b="b"/>
            <a:pathLst>
              <a:path w="355600" h="423545">
                <a:moveTo>
                  <a:pt x="355184" y="0"/>
                </a:moveTo>
                <a:lnTo>
                  <a:pt x="0" y="423291"/>
                </a:lnTo>
              </a:path>
            </a:pathLst>
          </a:custGeom>
          <a:ln w="237489">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3" name="bk object 25"/>
          <p:cNvSpPr/>
          <p:nvPr/>
        </p:nvSpPr>
        <p:spPr>
          <a:xfrm>
            <a:off x="10496550" y="7488238"/>
            <a:ext cx="30163" cy="93662"/>
          </a:xfrm>
          <a:custGeom>
            <a:avLst/>
            <a:gdLst/>
            <a:ahLst/>
            <a:cxnLst/>
            <a:rect l="l" t="t" r="r" b="b"/>
            <a:pathLst>
              <a:path w="29209" h="93345">
                <a:moveTo>
                  <a:pt x="28676" y="0"/>
                </a:moveTo>
                <a:lnTo>
                  <a:pt x="0" y="92798"/>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4" name="bk object 26"/>
          <p:cNvSpPr/>
          <p:nvPr/>
        </p:nvSpPr>
        <p:spPr>
          <a:xfrm>
            <a:off x="10415588" y="7373938"/>
            <a:ext cx="298450" cy="52387"/>
          </a:xfrm>
          <a:custGeom>
            <a:avLst/>
            <a:gdLst/>
            <a:ahLst/>
            <a:cxnLst/>
            <a:rect l="l" t="t" r="r" b="b"/>
            <a:pathLst>
              <a:path w="297179" h="52070">
                <a:moveTo>
                  <a:pt x="0" y="51750"/>
                </a:moveTo>
                <a:lnTo>
                  <a:pt x="296583"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5" name="bk object 27"/>
          <p:cNvSpPr/>
          <p:nvPr/>
        </p:nvSpPr>
        <p:spPr>
          <a:xfrm>
            <a:off x="9780588" y="6370638"/>
            <a:ext cx="933450" cy="1111250"/>
          </a:xfrm>
          <a:custGeom>
            <a:avLst/>
            <a:gdLst/>
            <a:ahLst/>
            <a:cxnLst/>
            <a:rect l="l" t="t" r="r" b="b"/>
            <a:pathLst>
              <a:path w="932815" h="1111250">
                <a:moveTo>
                  <a:pt x="0" y="1111134"/>
                </a:moveTo>
                <a:lnTo>
                  <a:pt x="932345"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6" name="bk object 28"/>
          <p:cNvSpPr/>
          <p:nvPr/>
        </p:nvSpPr>
        <p:spPr>
          <a:xfrm>
            <a:off x="9145588" y="6343650"/>
            <a:ext cx="1001712" cy="1193800"/>
          </a:xfrm>
          <a:custGeom>
            <a:avLst/>
            <a:gdLst/>
            <a:ahLst/>
            <a:cxnLst/>
            <a:rect l="l" t="t" r="r" b="b"/>
            <a:pathLst>
              <a:path w="1002029" h="1194434">
                <a:moveTo>
                  <a:pt x="0" y="1193927"/>
                </a:moveTo>
                <a:lnTo>
                  <a:pt x="1001826" y="0"/>
                </a:lnTo>
              </a:path>
            </a:pathLst>
          </a:custGeom>
          <a:ln w="237489">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7" name="bk object 29"/>
          <p:cNvSpPr/>
          <p:nvPr/>
        </p:nvSpPr>
        <p:spPr>
          <a:xfrm>
            <a:off x="8520113" y="6399213"/>
            <a:ext cx="990600" cy="1181100"/>
          </a:xfrm>
          <a:custGeom>
            <a:avLst/>
            <a:gdLst/>
            <a:ahLst/>
            <a:cxnLst/>
            <a:rect l="l" t="t" r="r" b="b"/>
            <a:pathLst>
              <a:path w="991870" h="1181734">
                <a:moveTo>
                  <a:pt x="0" y="1181609"/>
                </a:moveTo>
                <a:lnTo>
                  <a:pt x="991490"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8" name="bk object 30"/>
          <p:cNvSpPr/>
          <p:nvPr/>
        </p:nvSpPr>
        <p:spPr>
          <a:xfrm>
            <a:off x="7929563" y="6454775"/>
            <a:ext cx="946150" cy="1127125"/>
          </a:xfrm>
          <a:custGeom>
            <a:avLst/>
            <a:gdLst/>
            <a:ahLst/>
            <a:cxnLst/>
            <a:rect l="l" t="t" r="r" b="b"/>
            <a:pathLst>
              <a:path w="944879" h="1126490">
                <a:moveTo>
                  <a:pt x="0" y="1125995"/>
                </a:moveTo>
                <a:lnTo>
                  <a:pt x="944825"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9" name="bk object 31"/>
          <p:cNvSpPr/>
          <p:nvPr/>
        </p:nvSpPr>
        <p:spPr>
          <a:xfrm>
            <a:off x="7340600" y="6510338"/>
            <a:ext cx="898525" cy="1069975"/>
          </a:xfrm>
          <a:custGeom>
            <a:avLst/>
            <a:gdLst/>
            <a:ahLst/>
            <a:cxnLst/>
            <a:rect l="l" t="t" r="r" b="b"/>
            <a:pathLst>
              <a:path w="898525" h="1070609">
                <a:moveTo>
                  <a:pt x="0" y="1070368"/>
                </a:moveTo>
                <a:lnTo>
                  <a:pt x="898137"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0" name="bk object 32"/>
          <p:cNvSpPr/>
          <p:nvPr/>
        </p:nvSpPr>
        <p:spPr>
          <a:xfrm>
            <a:off x="6751638" y="6565900"/>
            <a:ext cx="852487" cy="1016000"/>
          </a:xfrm>
          <a:custGeom>
            <a:avLst/>
            <a:gdLst/>
            <a:ahLst/>
            <a:cxnLst/>
            <a:rect l="l" t="t" r="r" b="b"/>
            <a:pathLst>
              <a:path w="851534" h="1015365">
                <a:moveTo>
                  <a:pt x="0" y="1014755"/>
                </a:moveTo>
                <a:lnTo>
                  <a:pt x="851483"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1" name="bk object 33"/>
          <p:cNvSpPr/>
          <p:nvPr/>
        </p:nvSpPr>
        <p:spPr>
          <a:xfrm>
            <a:off x="6162675" y="6621463"/>
            <a:ext cx="804863" cy="960437"/>
          </a:xfrm>
          <a:custGeom>
            <a:avLst/>
            <a:gdLst/>
            <a:ahLst/>
            <a:cxnLst/>
            <a:rect l="l" t="t" r="r" b="b"/>
            <a:pathLst>
              <a:path w="805179" h="959484">
                <a:moveTo>
                  <a:pt x="0" y="959129"/>
                </a:moveTo>
                <a:lnTo>
                  <a:pt x="804797"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2" name="bk object 34"/>
          <p:cNvSpPr/>
          <p:nvPr/>
        </p:nvSpPr>
        <p:spPr>
          <a:xfrm>
            <a:off x="5573713" y="6677025"/>
            <a:ext cx="758825" cy="903288"/>
          </a:xfrm>
          <a:custGeom>
            <a:avLst/>
            <a:gdLst/>
            <a:ahLst/>
            <a:cxnLst/>
            <a:rect l="l" t="t" r="r" b="b"/>
            <a:pathLst>
              <a:path w="758189" h="903604">
                <a:moveTo>
                  <a:pt x="0" y="903516"/>
                </a:moveTo>
                <a:lnTo>
                  <a:pt x="758134"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3" name="bk object 35"/>
          <p:cNvSpPr/>
          <p:nvPr/>
        </p:nvSpPr>
        <p:spPr>
          <a:xfrm>
            <a:off x="4984750" y="6732588"/>
            <a:ext cx="712788" cy="849312"/>
          </a:xfrm>
          <a:custGeom>
            <a:avLst/>
            <a:gdLst/>
            <a:ahLst/>
            <a:cxnLst/>
            <a:rect l="l" t="t" r="r" b="b"/>
            <a:pathLst>
              <a:path w="711835" h="848359">
                <a:moveTo>
                  <a:pt x="0" y="847890"/>
                </a:moveTo>
                <a:lnTo>
                  <a:pt x="711449"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4" name="bk object 36"/>
          <p:cNvSpPr/>
          <p:nvPr/>
        </p:nvSpPr>
        <p:spPr>
          <a:xfrm>
            <a:off x="4395788" y="6788150"/>
            <a:ext cx="665162" cy="792163"/>
          </a:xfrm>
          <a:custGeom>
            <a:avLst/>
            <a:gdLst/>
            <a:ahLst/>
            <a:cxnLst/>
            <a:rect l="l" t="t" r="r" b="b"/>
            <a:pathLst>
              <a:path w="664845" h="792479">
                <a:moveTo>
                  <a:pt x="0" y="792264"/>
                </a:moveTo>
                <a:lnTo>
                  <a:pt x="664790"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5" name="bk object 37"/>
          <p:cNvSpPr/>
          <p:nvPr/>
        </p:nvSpPr>
        <p:spPr>
          <a:xfrm>
            <a:off x="3806825" y="6843713"/>
            <a:ext cx="619125" cy="738187"/>
          </a:xfrm>
          <a:custGeom>
            <a:avLst/>
            <a:gdLst/>
            <a:ahLst/>
            <a:cxnLst/>
            <a:rect l="l" t="t" r="r" b="b"/>
            <a:pathLst>
              <a:path w="618489" h="737234">
                <a:moveTo>
                  <a:pt x="0" y="736638"/>
                </a:moveTo>
                <a:lnTo>
                  <a:pt x="618106"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6" name="bk object 38"/>
          <p:cNvSpPr/>
          <p:nvPr/>
        </p:nvSpPr>
        <p:spPr>
          <a:xfrm>
            <a:off x="3217863" y="6899275"/>
            <a:ext cx="571500" cy="682625"/>
          </a:xfrm>
          <a:custGeom>
            <a:avLst/>
            <a:gdLst/>
            <a:ahLst/>
            <a:cxnLst/>
            <a:rect l="l" t="t" r="r" b="b"/>
            <a:pathLst>
              <a:path w="571500" h="681354">
                <a:moveTo>
                  <a:pt x="0" y="681024"/>
                </a:moveTo>
                <a:lnTo>
                  <a:pt x="571449"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7" name="bk object 39"/>
          <p:cNvSpPr/>
          <p:nvPr/>
        </p:nvSpPr>
        <p:spPr>
          <a:xfrm>
            <a:off x="2628900" y="6954838"/>
            <a:ext cx="525463" cy="625475"/>
          </a:xfrm>
          <a:custGeom>
            <a:avLst/>
            <a:gdLst/>
            <a:ahLst/>
            <a:cxnLst/>
            <a:rect l="l" t="t" r="r" b="b"/>
            <a:pathLst>
              <a:path w="525144" h="625475">
                <a:moveTo>
                  <a:pt x="0" y="625398"/>
                </a:moveTo>
                <a:lnTo>
                  <a:pt x="524773"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8" name="bk object 40"/>
          <p:cNvSpPr/>
          <p:nvPr/>
        </p:nvSpPr>
        <p:spPr>
          <a:xfrm>
            <a:off x="2039938" y="7010400"/>
            <a:ext cx="477837" cy="571500"/>
          </a:xfrm>
          <a:custGeom>
            <a:avLst/>
            <a:gdLst/>
            <a:ahLst/>
            <a:cxnLst/>
            <a:rect l="l" t="t" r="r" b="b"/>
            <a:pathLst>
              <a:path w="478155" h="570229">
                <a:moveTo>
                  <a:pt x="0" y="569785"/>
                </a:moveTo>
                <a:lnTo>
                  <a:pt x="478103"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9" name="bk object 41"/>
          <p:cNvSpPr/>
          <p:nvPr/>
        </p:nvSpPr>
        <p:spPr>
          <a:xfrm>
            <a:off x="1450975" y="7065963"/>
            <a:ext cx="431800" cy="514350"/>
          </a:xfrm>
          <a:custGeom>
            <a:avLst/>
            <a:gdLst/>
            <a:ahLst/>
            <a:cxnLst/>
            <a:rect l="l" t="t" r="r" b="b"/>
            <a:pathLst>
              <a:path w="431800" h="514350">
                <a:moveTo>
                  <a:pt x="0" y="514159"/>
                </a:moveTo>
                <a:lnTo>
                  <a:pt x="431432"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0" name="bk object 42"/>
          <p:cNvSpPr/>
          <p:nvPr/>
        </p:nvSpPr>
        <p:spPr>
          <a:xfrm>
            <a:off x="862013" y="7121525"/>
            <a:ext cx="384175" cy="460375"/>
          </a:xfrm>
          <a:custGeom>
            <a:avLst/>
            <a:gdLst/>
            <a:ahLst/>
            <a:cxnLst/>
            <a:rect l="l" t="t" r="r" b="b"/>
            <a:pathLst>
              <a:path w="384809" h="459104">
                <a:moveTo>
                  <a:pt x="0" y="458533"/>
                </a:moveTo>
                <a:lnTo>
                  <a:pt x="384756"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1" name="bk object 43"/>
          <p:cNvSpPr/>
          <p:nvPr/>
        </p:nvSpPr>
        <p:spPr>
          <a:xfrm>
            <a:off x="271463" y="7178675"/>
            <a:ext cx="339725" cy="403225"/>
          </a:xfrm>
          <a:custGeom>
            <a:avLst/>
            <a:gdLst/>
            <a:ahLst/>
            <a:cxnLst/>
            <a:rect l="l" t="t" r="r" b="b"/>
            <a:pathLst>
              <a:path w="338455" h="403225">
                <a:moveTo>
                  <a:pt x="0" y="402920"/>
                </a:moveTo>
                <a:lnTo>
                  <a:pt x="338087" y="0"/>
                </a:lnTo>
              </a:path>
            </a:pathLst>
          </a:custGeom>
          <a:ln w="237490">
            <a:solidFill>
              <a:srgbClr val="9C9D9F"/>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2" name="bk object 44"/>
          <p:cNvSpPr/>
          <p:nvPr/>
        </p:nvSpPr>
        <p:spPr>
          <a:xfrm>
            <a:off x="17463" y="5565775"/>
            <a:ext cx="10696575" cy="1919288"/>
          </a:xfrm>
          <a:custGeom>
            <a:avLst/>
            <a:gdLst/>
            <a:ahLst/>
            <a:cxnLst/>
            <a:rect l="l" t="t" r="r" b="b"/>
            <a:pathLst>
              <a:path w="10695940" h="1918970">
                <a:moveTo>
                  <a:pt x="10695493" y="0"/>
                </a:moveTo>
                <a:lnTo>
                  <a:pt x="0" y="935736"/>
                </a:lnTo>
                <a:lnTo>
                  <a:pt x="85979" y="1918385"/>
                </a:lnTo>
                <a:lnTo>
                  <a:pt x="10695493" y="990168"/>
                </a:lnTo>
                <a:lnTo>
                  <a:pt x="10695493" y="0"/>
                </a:lnTo>
                <a:close/>
              </a:path>
            </a:pathLst>
          </a:custGeom>
          <a:solidFill>
            <a:srgbClr val="FFFFFF"/>
          </a:solidFill>
        </p:spPr>
        <p:txBody>
          <a:bodyPr lIns="0" tIns="0" rIns="0" bIns="0">
            <a:spAutoFit/>
          </a:bodyPr>
          <a:lstStyle/>
          <a:p>
            <a:pPr fontAlgn="auto">
              <a:spcBef>
                <a:spcPts val="0"/>
              </a:spcBef>
              <a:spcAft>
                <a:spcPts val="0"/>
              </a:spcAft>
              <a:defRPr/>
            </a:pPr>
            <a:endParaRPr>
              <a:latin typeface="+mn-lt"/>
              <a:cs typeface="+mn-cs"/>
            </a:endParaRPr>
          </a:p>
        </p:txBody>
      </p:sp>
      <p:sp>
        <p:nvSpPr>
          <p:cNvPr id="33" name="bk object 45"/>
          <p:cNvSpPr/>
          <p:nvPr/>
        </p:nvSpPr>
        <p:spPr>
          <a:xfrm>
            <a:off x="0" y="6819900"/>
            <a:ext cx="395288" cy="760413"/>
          </a:xfrm>
          <a:custGeom>
            <a:avLst/>
            <a:gdLst/>
            <a:ahLst/>
            <a:cxnLst/>
            <a:rect l="l" t="t" r="r" b="b"/>
            <a:pathLst>
              <a:path w="394970" h="760729">
                <a:moveTo>
                  <a:pt x="328154" y="0"/>
                </a:moveTo>
                <a:lnTo>
                  <a:pt x="0" y="28707"/>
                </a:lnTo>
                <a:lnTo>
                  <a:pt x="0" y="760514"/>
                </a:lnTo>
                <a:lnTo>
                  <a:pt x="394701" y="760514"/>
                </a:lnTo>
                <a:lnTo>
                  <a:pt x="328154" y="0"/>
                </a:lnTo>
                <a:close/>
              </a:path>
            </a:pathLst>
          </a:custGeom>
          <a:solidFill>
            <a:srgbClr val="F19CA0"/>
          </a:solidFill>
        </p:spPr>
        <p:txBody>
          <a:bodyPr lIns="0" tIns="0" rIns="0" bIns="0">
            <a:spAutoFit/>
          </a:bodyPr>
          <a:lstStyle/>
          <a:p>
            <a:pPr fontAlgn="auto">
              <a:spcBef>
                <a:spcPts val="0"/>
              </a:spcBef>
              <a:spcAft>
                <a:spcPts val="0"/>
              </a:spcAft>
              <a:defRPr/>
            </a:pPr>
            <a:endParaRPr>
              <a:latin typeface="+mn-lt"/>
              <a:cs typeface="+mn-cs"/>
            </a:endParaRPr>
          </a:p>
        </p:txBody>
      </p:sp>
      <p:sp>
        <p:nvSpPr>
          <p:cNvPr id="34" name="bk object 46"/>
          <p:cNvSpPr/>
          <p:nvPr/>
        </p:nvSpPr>
        <p:spPr>
          <a:xfrm>
            <a:off x="0" y="7156450"/>
            <a:ext cx="504825" cy="425450"/>
          </a:xfrm>
          <a:custGeom>
            <a:avLst/>
            <a:gdLst/>
            <a:ahLst/>
            <a:cxnLst/>
            <a:rect l="l" t="t" r="r" b="b"/>
            <a:pathLst>
              <a:path w="505459" h="424179">
                <a:moveTo>
                  <a:pt x="0" y="0"/>
                </a:moveTo>
                <a:lnTo>
                  <a:pt x="504988" y="423737"/>
                </a:lnTo>
              </a:path>
            </a:pathLst>
          </a:custGeom>
          <a:ln w="237490">
            <a:solidFill>
              <a:srgbClr val="F19CA0"/>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5" name="bk object 47"/>
          <p:cNvSpPr/>
          <p:nvPr/>
        </p:nvSpPr>
        <p:spPr>
          <a:xfrm>
            <a:off x="0" y="7339013"/>
            <a:ext cx="927100" cy="65087"/>
          </a:xfrm>
          <a:custGeom>
            <a:avLst/>
            <a:gdLst/>
            <a:ahLst/>
            <a:cxnLst/>
            <a:rect l="l" t="t" r="r" b="b"/>
            <a:pathLst>
              <a:path w="927100" h="65404">
                <a:moveTo>
                  <a:pt x="0" y="65404"/>
                </a:moveTo>
                <a:lnTo>
                  <a:pt x="926718" y="0"/>
                </a:lnTo>
              </a:path>
            </a:pathLst>
          </a:custGeom>
          <a:ln w="237490">
            <a:solidFill>
              <a:srgbClr val="F19CA0"/>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6" name="bk object 48"/>
          <p:cNvSpPr/>
          <p:nvPr/>
        </p:nvSpPr>
        <p:spPr>
          <a:xfrm>
            <a:off x="0" y="6278563"/>
            <a:ext cx="204788" cy="244475"/>
          </a:xfrm>
          <a:custGeom>
            <a:avLst/>
            <a:gdLst/>
            <a:ahLst/>
            <a:cxnLst/>
            <a:rect l="l" t="t" r="r" b="b"/>
            <a:pathLst>
              <a:path w="205104" h="244475">
                <a:moveTo>
                  <a:pt x="0" y="244024"/>
                </a:moveTo>
                <a:lnTo>
                  <a:pt x="204761" y="0"/>
                </a:lnTo>
              </a:path>
            </a:pathLst>
          </a:custGeom>
          <a:ln w="237490">
            <a:solidFill>
              <a:srgbClr val="F19CA0"/>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7" name="bk object 49"/>
          <p:cNvSpPr/>
          <p:nvPr/>
        </p:nvSpPr>
        <p:spPr>
          <a:xfrm>
            <a:off x="0" y="5554663"/>
            <a:ext cx="241300" cy="1003300"/>
          </a:xfrm>
          <a:custGeom>
            <a:avLst/>
            <a:gdLst/>
            <a:ahLst/>
            <a:cxnLst/>
            <a:rect l="l" t="t" r="r" b="b"/>
            <a:pathLst>
              <a:path w="240665" h="1003934">
                <a:moveTo>
                  <a:pt x="154355" y="0"/>
                </a:moveTo>
                <a:lnTo>
                  <a:pt x="0" y="13504"/>
                </a:lnTo>
                <a:lnTo>
                  <a:pt x="0" y="1003674"/>
                </a:lnTo>
                <a:lnTo>
                  <a:pt x="240334" y="982649"/>
                </a:lnTo>
                <a:lnTo>
                  <a:pt x="154355" y="0"/>
                </a:lnTo>
                <a:close/>
              </a:path>
            </a:pathLst>
          </a:custGeom>
          <a:solidFill>
            <a:srgbClr val="FFFFFF"/>
          </a:solidFill>
        </p:spPr>
        <p:txBody>
          <a:bodyPr lIns="0" tIns="0" rIns="0" bIns="0">
            <a:spAutoFit/>
          </a:bodyPr>
          <a:lstStyle/>
          <a:p>
            <a:pPr fontAlgn="auto">
              <a:spcBef>
                <a:spcPts val="0"/>
              </a:spcBef>
              <a:spcAft>
                <a:spcPts val="0"/>
              </a:spcAft>
              <a:defRPr/>
            </a:pPr>
            <a:endParaRPr>
              <a:latin typeface="+mn-lt"/>
              <a:cs typeface="+mn-cs"/>
            </a:endParaRPr>
          </a:p>
        </p:txBody>
      </p:sp>
      <p:sp>
        <p:nvSpPr>
          <p:cNvPr id="2" name="Holder 2"/>
          <p:cNvSpPr>
            <a:spLocks noGrp="1"/>
          </p:cNvSpPr>
          <p:nvPr>
            <p:ph type="title"/>
          </p:nvPr>
        </p:nvSpPr>
        <p:spPr/>
        <p:txBody>
          <a:bodyPr/>
          <a:lstStyle>
            <a:lvl1pPr>
              <a:defRPr sz="2500" b="1">
                <a:solidFill>
                  <a:srgbClr val="1A171C"/>
                </a:solidFill>
                <a:latin typeface="Trebuchet MS"/>
                <a:cs typeface="Trebuchet MS"/>
              </a:defRPr>
            </a:lvl1pPr>
          </a:lstStyle>
          <a:p>
            <a:endParaRPr/>
          </a:p>
        </p:txBody>
      </p:sp>
      <p:sp>
        <p:nvSpPr>
          <p:cNvPr id="3" name="Holder 3"/>
          <p:cNvSpPr>
            <a:spLocks noGrp="1"/>
          </p:cNvSpPr>
          <p:nvPr>
            <p:ph type="body" idx="1"/>
          </p:nvPr>
        </p:nvSpPr>
        <p:spPr/>
        <p:txBody>
          <a:bodyPr/>
          <a:lstStyle>
            <a:lvl1pPr>
              <a:defRPr sz="1600" b="1">
                <a:solidFill>
                  <a:srgbClr val="1A171C"/>
                </a:solidFill>
                <a:latin typeface="Trebuchet MS"/>
                <a:cs typeface="Trebuchet MS"/>
              </a:defRPr>
            </a:lvl1pPr>
          </a:lstStyle>
          <a:p>
            <a:endParaRPr/>
          </a:p>
        </p:txBody>
      </p:sp>
      <p:sp>
        <p:nvSpPr>
          <p:cNvPr id="38" name="Holder 4"/>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39" name="Holder 5"/>
          <p:cNvSpPr>
            <a:spLocks noGrp="1"/>
          </p:cNvSpPr>
          <p:nvPr>
            <p:ph type="dt" sz="half" idx="11"/>
          </p:nvPr>
        </p:nvSpPr>
        <p:spPr/>
        <p:txBody>
          <a:bodyPr/>
          <a:lstStyle>
            <a:lvl1pPr>
              <a:defRPr/>
            </a:lvl1pPr>
          </a:lstStyle>
          <a:p>
            <a:pPr>
              <a:defRPr/>
            </a:pPr>
            <a:r>
              <a:rPr lang="fr-FR"/>
              <a:t>SAINT-MÉDARD-SUR-ILLE</a:t>
            </a:r>
          </a:p>
        </p:txBody>
      </p:sp>
      <p:sp>
        <p:nvSpPr>
          <p:cNvPr id="40" name="Holder 6"/>
          <p:cNvSpPr>
            <a:spLocks noGrp="1"/>
          </p:cNvSpPr>
          <p:nvPr>
            <p:ph type="sldNum" sz="quarter" idx="12"/>
          </p:nvPr>
        </p:nvSpPr>
        <p:spPr/>
        <p:txBody>
          <a:bodyPr/>
          <a:lstStyle>
            <a:lvl1pPr algn="r">
              <a:defRPr>
                <a:solidFill>
                  <a:schemeClr val="tx1">
                    <a:tint val="75000"/>
                  </a:schemeClr>
                </a:solidFill>
              </a:defRPr>
            </a:lvl1pPr>
          </a:lstStyle>
          <a:p>
            <a:pPr>
              <a:defRPr/>
            </a:pPr>
            <a:fld id="{1DBAB8D9-1292-4195-97A7-1AC7E55E88CD}" type="slidenum">
              <a:rPr/>
              <a:pPr>
                <a:def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500" b="1">
                <a:solidFill>
                  <a:srgbClr val="1A171C"/>
                </a:solidFill>
                <a:latin typeface="Trebuchet MS"/>
                <a:cs typeface="Trebuchet MS"/>
              </a:defRPr>
            </a:lvl1pPr>
          </a:lstStyle>
          <a:p>
            <a:endParaRPr/>
          </a:p>
        </p:txBody>
      </p:sp>
      <p:sp>
        <p:nvSpPr>
          <p:cNvPr id="3" name="Holder 3"/>
          <p:cNvSpPr>
            <a:spLocks noGrp="1"/>
          </p:cNvSpPr>
          <p:nvPr>
            <p:ph sz="half" idx="2"/>
          </p:nvPr>
        </p:nvSpPr>
        <p:spPr>
          <a:xfrm>
            <a:off x="535940" y="1743837"/>
            <a:ext cx="4662678" cy="5004054"/>
          </a:xfrm>
          <a:prstGeom prst="rect">
            <a:avLst/>
          </a:prstGeom>
        </p:spPr>
        <p:txBody>
          <a:bodyPr/>
          <a:lstStyle>
            <a:lvl1pPr>
              <a:defRPr/>
            </a:lvl1pPr>
          </a:lstStyle>
          <a:p>
            <a:endParaRPr/>
          </a:p>
        </p:txBody>
      </p:sp>
      <p:sp>
        <p:nvSpPr>
          <p:cNvPr id="4" name="Holder 4"/>
          <p:cNvSpPr>
            <a:spLocks noGrp="1"/>
          </p:cNvSpPr>
          <p:nvPr>
            <p:ph sz="half" idx="3"/>
          </p:nvPr>
        </p:nvSpPr>
        <p:spPr>
          <a:xfrm>
            <a:off x="5520181" y="1743837"/>
            <a:ext cx="4662678" cy="5004054"/>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6" name="Holder 5"/>
          <p:cNvSpPr>
            <a:spLocks noGrp="1"/>
          </p:cNvSpPr>
          <p:nvPr>
            <p:ph type="dt" sz="half" idx="11"/>
          </p:nvPr>
        </p:nvSpPr>
        <p:spPr/>
        <p:txBody>
          <a:bodyPr/>
          <a:lstStyle>
            <a:lvl1pPr>
              <a:defRPr/>
            </a:lvl1pPr>
          </a:lstStyle>
          <a:p>
            <a:pPr>
              <a:defRPr/>
            </a:pPr>
            <a:r>
              <a:rPr lang="fr-FR"/>
              <a:t>SAINT-MÉDARD-SUR-ILLE</a:t>
            </a:r>
          </a:p>
        </p:txBody>
      </p:sp>
      <p:sp>
        <p:nvSpPr>
          <p:cNvPr id="7" name="Holder 6"/>
          <p:cNvSpPr>
            <a:spLocks noGrp="1"/>
          </p:cNvSpPr>
          <p:nvPr>
            <p:ph type="sldNum" sz="quarter" idx="12"/>
          </p:nvPr>
        </p:nvSpPr>
        <p:spPr/>
        <p:txBody>
          <a:bodyPr/>
          <a:lstStyle>
            <a:lvl1pPr>
              <a:defRPr/>
            </a:lvl1pPr>
          </a:lstStyle>
          <a:p>
            <a:pPr>
              <a:defRPr/>
            </a:pPr>
            <a:fld id="{17FE1355-BA24-40C5-87B1-4056EE43F61E}" type="slidenum">
              <a:rPr/>
              <a:pPr>
                <a:def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3" name="bk object 16"/>
          <p:cNvSpPr/>
          <p:nvPr/>
        </p:nvSpPr>
        <p:spPr>
          <a:xfrm>
            <a:off x="0" y="2136775"/>
            <a:ext cx="10712450" cy="4652963"/>
          </a:xfrm>
          <a:custGeom>
            <a:avLst/>
            <a:gdLst/>
            <a:ahLst/>
            <a:cxnLst/>
            <a:rect l="l" t="t" r="r" b="b"/>
            <a:pathLst>
              <a:path w="10713085" h="4652645">
                <a:moveTo>
                  <a:pt x="10712958" y="0"/>
                </a:moveTo>
                <a:lnTo>
                  <a:pt x="0" y="937265"/>
                </a:lnTo>
                <a:lnTo>
                  <a:pt x="0" y="4652193"/>
                </a:lnTo>
                <a:lnTo>
                  <a:pt x="10712958" y="3714940"/>
                </a:lnTo>
                <a:lnTo>
                  <a:pt x="10712958" y="0"/>
                </a:lnTo>
                <a:close/>
              </a:path>
            </a:pathLst>
          </a:custGeom>
          <a:solidFill>
            <a:srgbClr val="E2001A"/>
          </a:solidFill>
        </p:spPr>
        <p:txBody>
          <a:bodyPr lIns="0" tIns="0" rIns="0" bIns="0">
            <a:spAutoFit/>
          </a:bodyPr>
          <a:lstStyle/>
          <a:p>
            <a:pPr fontAlgn="auto">
              <a:spcBef>
                <a:spcPts val="0"/>
              </a:spcBef>
              <a:spcAft>
                <a:spcPts val="0"/>
              </a:spcAft>
              <a:defRPr/>
            </a:pPr>
            <a:endParaRPr>
              <a:latin typeface="+mn-lt"/>
              <a:cs typeface="+mn-cs"/>
            </a:endParaRPr>
          </a:p>
        </p:txBody>
      </p:sp>
      <p:sp>
        <p:nvSpPr>
          <p:cNvPr id="4" name="bk object 17"/>
          <p:cNvSpPr/>
          <p:nvPr/>
        </p:nvSpPr>
        <p:spPr>
          <a:xfrm>
            <a:off x="0" y="4181475"/>
            <a:ext cx="90488" cy="76200"/>
          </a:xfrm>
          <a:custGeom>
            <a:avLst/>
            <a:gdLst/>
            <a:ahLst/>
            <a:cxnLst/>
            <a:rect l="l" t="t" r="r" b="b"/>
            <a:pathLst>
              <a:path w="90805" h="76200">
                <a:moveTo>
                  <a:pt x="90734" y="76135"/>
                </a:moveTo>
                <a:lnTo>
                  <a:pt x="0"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5" name="bk object 18"/>
          <p:cNvSpPr/>
          <p:nvPr/>
        </p:nvSpPr>
        <p:spPr>
          <a:xfrm>
            <a:off x="0" y="4768850"/>
            <a:ext cx="146050" cy="123825"/>
          </a:xfrm>
          <a:custGeom>
            <a:avLst/>
            <a:gdLst/>
            <a:ahLst/>
            <a:cxnLst/>
            <a:rect l="l" t="t" r="r" b="b"/>
            <a:pathLst>
              <a:path w="146685" h="123189">
                <a:moveTo>
                  <a:pt x="146271" y="122735"/>
                </a:moveTo>
                <a:lnTo>
                  <a:pt x="0"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6" name="bk object 19"/>
          <p:cNvSpPr/>
          <p:nvPr/>
        </p:nvSpPr>
        <p:spPr>
          <a:xfrm>
            <a:off x="0" y="5357813"/>
            <a:ext cx="201613" cy="168275"/>
          </a:xfrm>
          <a:custGeom>
            <a:avLst/>
            <a:gdLst/>
            <a:ahLst/>
            <a:cxnLst/>
            <a:rect l="l" t="t" r="r" b="b"/>
            <a:pathLst>
              <a:path w="201930" h="169545">
                <a:moveTo>
                  <a:pt x="201796" y="169327"/>
                </a:moveTo>
                <a:lnTo>
                  <a:pt x="0"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7" name="bk object 20"/>
          <p:cNvSpPr/>
          <p:nvPr/>
        </p:nvSpPr>
        <p:spPr>
          <a:xfrm>
            <a:off x="0" y="5945188"/>
            <a:ext cx="257175" cy="217487"/>
          </a:xfrm>
          <a:custGeom>
            <a:avLst/>
            <a:gdLst/>
            <a:ahLst/>
            <a:cxnLst/>
            <a:rect l="l" t="t" r="r" b="b"/>
            <a:pathLst>
              <a:path w="257810" h="216535">
                <a:moveTo>
                  <a:pt x="257320" y="215918"/>
                </a:moveTo>
                <a:lnTo>
                  <a:pt x="0"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8" name="bk object 21"/>
          <p:cNvSpPr/>
          <p:nvPr/>
        </p:nvSpPr>
        <p:spPr>
          <a:xfrm>
            <a:off x="0" y="6202363"/>
            <a:ext cx="381000" cy="73025"/>
          </a:xfrm>
          <a:custGeom>
            <a:avLst/>
            <a:gdLst/>
            <a:ahLst/>
            <a:cxnLst/>
            <a:rect l="l" t="t" r="r" b="b"/>
            <a:pathLst>
              <a:path w="381635" h="71754">
                <a:moveTo>
                  <a:pt x="381336" y="0"/>
                </a:moveTo>
                <a:lnTo>
                  <a:pt x="0" y="71395"/>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9" name="bk object 22"/>
          <p:cNvSpPr/>
          <p:nvPr/>
        </p:nvSpPr>
        <p:spPr>
          <a:xfrm>
            <a:off x="14288" y="6146800"/>
            <a:ext cx="1001712" cy="1195388"/>
          </a:xfrm>
          <a:custGeom>
            <a:avLst/>
            <a:gdLst/>
            <a:ahLst/>
            <a:cxnLst/>
            <a:rect l="l" t="t" r="r" b="b"/>
            <a:pathLst>
              <a:path w="1002030"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0" name="bk object 23"/>
          <p:cNvSpPr/>
          <p:nvPr/>
        </p:nvSpPr>
        <p:spPr>
          <a:xfrm>
            <a:off x="649288" y="6091238"/>
            <a:ext cx="1001712" cy="1195387"/>
          </a:xfrm>
          <a:custGeom>
            <a:avLst/>
            <a:gdLst/>
            <a:ahLst/>
            <a:cxnLst/>
            <a:rect l="l" t="t" r="r" b="b"/>
            <a:pathLst>
              <a:path w="1002030" h="1194434">
                <a:moveTo>
                  <a:pt x="1001826" y="0"/>
                </a:moveTo>
                <a:lnTo>
                  <a:pt x="0" y="1193939"/>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1" name="bk object 24"/>
          <p:cNvSpPr/>
          <p:nvPr/>
        </p:nvSpPr>
        <p:spPr>
          <a:xfrm>
            <a:off x="1284288" y="6035675"/>
            <a:ext cx="1001712" cy="1195388"/>
          </a:xfrm>
          <a:custGeom>
            <a:avLst/>
            <a:gdLst/>
            <a:ahLst/>
            <a:cxnLst/>
            <a:rect l="l" t="t" r="r" b="b"/>
            <a:pathLst>
              <a:path w="1002030" h="1194434">
                <a:moveTo>
                  <a:pt x="1001814" y="0"/>
                </a:moveTo>
                <a:lnTo>
                  <a:pt x="0" y="1193927"/>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2" name="bk object 25"/>
          <p:cNvSpPr/>
          <p:nvPr/>
        </p:nvSpPr>
        <p:spPr>
          <a:xfrm>
            <a:off x="1917700" y="5980113"/>
            <a:ext cx="1003300" cy="1195387"/>
          </a:xfrm>
          <a:custGeom>
            <a:avLst/>
            <a:gdLst/>
            <a:ahLst/>
            <a:cxnLst/>
            <a:rect l="l" t="t" r="r" b="b"/>
            <a:pathLst>
              <a:path w="1002030"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3" name="bk object 26"/>
          <p:cNvSpPr/>
          <p:nvPr/>
        </p:nvSpPr>
        <p:spPr>
          <a:xfrm>
            <a:off x="2552700" y="5926138"/>
            <a:ext cx="1001713"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4" name="bk object 27"/>
          <p:cNvSpPr/>
          <p:nvPr/>
        </p:nvSpPr>
        <p:spPr>
          <a:xfrm>
            <a:off x="3187700" y="5870575"/>
            <a:ext cx="1001713"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5" name="bk object 28"/>
          <p:cNvSpPr/>
          <p:nvPr/>
        </p:nvSpPr>
        <p:spPr>
          <a:xfrm>
            <a:off x="3822700" y="5815013"/>
            <a:ext cx="1001713"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6" name="bk object 29"/>
          <p:cNvSpPr/>
          <p:nvPr/>
        </p:nvSpPr>
        <p:spPr>
          <a:xfrm>
            <a:off x="4457700" y="5759450"/>
            <a:ext cx="1001713" cy="1193800"/>
          </a:xfrm>
          <a:custGeom>
            <a:avLst/>
            <a:gdLst/>
            <a:ahLst/>
            <a:cxnLst/>
            <a:rect l="l" t="t" r="r" b="b"/>
            <a:pathLst>
              <a:path w="1002029" h="1194434">
                <a:moveTo>
                  <a:pt x="1001826" y="0"/>
                </a:moveTo>
                <a:lnTo>
                  <a:pt x="0" y="1193939"/>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7" name="bk object 30"/>
          <p:cNvSpPr/>
          <p:nvPr/>
        </p:nvSpPr>
        <p:spPr>
          <a:xfrm>
            <a:off x="5092700" y="5703888"/>
            <a:ext cx="1001713"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8" name="bk object 31"/>
          <p:cNvSpPr/>
          <p:nvPr/>
        </p:nvSpPr>
        <p:spPr>
          <a:xfrm>
            <a:off x="5726113" y="5648325"/>
            <a:ext cx="1003300" cy="1193800"/>
          </a:xfrm>
          <a:custGeom>
            <a:avLst/>
            <a:gdLst/>
            <a:ahLst/>
            <a:cxnLst/>
            <a:rect l="l" t="t" r="r" b="b"/>
            <a:pathLst>
              <a:path w="1002029" h="1194434">
                <a:moveTo>
                  <a:pt x="1001814" y="0"/>
                </a:moveTo>
                <a:lnTo>
                  <a:pt x="0" y="1193939"/>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9" name="bk object 32"/>
          <p:cNvSpPr/>
          <p:nvPr/>
        </p:nvSpPr>
        <p:spPr>
          <a:xfrm>
            <a:off x="6361113" y="5592763"/>
            <a:ext cx="1001712"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0" name="bk object 33"/>
          <p:cNvSpPr/>
          <p:nvPr/>
        </p:nvSpPr>
        <p:spPr>
          <a:xfrm>
            <a:off x="6996113" y="5537200"/>
            <a:ext cx="1001712" cy="1193800"/>
          </a:xfrm>
          <a:custGeom>
            <a:avLst/>
            <a:gdLst/>
            <a:ahLst/>
            <a:cxnLst/>
            <a:rect l="l" t="t" r="r" b="b"/>
            <a:pathLst>
              <a:path w="1002029" h="1194434">
                <a:moveTo>
                  <a:pt x="1001826" y="0"/>
                </a:moveTo>
                <a:lnTo>
                  <a:pt x="0" y="1193939"/>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1" name="bk object 34"/>
          <p:cNvSpPr/>
          <p:nvPr/>
        </p:nvSpPr>
        <p:spPr>
          <a:xfrm>
            <a:off x="7631113" y="5481638"/>
            <a:ext cx="1001712"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2" name="bk object 35"/>
          <p:cNvSpPr/>
          <p:nvPr/>
        </p:nvSpPr>
        <p:spPr>
          <a:xfrm>
            <a:off x="8266113" y="5426075"/>
            <a:ext cx="1001712" cy="1193800"/>
          </a:xfrm>
          <a:custGeom>
            <a:avLst/>
            <a:gdLst/>
            <a:ahLst/>
            <a:cxnLst/>
            <a:rect l="l" t="t" r="r" b="b"/>
            <a:pathLst>
              <a:path w="1002029" h="1194434">
                <a:moveTo>
                  <a:pt x="1001814" y="0"/>
                </a:moveTo>
                <a:lnTo>
                  <a:pt x="0" y="1193927"/>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3" name="bk object 36"/>
          <p:cNvSpPr/>
          <p:nvPr/>
        </p:nvSpPr>
        <p:spPr>
          <a:xfrm>
            <a:off x="8899525" y="5370513"/>
            <a:ext cx="1003300" cy="1193800"/>
          </a:xfrm>
          <a:custGeom>
            <a:avLst/>
            <a:gdLst/>
            <a:ahLst/>
            <a:cxnLst/>
            <a:rect l="l" t="t" r="r" b="b"/>
            <a:pathLst>
              <a:path w="1002029" h="1194434">
                <a:moveTo>
                  <a:pt x="1001826" y="0"/>
                </a:moveTo>
                <a:lnTo>
                  <a:pt x="0" y="1193927"/>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4" name="bk object 37"/>
          <p:cNvSpPr/>
          <p:nvPr/>
        </p:nvSpPr>
        <p:spPr>
          <a:xfrm>
            <a:off x="9534525" y="5314950"/>
            <a:ext cx="1001713" cy="1193800"/>
          </a:xfrm>
          <a:custGeom>
            <a:avLst/>
            <a:gdLst/>
            <a:ahLst/>
            <a:cxnLst/>
            <a:rect l="l" t="t" r="r" b="b"/>
            <a:pathLst>
              <a:path w="1002029" h="1194434">
                <a:moveTo>
                  <a:pt x="1001826" y="0"/>
                </a:moveTo>
                <a:lnTo>
                  <a:pt x="0" y="1193939"/>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5" name="bk object 38"/>
          <p:cNvSpPr/>
          <p:nvPr/>
        </p:nvSpPr>
        <p:spPr>
          <a:xfrm>
            <a:off x="10169525" y="5805488"/>
            <a:ext cx="544513" cy="647700"/>
          </a:xfrm>
          <a:custGeom>
            <a:avLst/>
            <a:gdLst/>
            <a:ahLst/>
            <a:cxnLst/>
            <a:rect l="l" t="t" r="r" b="b"/>
            <a:pathLst>
              <a:path w="543559" h="647700">
                <a:moveTo>
                  <a:pt x="543248" y="0"/>
                </a:moveTo>
                <a:lnTo>
                  <a:pt x="0" y="647425"/>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6" name="bk object 39"/>
          <p:cNvSpPr/>
          <p:nvPr/>
        </p:nvSpPr>
        <p:spPr>
          <a:xfrm>
            <a:off x="10360025" y="2300288"/>
            <a:ext cx="354013" cy="420687"/>
          </a:xfrm>
          <a:custGeom>
            <a:avLst/>
            <a:gdLst/>
            <a:ahLst/>
            <a:cxnLst/>
            <a:rect l="l" t="t" r="r" b="b"/>
            <a:pathLst>
              <a:path w="353059" h="420369">
                <a:moveTo>
                  <a:pt x="0" y="420293"/>
                </a:moveTo>
                <a:lnTo>
                  <a:pt x="352672"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7" name="bk object 40"/>
          <p:cNvSpPr/>
          <p:nvPr/>
        </p:nvSpPr>
        <p:spPr>
          <a:xfrm>
            <a:off x="9725025" y="1600200"/>
            <a:ext cx="987425" cy="1177925"/>
          </a:xfrm>
          <a:custGeom>
            <a:avLst/>
            <a:gdLst/>
            <a:ahLst/>
            <a:cxnLst/>
            <a:rect l="l" t="t" r="r" b="b"/>
            <a:pathLst>
              <a:path w="987425" h="1177289">
                <a:moveTo>
                  <a:pt x="0" y="1176710"/>
                </a:moveTo>
                <a:lnTo>
                  <a:pt x="987380"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8" name="bk object 41"/>
          <p:cNvSpPr/>
          <p:nvPr/>
        </p:nvSpPr>
        <p:spPr>
          <a:xfrm>
            <a:off x="9091613" y="1638300"/>
            <a:ext cx="1001712" cy="1193800"/>
          </a:xfrm>
          <a:custGeom>
            <a:avLst/>
            <a:gdLst/>
            <a:ahLst/>
            <a:cxnLst/>
            <a:rect l="l" t="t" r="r" b="b"/>
            <a:pathLst>
              <a:path w="1002029" h="1194435">
                <a:moveTo>
                  <a:pt x="0" y="1193939"/>
                </a:moveTo>
                <a:lnTo>
                  <a:pt x="1001826"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9" name="bk object 42"/>
          <p:cNvSpPr/>
          <p:nvPr/>
        </p:nvSpPr>
        <p:spPr>
          <a:xfrm>
            <a:off x="8456613" y="1693863"/>
            <a:ext cx="1001712"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0" name="bk object 43"/>
          <p:cNvSpPr/>
          <p:nvPr/>
        </p:nvSpPr>
        <p:spPr>
          <a:xfrm>
            <a:off x="7821613" y="1749425"/>
            <a:ext cx="1001712" cy="1193800"/>
          </a:xfrm>
          <a:custGeom>
            <a:avLst/>
            <a:gdLst/>
            <a:ahLst/>
            <a:cxnLst/>
            <a:rect l="l" t="t" r="r" b="b"/>
            <a:pathLst>
              <a:path w="1002029" h="1194435">
                <a:moveTo>
                  <a:pt x="0" y="1193927"/>
                </a:moveTo>
                <a:lnTo>
                  <a:pt x="1001814"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1" name="bk object 44"/>
          <p:cNvSpPr/>
          <p:nvPr/>
        </p:nvSpPr>
        <p:spPr>
          <a:xfrm>
            <a:off x="7186613" y="1804988"/>
            <a:ext cx="1001712"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2" name="bk object 45"/>
          <p:cNvSpPr/>
          <p:nvPr/>
        </p:nvSpPr>
        <p:spPr>
          <a:xfrm>
            <a:off x="6551613" y="1860550"/>
            <a:ext cx="1001712" cy="1193800"/>
          </a:xfrm>
          <a:custGeom>
            <a:avLst/>
            <a:gdLst/>
            <a:ahLst/>
            <a:cxnLst/>
            <a:rect l="l" t="t" r="r" b="b"/>
            <a:pathLst>
              <a:path w="1002029" h="1194435">
                <a:moveTo>
                  <a:pt x="0" y="1193914"/>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3" name="bk object 46"/>
          <p:cNvSpPr/>
          <p:nvPr/>
        </p:nvSpPr>
        <p:spPr>
          <a:xfrm>
            <a:off x="5916613" y="1916113"/>
            <a:ext cx="1003300"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4" name="bk object 47"/>
          <p:cNvSpPr/>
          <p:nvPr/>
        </p:nvSpPr>
        <p:spPr>
          <a:xfrm>
            <a:off x="5283200" y="1971675"/>
            <a:ext cx="1001713" cy="1193800"/>
          </a:xfrm>
          <a:custGeom>
            <a:avLst/>
            <a:gdLst/>
            <a:ahLst/>
            <a:cxnLst/>
            <a:rect l="l" t="t" r="r" b="b"/>
            <a:pathLst>
              <a:path w="1002029" h="1194435">
                <a:moveTo>
                  <a:pt x="0" y="1193927"/>
                </a:moveTo>
                <a:lnTo>
                  <a:pt x="1001814"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5" name="bk object 48"/>
          <p:cNvSpPr/>
          <p:nvPr/>
        </p:nvSpPr>
        <p:spPr>
          <a:xfrm>
            <a:off x="4648200" y="2027238"/>
            <a:ext cx="1001713"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6" name="bk object 49"/>
          <p:cNvSpPr/>
          <p:nvPr/>
        </p:nvSpPr>
        <p:spPr>
          <a:xfrm>
            <a:off x="4013200" y="2082800"/>
            <a:ext cx="1001713"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7" name="bk object 50"/>
          <p:cNvSpPr/>
          <p:nvPr/>
        </p:nvSpPr>
        <p:spPr>
          <a:xfrm>
            <a:off x="3378200" y="2138363"/>
            <a:ext cx="1001713"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8" name="bk object 51"/>
          <p:cNvSpPr/>
          <p:nvPr/>
        </p:nvSpPr>
        <p:spPr>
          <a:xfrm>
            <a:off x="2743200" y="2193925"/>
            <a:ext cx="1003300" cy="1193800"/>
          </a:xfrm>
          <a:custGeom>
            <a:avLst/>
            <a:gdLst/>
            <a:ahLst/>
            <a:cxnLst/>
            <a:rect l="l" t="t" r="r" b="b"/>
            <a:pathLst>
              <a:path w="1002029"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39" name="bk object 52"/>
          <p:cNvSpPr/>
          <p:nvPr/>
        </p:nvSpPr>
        <p:spPr>
          <a:xfrm>
            <a:off x="2108200" y="2249488"/>
            <a:ext cx="1003300" cy="1193800"/>
          </a:xfrm>
          <a:custGeom>
            <a:avLst/>
            <a:gdLst/>
            <a:ahLst/>
            <a:cxnLst/>
            <a:rect l="l" t="t" r="r" b="b"/>
            <a:pathLst>
              <a:path w="1002030"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0" name="bk object 53"/>
          <p:cNvSpPr/>
          <p:nvPr/>
        </p:nvSpPr>
        <p:spPr>
          <a:xfrm>
            <a:off x="1474788" y="2305050"/>
            <a:ext cx="1001712" cy="1193800"/>
          </a:xfrm>
          <a:custGeom>
            <a:avLst/>
            <a:gdLst/>
            <a:ahLst/>
            <a:cxnLst/>
            <a:rect l="l" t="t" r="r" b="b"/>
            <a:pathLst>
              <a:path w="1002030" h="1194435">
                <a:moveTo>
                  <a:pt x="0" y="1193914"/>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1" name="bk object 54"/>
          <p:cNvSpPr/>
          <p:nvPr/>
        </p:nvSpPr>
        <p:spPr>
          <a:xfrm>
            <a:off x="839788" y="2360613"/>
            <a:ext cx="1001712" cy="1193800"/>
          </a:xfrm>
          <a:custGeom>
            <a:avLst/>
            <a:gdLst/>
            <a:ahLst/>
            <a:cxnLst/>
            <a:rect l="l" t="t" r="r" b="b"/>
            <a:pathLst>
              <a:path w="1002030" h="1194435">
                <a:moveTo>
                  <a:pt x="0" y="1193927"/>
                </a:moveTo>
                <a:lnTo>
                  <a:pt x="1001814" y="0"/>
                </a:lnTo>
              </a:path>
            </a:pathLst>
          </a:custGeom>
          <a:ln w="237490">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2" name="bk object 55"/>
          <p:cNvSpPr/>
          <p:nvPr/>
        </p:nvSpPr>
        <p:spPr>
          <a:xfrm>
            <a:off x="204788" y="2416175"/>
            <a:ext cx="1001712" cy="1193800"/>
          </a:xfrm>
          <a:custGeom>
            <a:avLst/>
            <a:gdLst/>
            <a:ahLst/>
            <a:cxnLst/>
            <a:rect l="l" t="t" r="r" b="b"/>
            <a:pathLst>
              <a:path w="1002030" h="1194435">
                <a:moveTo>
                  <a:pt x="0" y="1193927"/>
                </a:moveTo>
                <a:lnTo>
                  <a:pt x="1001826"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3" name="bk object 56"/>
          <p:cNvSpPr/>
          <p:nvPr/>
        </p:nvSpPr>
        <p:spPr>
          <a:xfrm>
            <a:off x="0" y="2471738"/>
            <a:ext cx="571500" cy="681037"/>
          </a:xfrm>
          <a:custGeom>
            <a:avLst/>
            <a:gdLst/>
            <a:ahLst/>
            <a:cxnLst/>
            <a:rect l="l" t="t" r="r" b="b"/>
            <a:pathLst>
              <a:path w="572135" h="681989">
                <a:moveTo>
                  <a:pt x="0" y="681591"/>
                </a:moveTo>
                <a:lnTo>
                  <a:pt x="571925" y="0"/>
                </a:lnTo>
              </a:path>
            </a:pathLst>
          </a:custGeom>
          <a:ln w="237489">
            <a:solidFill>
              <a:srgbClr val="E2001A"/>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4" name="bk object 57"/>
          <p:cNvSpPr/>
          <p:nvPr/>
        </p:nvSpPr>
        <p:spPr>
          <a:xfrm>
            <a:off x="0" y="677863"/>
            <a:ext cx="10712450" cy="1927225"/>
          </a:xfrm>
          <a:custGeom>
            <a:avLst/>
            <a:gdLst/>
            <a:ahLst/>
            <a:cxnLst/>
            <a:rect l="l" t="t" r="r" b="b"/>
            <a:pathLst>
              <a:path w="10713085" h="1927860">
                <a:moveTo>
                  <a:pt x="10712958" y="0"/>
                </a:moveTo>
                <a:lnTo>
                  <a:pt x="0" y="937265"/>
                </a:lnTo>
                <a:lnTo>
                  <a:pt x="0" y="1927433"/>
                </a:lnTo>
                <a:lnTo>
                  <a:pt x="10712958" y="990168"/>
                </a:lnTo>
                <a:lnTo>
                  <a:pt x="10712958" y="0"/>
                </a:lnTo>
                <a:close/>
              </a:path>
            </a:pathLst>
          </a:custGeom>
          <a:solidFill>
            <a:srgbClr val="FFFFFF"/>
          </a:solidFill>
        </p:spPr>
        <p:txBody>
          <a:bodyPr lIns="0" tIns="0" rIns="0" bIns="0">
            <a:spAutoFit/>
          </a:bodyPr>
          <a:lstStyle/>
          <a:p>
            <a:pPr fontAlgn="auto">
              <a:spcBef>
                <a:spcPts val="0"/>
              </a:spcBef>
              <a:spcAft>
                <a:spcPts val="0"/>
              </a:spcAft>
              <a:defRPr/>
            </a:pPr>
            <a:endParaRPr>
              <a:latin typeface="+mn-lt"/>
              <a:cs typeface="+mn-cs"/>
            </a:endParaRPr>
          </a:p>
        </p:txBody>
      </p:sp>
      <p:sp>
        <p:nvSpPr>
          <p:cNvPr id="45" name="bk object 58"/>
          <p:cNvSpPr/>
          <p:nvPr/>
        </p:nvSpPr>
        <p:spPr>
          <a:xfrm>
            <a:off x="0" y="6315075"/>
            <a:ext cx="10712450" cy="1265238"/>
          </a:xfrm>
          <a:custGeom>
            <a:avLst/>
            <a:gdLst/>
            <a:ahLst/>
            <a:cxnLst/>
            <a:rect l="l" t="t" r="r" b="b"/>
            <a:pathLst>
              <a:path w="10713085" h="1266190">
                <a:moveTo>
                  <a:pt x="10712958" y="0"/>
                </a:moveTo>
                <a:lnTo>
                  <a:pt x="0" y="937265"/>
                </a:lnTo>
                <a:lnTo>
                  <a:pt x="0" y="1265987"/>
                </a:lnTo>
                <a:lnTo>
                  <a:pt x="7560373" y="1265987"/>
                </a:lnTo>
                <a:lnTo>
                  <a:pt x="10712958" y="990168"/>
                </a:lnTo>
                <a:lnTo>
                  <a:pt x="10712958" y="0"/>
                </a:lnTo>
                <a:close/>
              </a:path>
            </a:pathLst>
          </a:custGeom>
          <a:solidFill>
            <a:srgbClr val="FFFFFF"/>
          </a:solidFill>
        </p:spPr>
        <p:txBody>
          <a:bodyPr lIns="0" tIns="0" rIns="0" bIns="0">
            <a:spAutoFit/>
          </a:bodyPr>
          <a:lstStyle/>
          <a:p>
            <a:pPr fontAlgn="auto">
              <a:spcBef>
                <a:spcPts val="0"/>
              </a:spcBef>
              <a:spcAft>
                <a:spcPts val="0"/>
              </a:spcAft>
              <a:defRPr/>
            </a:pPr>
            <a:endParaRPr>
              <a:latin typeface="+mn-lt"/>
              <a:cs typeface="+mn-cs"/>
            </a:endParaRPr>
          </a:p>
        </p:txBody>
      </p:sp>
      <p:sp>
        <p:nvSpPr>
          <p:cNvPr id="46" name="bk object 59"/>
          <p:cNvSpPr/>
          <p:nvPr/>
        </p:nvSpPr>
        <p:spPr>
          <a:xfrm>
            <a:off x="376238" y="373063"/>
            <a:ext cx="1590675" cy="250825"/>
          </a:xfrm>
          <a:custGeom>
            <a:avLst/>
            <a:gdLst/>
            <a:ahLst/>
            <a:cxnLst/>
            <a:rect l="l" t="t" r="r" b="b"/>
            <a:pathLst>
              <a:path w="1590039" h="249554">
                <a:moveTo>
                  <a:pt x="1589659" y="249237"/>
                </a:moveTo>
                <a:lnTo>
                  <a:pt x="0" y="249237"/>
                </a:lnTo>
                <a:lnTo>
                  <a:pt x="0" y="0"/>
                </a:lnTo>
                <a:lnTo>
                  <a:pt x="1589659" y="0"/>
                </a:lnTo>
                <a:lnTo>
                  <a:pt x="1589659" y="249237"/>
                </a:lnTo>
                <a:close/>
              </a:path>
            </a:pathLst>
          </a:custGeom>
          <a:ln w="6350">
            <a:solidFill>
              <a:srgbClr val="1A171C"/>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47" name="bk object 60"/>
          <p:cNvSpPr/>
          <p:nvPr/>
        </p:nvSpPr>
        <p:spPr>
          <a:xfrm>
            <a:off x="371475" y="622300"/>
            <a:ext cx="1593850" cy="955675"/>
          </a:xfrm>
          <a:prstGeom prst="rect">
            <a:avLst/>
          </a:prstGeom>
          <a:blipFill>
            <a:blip r:embed="rId2" cstate="print"/>
            <a:stretch>
              <a:fillRect/>
            </a:stretch>
          </a:blipFill>
        </p:spPr>
        <p:txBody>
          <a:bodyPr lIns="0" tIns="0" rIns="0" bIns="0">
            <a:spAutoFit/>
          </a:bodyPr>
          <a:lstStyle/>
          <a:p>
            <a:pPr fontAlgn="auto">
              <a:spcBef>
                <a:spcPts val="0"/>
              </a:spcBef>
              <a:spcAft>
                <a:spcPts val="0"/>
              </a:spcAft>
              <a:defRPr/>
            </a:pPr>
            <a:endParaRPr>
              <a:latin typeface="+mn-lt"/>
              <a:cs typeface="+mn-cs"/>
            </a:endParaRPr>
          </a:p>
        </p:txBody>
      </p:sp>
      <p:sp>
        <p:nvSpPr>
          <p:cNvPr id="48" name="bk object 61"/>
          <p:cNvSpPr/>
          <p:nvPr/>
        </p:nvSpPr>
        <p:spPr>
          <a:xfrm>
            <a:off x="412750" y="1273175"/>
            <a:ext cx="1557338" cy="955675"/>
          </a:xfrm>
          <a:prstGeom prst="rect">
            <a:avLst/>
          </a:prstGeom>
          <a:blipFill>
            <a:blip r:embed="rId3" cstate="print"/>
            <a:stretch>
              <a:fillRect/>
            </a:stretch>
          </a:blipFill>
        </p:spPr>
        <p:txBody>
          <a:bodyPr lIns="0" tIns="0" rIns="0" bIns="0">
            <a:spAutoFit/>
          </a:bodyPr>
          <a:lstStyle/>
          <a:p>
            <a:pPr fontAlgn="auto">
              <a:spcBef>
                <a:spcPts val="0"/>
              </a:spcBef>
              <a:spcAft>
                <a:spcPts val="0"/>
              </a:spcAft>
              <a:defRPr/>
            </a:pPr>
            <a:endParaRPr>
              <a:latin typeface="+mn-lt"/>
              <a:cs typeface="+mn-cs"/>
            </a:endParaRPr>
          </a:p>
        </p:txBody>
      </p:sp>
      <p:sp>
        <p:nvSpPr>
          <p:cNvPr id="49" name="bk object 62"/>
          <p:cNvSpPr/>
          <p:nvPr/>
        </p:nvSpPr>
        <p:spPr>
          <a:xfrm>
            <a:off x="369888" y="369888"/>
            <a:ext cx="1639887" cy="1852612"/>
          </a:xfrm>
          <a:prstGeom prst="rect">
            <a:avLst/>
          </a:prstGeom>
          <a:blipFill>
            <a:blip r:embed="rId4" cstate="print"/>
            <a:stretch>
              <a:fillRect/>
            </a:stretch>
          </a:blipFill>
        </p:spPr>
        <p:txBody>
          <a:bodyPr lIns="0" tIns="0" rIns="0" bIns="0">
            <a:spAutoFit/>
          </a:bodyPr>
          <a:lstStyle/>
          <a:p>
            <a:pPr fontAlgn="auto">
              <a:spcBef>
                <a:spcPts val="0"/>
              </a:spcBef>
              <a:spcAft>
                <a:spcPts val="0"/>
              </a:spcAft>
              <a:defRPr/>
            </a:pPr>
            <a:endParaRPr>
              <a:latin typeface="+mn-lt"/>
              <a:cs typeface="+mn-cs"/>
            </a:endParaRPr>
          </a:p>
        </p:txBody>
      </p:sp>
      <p:sp>
        <p:nvSpPr>
          <p:cNvPr id="2" name="Holder 2"/>
          <p:cNvSpPr>
            <a:spLocks noGrp="1"/>
          </p:cNvSpPr>
          <p:nvPr>
            <p:ph type="title"/>
          </p:nvPr>
        </p:nvSpPr>
        <p:spPr/>
        <p:txBody>
          <a:bodyPr/>
          <a:lstStyle>
            <a:lvl1pPr>
              <a:defRPr sz="2500" b="1">
                <a:solidFill>
                  <a:srgbClr val="1A171C"/>
                </a:solidFill>
                <a:latin typeface="Trebuchet MS"/>
                <a:cs typeface="Trebuchet MS"/>
              </a:defRPr>
            </a:lvl1pPr>
          </a:lstStyle>
          <a:p>
            <a:endParaRPr/>
          </a:p>
        </p:txBody>
      </p:sp>
      <p:sp>
        <p:nvSpPr>
          <p:cNvPr id="50" name="Holder 3"/>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51" name="Holder 4"/>
          <p:cNvSpPr>
            <a:spLocks noGrp="1"/>
          </p:cNvSpPr>
          <p:nvPr>
            <p:ph type="dt" sz="half" idx="11"/>
          </p:nvPr>
        </p:nvSpPr>
        <p:spPr/>
        <p:txBody>
          <a:bodyPr/>
          <a:lstStyle>
            <a:lvl1pPr>
              <a:defRPr/>
            </a:lvl1pPr>
          </a:lstStyle>
          <a:p>
            <a:pPr>
              <a:defRPr/>
            </a:pPr>
            <a:r>
              <a:rPr lang="fr-FR"/>
              <a:t>SAINT-MÉDARD-SUR-ILLE</a:t>
            </a:r>
          </a:p>
        </p:txBody>
      </p:sp>
      <p:sp>
        <p:nvSpPr>
          <p:cNvPr id="52" name="Holder 5"/>
          <p:cNvSpPr>
            <a:spLocks noGrp="1"/>
          </p:cNvSpPr>
          <p:nvPr>
            <p:ph type="sldNum" sz="quarter" idx="12"/>
          </p:nvPr>
        </p:nvSpPr>
        <p:spPr/>
        <p:txBody>
          <a:bodyPr/>
          <a:lstStyle>
            <a:lvl1pPr algn="r">
              <a:defRPr>
                <a:solidFill>
                  <a:schemeClr val="tx1">
                    <a:tint val="75000"/>
                  </a:schemeClr>
                </a:solidFill>
              </a:defRPr>
            </a:lvl1pPr>
          </a:lstStyle>
          <a:p>
            <a:pPr>
              <a:defRPr/>
            </a:pPr>
            <a:fld id="{534174B7-68D5-4400-B42D-626739FA17BA}" type="slidenum">
              <a:rPr/>
              <a:pPr>
                <a:def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3" name="Holder 5"/>
          <p:cNvSpPr>
            <a:spLocks noGrp="1"/>
          </p:cNvSpPr>
          <p:nvPr>
            <p:ph type="dt" sz="half" idx="11"/>
          </p:nvPr>
        </p:nvSpPr>
        <p:spPr/>
        <p:txBody>
          <a:bodyPr/>
          <a:lstStyle>
            <a:lvl1pPr>
              <a:defRPr/>
            </a:lvl1pPr>
          </a:lstStyle>
          <a:p>
            <a:pPr>
              <a:defRPr/>
            </a:pPr>
            <a:r>
              <a:rPr lang="fr-FR"/>
              <a:t>SAINT-MÉDARD-SUR-ILLE</a:t>
            </a:r>
          </a:p>
        </p:txBody>
      </p:sp>
      <p:sp>
        <p:nvSpPr>
          <p:cNvPr id="4" name="Holder 6"/>
          <p:cNvSpPr>
            <a:spLocks noGrp="1"/>
          </p:cNvSpPr>
          <p:nvPr>
            <p:ph type="sldNum" sz="quarter" idx="12"/>
          </p:nvPr>
        </p:nvSpPr>
        <p:spPr/>
        <p:txBody>
          <a:bodyPr/>
          <a:lstStyle>
            <a:lvl1pPr>
              <a:defRPr/>
            </a:lvl1pPr>
          </a:lstStyle>
          <a:p>
            <a:pPr>
              <a:defRPr/>
            </a:pPr>
            <a:fld id="{88C03CAB-5B85-4D79-BAC7-CF5DA8BDB4EE}" type="slidenum">
              <a:rPr/>
              <a:pPr>
                <a:defRPr/>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0850" y="295275"/>
            <a:ext cx="9817100" cy="1282700"/>
          </a:xfrm>
        </p:spPr>
        <p:txBody>
          <a:bodyPr/>
          <a:lstStyle/>
          <a:p>
            <a:r>
              <a:rPr lang="en-US"/>
              <a:t>Click to edit Master title style</a:t>
            </a:r>
            <a:endParaRPr lang="fr-FR"/>
          </a:p>
        </p:txBody>
      </p:sp>
      <p:sp>
        <p:nvSpPr>
          <p:cNvPr id="3" name="Table Placeholder 2"/>
          <p:cNvSpPr>
            <a:spLocks noGrp="1"/>
          </p:cNvSpPr>
          <p:nvPr>
            <p:ph type="tbl" idx="1"/>
          </p:nvPr>
        </p:nvSpPr>
        <p:spPr>
          <a:xfrm>
            <a:off x="542925" y="1722438"/>
            <a:ext cx="9632950" cy="1589087"/>
          </a:xfrm>
        </p:spPr>
        <p:txBody>
          <a:bodyPr/>
          <a:lstStyle/>
          <a:p>
            <a:pPr lvl="0"/>
            <a:endParaRPr lang="fr-FR" noProof="0"/>
          </a:p>
        </p:txBody>
      </p:sp>
      <p:sp>
        <p:nvSpPr>
          <p:cNvPr id="4" name="Footer Placeholder 3"/>
          <p:cNvSpPr>
            <a:spLocks noGrp="1"/>
          </p:cNvSpPr>
          <p:nvPr>
            <p:ph type="ftr" sz="quarter" idx="10"/>
          </p:nvPr>
        </p:nvSpPr>
        <p:spPr/>
        <p:txBody>
          <a:bodyPr/>
          <a:lstStyle>
            <a:lvl1pPr>
              <a:defRPr/>
            </a:lvl1pPr>
          </a:lstStyle>
          <a:p>
            <a:pPr>
              <a:defRPr/>
            </a:pPr>
            <a:r>
              <a:rPr lang="fr-FR"/>
              <a:t>DICRIM - Saint-Médard-sur-Ille (35) Dossier d’Information Communal sur les Risques Majeurs</a:t>
            </a:r>
          </a:p>
        </p:txBody>
      </p:sp>
      <p:sp>
        <p:nvSpPr>
          <p:cNvPr id="5" name="Date Placeholder 4"/>
          <p:cNvSpPr>
            <a:spLocks noGrp="1"/>
          </p:cNvSpPr>
          <p:nvPr>
            <p:ph type="dt" sz="half" idx="11"/>
          </p:nvPr>
        </p:nvSpPr>
        <p:spPr/>
        <p:txBody>
          <a:bodyPr/>
          <a:lstStyle>
            <a:lvl1pPr>
              <a:defRPr/>
            </a:lvl1pPr>
          </a:lstStyle>
          <a:p>
            <a:pPr>
              <a:defRPr/>
            </a:pPr>
            <a:r>
              <a:rPr lang="fr-FR"/>
              <a:t>SAINT-MÉDARD-SUR-ILLE</a:t>
            </a:r>
          </a:p>
        </p:txBody>
      </p:sp>
      <p:sp>
        <p:nvSpPr>
          <p:cNvPr id="6" name="Slide Number Placeholder 5"/>
          <p:cNvSpPr>
            <a:spLocks noGrp="1"/>
          </p:cNvSpPr>
          <p:nvPr>
            <p:ph type="sldNum" sz="quarter" idx="12"/>
          </p:nvPr>
        </p:nvSpPr>
        <p:spPr/>
        <p:txBody>
          <a:bodyPr/>
          <a:lstStyle>
            <a:lvl1pPr>
              <a:defRPr/>
            </a:lvl1pPr>
          </a:lstStyle>
          <a:p>
            <a:pPr>
              <a:defRPr/>
            </a:pPr>
            <a:fld id="{699EA67F-BB71-4E74-8FAE-BA9F2928AFE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450850" y="295275"/>
            <a:ext cx="9817100" cy="12827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fr-FR" smtClean="0"/>
          </a:p>
        </p:txBody>
      </p:sp>
      <p:sp>
        <p:nvSpPr>
          <p:cNvPr id="1027" name="Holder 3"/>
          <p:cNvSpPr>
            <a:spLocks noGrp="1"/>
          </p:cNvSpPr>
          <p:nvPr>
            <p:ph type="body" idx="1"/>
          </p:nvPr>
        </p:nvSpPr>
        <p:spPr bwMode="auto">
          <a:xfrm>
            <a:off x="542925" y="1722438"/>
            <a:ext cx="9632950" cy="15890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fr-FR" smtClean="0"/>
          </a:p>
        </p:txBody>
      </p:sp>
      <p:sp>
        <p:nvSpPr>
          <p:cNvPr id="4" name="Holder 4"/>
          <p:cNvSpPr>
            <a:spLocks noGrp="1"/>
          </p:cNvSpPr>
          <p:nvPr>
            <p:ph type="ftr" sz="quarter" idx="5"/>
          </p:nvPr>
        </p:nvSpPr>
        <p:spPr>
          <a:xfrm>
            <a:off x="6748463" y="7165975"/>
            <a:ext cx="2986087" cy="276225"/>
          </a:xfrm>
          <a:prstGeom prst="rect">
            <a:avLst/>
          </a:prstGeom>
        </p:spPr>
        <p:txBody>
          <a:bodyPr vert="horz" wrap="square" lIns="0" tIns="0" rIns="0" bIns="0" numCol="1" anchor="t" anchorCtr="0" compatLnSpc="1">
            <a:prstTxWarp prst="textNoShape">
              <a:avLst/>
            </a:prstTxWarp>
            <a:spAutoFit/>
          </a:bodyPr>
          <a:lstStyle>
            <a:lvl1pPr>
              <a:defRPr sz="900">
                <a:solidFill>
                  <a:schemeClr val="bg1"/>
                </a:solidFill>
                <a:latin typeface="Tahoma" pitchFamily="34" charset="0"/>
                <a:cs typeface="Tahoma" pitchFamily="34" charset="0"/>
              </a:defRPr>
            </a:lvl1pPr>
          </a:lstStyle>
          <a:p>
            <a:pPr>
              <a:defRPr/>
            </a:pPr>
            <a:r>
              <a:rPr lang="fr-FR"/>
              <a:t>DICRIM - Saint-Médard-sur-Ille (35) Dossier d’Information Communal sur les Risques Majeurs</a:t>
            </a:r>
          </a:p>
        </p:txBody>
      </p:sp>
      <p:sp>
        <p:nvSpPr>
          <p:cNvPr id="5" name="Holder 5"/>
          <p:cNvSpPr>
            <a:spLocks noGrp="1"/>
          </p:cNvSpPr>
          <p:nvPr>
            <p:ph type="dt" sz="half" idx="6"/>
          </p:nvPr>
        </p:nvSpPr>
        <p:spPr>
          <a:xfrm>
            <a:off x="9853613" y="7034213"/>
            <a:ext cx="393700" cy="60325"/>
          </a:xfrm>
          <a:prstGeom prst="rect">
            <a:avLst/>
          </a:prstGeom>
        </p:spPr>
        <p:txBody>
          <a:bodyPr vert="horz" wrap="square" lIns="0" tIns="0" rIns="0" bIns="0" numCol="1" anchor="t" anchorCtr="0" compatLnSpc="1">
            <a:prstTxWarp prst="textNoShape">
              <a:avLst/>
            </a:prstTxWarp>
            <a:spAutoFit/>
          </a:bodyPr>
          <a:lstStyle>
            <a:lvl1pPr>
              <a:defRPr sz="200" b="1">
                <a:solidFill>
                  <a:srgbClr val="1A171C"/>
                </a:solidFill>
                <a:latin typeface="Comic Sans MS" pitchFamily="66" charset="0"/>
              </a:defRPr>
            </a:lvl1pPr>
          </a:lstStyle>
          <a:p>
            <a:pPr>
              <a:defRPr/>
            </a:pPr>
            <a:r>
              <a:rPr lang="fr-FR"/>
              <a:t>SAINT-MÉDARD-SUR-ILLE</a:t>
            </a:r>
          </a:p>
        </p:txBody>
      </p:sp>
      <p:sp>
        <p:nvSpPr>
          <p:cNvPr id="6" name="Holder 6"/>
          <p:cNvSpPr>
            <a:spLocks noGrp="1"/>
          </p:cNvSpPr>
          <p:nvPr>
            <p:ph type="sldNum" sz="quarter" idx="7"/>
          </p:nvPr>
        </p:nvSpPr>
        <p:spPr>
          <a:xfrm>
            <a:off x="7716838" y="7051675"/>
            <a:ext cx="2465387" cy="274638"/>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33FBDA86-DD98-42D4-80F5-7342010E1BCD}"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3" r:id="rId3"/>
    <p:sldLayoutId id="2147483656" r:id="rId4"/>
    <p:sldLayoutId id="2147483652" r:id="rId5"/>
    <p:sldLayoutId id="2147483657"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71.png"/><Relationship Id="rId18" Type="http://schemas.openxmlformats.org/officeDocument/2006/relationships/image" Target="../media/image149.png"/><Relationship Id="rId26" Type="http://schemas.openxmlformats.org/officeDocument/2006/relationships/image" Target="../media/image157.png"/><Relationship Id="rId3" Type="http://schemas.openxmlformats.org/officeDocument/2006/relationships/image" Target="../media/image137.png"/><Relationship Id="rId21" Type="http://schemas.openxmlformats.org/officeDocument/2006/relationships/image" Target="../media/image152.png"/><Relationship Id="rId34" Type="http://schemas.openxmlformats.org/officeDocument/2006/relationships/image" Target="../media/image165.jpeg"/><Relationship Id="rId7" Type="http://schemas.openxmlformats.org/officeDocument/2006/relationships/image" Target="../media/image141.png"/><Relationship Id="rId12" Type="http://schemas.openxmlformats.org/officeDocument/2006/relationships/image" Target="../media/image145.png"/><Relationship Id="rId17" Type="http://schemas.openxmlformats.org/officeDocument/2006/relationships/image" Target="../media/image148.png"/><Relationship Id="rId25" Type="http://schemas.openxmlformats.org/officeDocument/2006/relationships/image" Target="../media/image156.png"/><Relationship Id="rId33" Type="http://schemas.openxmlformats.org/officeDocument/2006/relationships/image" Target="../media/image164.png"/><Relationship Id="rId2" Type="http://schemas.openxmlformats.org/officeDocument/2006/relationships/notesSlide" Target="../notesSlides/notesSlide10.xml"/><Relationship Id="rId16" Type="http://schemas.openxmlformats.org/officeDocument/2006/relationships/image" Target="../media/image147.png"/><Relationship Id="rId20" Type="http://schemas.openxmlformats.org/officeDocument/2006/relationships/image" Target="../media/image151.png"/><Relationship Id="rId29" Type="http://schemas.openxmlformats.org/officeDocument/2006/relationships/image" Target="../media/image160.png"/><Relationship Id="rId1" Type="http://schemas.openxmlformats.org/officeDocument/2006/relationships/slideLayout" Target="../slideLayouts/slideLayout5.xml"/><Relationship Id="rId6" Type="http://schemas.openxmlformats.org/officeDocument/2006/relationships/image" Target="../media/image140.png"/><Relationship Id="rId11" Type="http://schemas.openxmlformats.org/officeDocument/2006/relationships/image" Target="../media/image144.png"/><Relationship Id="rId24" Type="http://schemas.openxmlformats.org/officeDocument/2006/relationships/image" Target="../media/image155.png"/><Relationship Id="rId32" Type="http://schemas.openxmlformats.org/officeDocument/2006/relationships/image" Target="../media/image163.png"/><Relationship Id="rId5" Type="http://schemas.openxmlformats.org/officeDocument/2006/relationships/image" Target="../media/image139.png"/><Relationship Id="rId15" Type="http://schemas.openxmlformats.org/officeDocument/2006/relationships/image" Target="../media/image73.png"/><Relationship Id="rId23" Type="http://schemas.openxmlformats.org/officeDocument/2006/relationships/image" Target="../media/image154.png"/><Relationship Id="rId28" Type="http://schemas.openxmlformats.org/officeDocument/2006/relationships/image" Target="../media/image159.png"/><Relationship Id="rId10" Type="http://schemas.openxmlformats.org/officeDocument/2006/relationships/image" Target="../media/image101.png"/><Relationship Id="rId19" Type="http://schemas.openxmlformats.org/officeDocument/2006/relationships/image" Target="../media/image150.png"/><Relationship Id="rId31" Type="http://schemas.openxmlformats.org/officeDocument/2006/relationships/image" Target="../media/image162.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6.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161.png"/><Relationship Id="rId35" Type="http://schemas.openxmlformats.org/officeDocument/2006/relationships/image" Target="../media/image166.jpeg"/></Relationships>
</file>

<file path=ppt/slides/_rels/slide11.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71.png"/><Relationship Id="rId18" Type="http://schemas.openxmlformats.org/officeDocument/2006/relationships/image" Target="../media/image149.png"/><Relationship Id="rId26" Type="http://schemas.openxmlformats.org/officeDocument/2006/relationships/image" Target="../media/image157.png"/><Relationship Id="rId3" Type="http://schemas.openxmlformats.org/officeDocument/2006/relationships/image" Target="../media/image137.png"/><Relationship Id="rId21" Type="http://schemas.openxmlformats.org/officeDocument/2006/relationships/image" Target="../media/image152.png"/><Relationship Id="rId34" Type="http://schemas.openxmlformats.org/officeDocument/2006/relationships/image" Target="../media/image168.png"/><Relationship Id="rId7" Type="http://schemas.openxmlformats.org/officeDocument/2006/relationships/image" Target="../media/image141.png"/><Relationship Id="rId12" Type="http://schemas.openxmlformats.org/officeDocument/2006/relationships/image" Target="../media/image145.png"/><Relationship Id="rId17" Type="http://schemas.openxmlformats.org/officeDocument/2006/relationships/image" Target="../media/image148.png"/><Relationship Id="rId25" Type="http://schemas.openxmlformats.org/officeDocument/2006/relationships/image" Target="../media/image156.png"/><Relationship Id="rId33" Type="http://schemas.openxmlformats.org/officeDocument/2006/relationships/image" Target="../media/image167.jpg"/><Relationship Id="rId2" Type="http://schemas.openxmlformats.org/officeDocument/2006/relationships/notesSlide" Target="../notesSlides/notesSlide11.xml"/><Relationship Id="rId16" Type="http://schemas.openxmlformats.org/officeDocument/2006/relationships/image" Target="../media/image147.png"/><Relationship Id="rId20" Type="http://schemas.openxmlformats.org/officeDocument/2006/relationships/image" Target="../media/image151.png"/><Relationship Id="rId29" Type="http://schemas.openxmlformats.org/officeDocument/2006/relationships/image" Target="../media/image160.png"/><Relationship Id="rId1" Type="http://schemas.openxmlformats.org/officeDocument/2006/relationships/slideLayout" Target="../slideLayouts/slideLayout5.xml"/><Relationship Id="rId6" Type="http://schemas.openxmlformats.org/officeDocument/2006/relationships/image" Target="../media/image140.png"/><Relationship Id="rId11" Type="http://schemas.openxmlformats.org/officeDocument/2006/relationships/image" Target="../media/image144.png"/><Relationship Id="rId24" Type="http://schemas.openxmlformats.org/officeDocument/2006/relationships/image" Target="../media/image155.png"/><Relationship Id="rId32" Type="http://schemas.openxmlformats.org/officeDocument/2006/relationships/image" Target="../media/image163.png"/><Relationship Id="rId5" Type="http://schemas.openxmlformats.org/officeDocument/2006/relationships/image" Target="../media/image139.png"/><Relationship Id="rId15" Type="http://schemas.openxmlformats.org/officeDocument/2006/relationships/image" Target="../media/image73.png"/><Relationship Id="rId23" Type="http://schemas.openxmlformats.org/officeDocument/2006/relationships/image" Target="../media/image154.png"/><Relationship Id="rId28" Type="http://schemas.openxmlformats.org/officeDocument/2006/relationships/image" Target="../media/image159.png"/><Relationship Id="rId36" Type="http://schemas.openxmlformats.org/officeDocument/2006/relationships/image" Target="../media/image170.png"/><Relationship Id="rId10" Type="http://schemas.openxmlformats.org/officeDocument/2006/relationships/image" Target="../media/image101.png"/><Relationship Id="rId19" Type="http://schemas.openxmlformats.org/officeDocument/2006/relationships/image" Target="../media/image150.png"/><Relationship Id="rId31" Type="http://schemas.openxmlformats.org/officeDocument/2006/relationships/image" Target="../media/image162.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46.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161.png"/><Relationship Id="rId35" Type="http://schemas.openxmlformats.org/officeDocument/2006/relationships/image" Target="../media/image169.jpeg"/></Relationships>
</file>

<file path=ppt/slides/_rels/slide12.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18" Type="http://schemas.openxmlformats.org/officeDocument/2006/relationships/image" Target="../media/image186.png"/><Relationship Id="rId26" Type="http://schemas.openxmlformats.org/officeDocument/2006/relationships/image" Target="../media/image193.png"/><Relationship Id="rId3" Type="http://schemas.openxmlformats.org/officeDocument/2006/relationships/image" Target="../media/image171.png"/><Relationship Id="rId21" Type="http://schemas.openxmlformats.org/officeDocument/2006/relationships/image" Target="../media/image189.png"/><Relationship Id="rId7" Type="http://schemas.openxmlformats.org/officeDocument/2006/relationships/image" Target="../media/image175.png"/><Relationship Id="rId12" Type="http://schemas.openxmlformats.org/officeDocument/2006/relationships/image" Target="../media/image180.png"/><Relationship Id="rId17" Type="http://schemas.openxmlformats.org/officeDocument/2006/relationships/image" Target="../media/image185.png"/><Relationship Id="rId25" Type="http://schemas.openxmlformats.org/officeDocument/2006/relationships/image" Target="../media/image192.png"/><Relationship Id="rId2" Type="http://schemas.openxmlformats.org/officeDocument/2006/relationships/notesSlide" Target="../notesSlides/notesSlide12.xml"/><Relationship Id="rId16" Type="http://schemas.openxmlformats.org/officeDocument/2006/relationships/image" Target="../media/image184.png"/><Relationship Id="rId20" Type="http://schemas.openxmlformats.org/officeDocument/2006/relationships/image" Target="../media/image188.png"/><Relationship Id="rId29" Type="http://schemas.openxmlformats.org/officeDocument/2006/relationships/image" Target="../media/image196.jpeg"/><Relationship Id="rId1" Type="http://schemas.openxmlformats.org/officeDocument/2006/relationships/slideLayout" Target="../slideLayouts/slideLayout2.xml"/><Relationship Id="rId6" Type="http://schemas.openxmlformats.org/officeDocument/2006/relationships/image" Target="../media/image174.png"/><Relationship Id="rId11" Type="http://schemas.openxmlformats.org/officeDocument/2006/relationships/image" Target="../media/image179.png"/><Relationship Id="rId24" Type="http://schemas.openxmlformats.org/officeDocument/2006/relationships/image" Target="../media/image191.png"/><Relationship Id="rId5" Type="http://schemas.openxmlformats.org/officeDocument/2006/relationships/image" Target="../media/image173.png"/><Relationship Id="rId15" Type="http://schemas.openxmlformats.org/officeDocument/2006/relationships/image" Target="../media/image183.png"/><Relationship Id="rId23" Type="http://schemas.openxmlformats.org/officeDocument/2006/relationships/image" Target="../media/image74.png"/><Relationship Id="rId28" Type="http://schemas.openxmlformats.org/officeDocument/2006/relationships/image" Target="../media/image195.png"/><Relationship Id="rId10" Type="http://schemas.openxmlformats.org/officeDocument/2006/relationships/image" Target="../media/image178.png"/><Relationship Id="rId19" Type="http://schemas.openxmlformats.org/officeDocument/2006/relationships/image" Target="../media/image187.png"/><Relationship Id="rId4" Type="http://schemas.openxmlformats.org/officeDocument/2006/relationships/image" Target="../media/image172.png"/><Relationship Id="rId9" Type="http://schemas.openxmlformats.org/officeDocument/2006/relationships/image" Target="../media/image177.png"/><Relationship Id="rId14" Type="http://schemas.openxmlformats.org/officeDocument/2006/relationships/image" Target="../media/image182.png"/><Relationship Id="rId22" Type="http://schemas.openxmlformats.org/officeDocument/2006/relationships/image" Target="../media/image190.png"/><Relationship Id="rId27" Type="http://schemas.openxmlformats.org/officeDocument/2006/relationships/image" Target="../media/image194.jpeg"/><Relationship Id="rId30" Type="http://schemas.openxmlformats.org/officeDocument/2006/relationships/image" Target="../media/image197.png"/></Relationships>
</file>

<file path=ppt/slides/_rels/slide13.xml.rels><?xml version="1.0" encoding="UTF-8" standalone="yes"?>
<Relationships xmlns="http://schemas.openxmlformats.org/package/2006/relationships"><Relationship Id="rId8" Type="http://schemas.openxmlformats.org/officeDocument/2006/relationships/image" Target="../media/image203.png"/><Relationship Id="rId13" Type="http://schemas.openxmlformats.org/officeDocument/2006/relationships/image" Target="../media/image208.png"/><Relationship Id="rId3" Type="http://schemas.openxmlformats.org/officeDocument/2006/relationships/image" Target="../media/image198.png"/><Relationship Id="rId7" Type="http://schemas.openxmlformats.org/officeDocument/2006/relationships/image" Target="../media/image202.png"/><Relationship Id="rId12" Type="http://schemas.openxmlformats.org/officeDocument/2006/relationships/image" Target="../media/image207.png"/><Relationship Id="rId2" Type="http://schemas.openxmlformats.org/officeDocument/2006/relationships/notesSlide" Target="../notesSlides/notesSlide13.xml"/><Relationship Id="rId16" Type="http://schemas.openxmlformats.org/officeDocument/2006/relationships/image" Target="../media/image211.jpeg"/><Relationship Id="rId1" Type="http://schemas.openxmlformats.org/officeDocument/2006/relationships/slideLayout" Target="../slideLayouts/slideLayout5.xml"/><Relationship Id="rId6" Type="http://schemas.openxmlformats.org/officeDocument/2006/relationships/image" Target="../media/image201.jpeg"/><Relationship Id="rId11" Type="http://schemas.openxmlformats.org/officeDocument/2006/relationships/image" Target="../media/image206.png"/><Relationship Id="rId5" Type="http://schemas.openxmlformats.org/officeDocument/2006/relationships/image" Target="../media/image200.png"/><Relationship Id="rId15" Type="http://schemas.openxmlformats.org/officeDocument/2006/relationships/image" Target="../media/image210.png"/><Relationship Id="rId10" Type="http://schemas.openxmlformats.org/officeDocument/2006/relationships/image" Target="../media/image205.png"/><Relationship Id="rId4" Type="http://schemas.openxmlformats.org/officeDocument/2006/relationships/image" Target="../media/image199.png"/><Relationship Id="rId9" Type="http://schemas.openxmlformats.org/officeDocument/2006/relationships/image" Target="../media/image204.png"/><Relationship Id="rId14" Type="http://schemas.openxmlformats.org/officeDocument/2006/relationships/image" Target="../media/image209.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41"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2.png"/><Relationship Id="rId3" Type="http://schemas.openxmlformats.org/officeDocument/2006/relationships/image" Target="../media/image60.png"/><Relationship Id="rId21" Type="http://schemas.openxmlformats.org/officeDocument/2006/relationships/image" Target="../media/image77.png"/><Relationship Id="rId34" Type="http://schemas.openxmlformats.org/officeDocument/2006/relationships/image" Target="../media/image90.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5" Type="http://schemas.openxmlformats.org/officeDocument/2006/relationships/image" Target="../media/image81.png"/><Relationship Id="rId33" Type="http://schemas.openxmlformats.org/officeDocument/2006/relationships/image" Target="../media/image89.png"/><Relationship Id="rId2" Type="http://schemas.openxmlformats.org/officeDocument/2006/relationships/notesSlide" Target="../notesSlides/notesSlide6.xml"/><Relationship Id="rId16" Type="http://schemas.openxmlformats.org/officeDocument/2006/relationships/image" Target="../media/image72.png"/><Relationship Id="rId20" Type="http://schemas.openxmlformats.org/officeDocument/2006/relationships/image" Target="../media/image76.png"/><Relationship Id="rId29"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32" Type="http://schemas.openxmlformats.org/officeDocument/2006/relationships/image" Target="../media/image88.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28" Type="http://schemas.openxmlformats.org/officeDocument/2006/relationships/image" Target="../media/image84.png"/><Relationship Id="rId10" Type="http://schemas.openxmlformats.org/officeDocument/2006/relationships/image" Target="../media/image66.png"/><Relationship Id="rId19" Type="http://schemas.openxmlformats.org/officeDocument/2006/relationships/image" Target="../media/image75.png"/><Relationship Id="rId31" Type="http://schemas.openxmlformats.org/officeDocument/2006/relationships/image" Target="../media/image87.png"/><Relationship Id="rId4" Type="http://schemas.openxmlformats.org/officeDocument/2006/relationships/image" Target="../media/image57.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 Id="rId27" Type="http://schemas.openxmlformats.org/officeDocument/2006/relationships/image" Target="../media/image83.png"/><Relationship Id="rId30" Type="http://schemas.openxmlformats.org/officeDocument/2006/relationships/image" Target="../media/image86.png"/></Relationships>
</file>

<file path=ppt/slides/_rels/slide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7.png"/><Relationship Id="rId26" Type="http://schemas.openxmlformats.org/officeDocument/2006/relationships/image" Target="../media/image115.png"/><Relationship Id="rId39" Type="http://schemas.openxmlformats.org/officeDocument/2006/relationships/image" Target="../media/image128.png"/><Relationship Id="rId3" Type="http://schemas.openxmlformats.org/officeDocument/2006/relationships/image" Target="../media/image93.jpeg"/><Relationship Id="rId21" Type="http://schemas.openxmlformats.org/officeDocument/2006/relationships/image" Target="../media/image110.png"/><Relationship Id="rId34" Type="http://schemas.openxmlformats.org/officeDocument/2006/relationships/image" Target="../media/image123.png"/><Relationship Id="rId42" Type="http://schemas.openxmlformats.org/officeDocument/2006/relationships/image" Target="../media/image131.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6.png"/><Relationship Id="rId25" Type="http://schemas.openxmlformats.org/officeDocument/2006/relationships/image" Target="../media/image114.png"/><Relationship Id="rId33" Type="http://schemas.openxmlformats.org/officeDocument/2006/relationships/image" Target="../media/image122.png"/><Relationship Id="rId38" Type="http://schemas.openxmlformats.org/officeDocument/2006/relationships/image" Target="../media/image127.png"/><Relationship Id="rId2" Type="http://schemas.openxmlformats.org/officeDocument/2006/relationships/notesSlide" Target="../notesSlides/notesSlide8.xml"/><Relationship Id="rId16" Type="http://schemas.openxmlformats.org/officeDocument/2006/relationships/image" Target="../media/image73.png"/><Relationship Id="rId20" Type="http://schemas.openxmlformats.org/officeDocument/2006/relationships/image" Target="../media/image109.png"/><Relationship Id="rId29" Type="http://schemas.openxmlformats.org/officeDocument/2006/relationships/image" Target="../media/image118.png"/><Relationship Id="rId41" Type="http://schemas.openxmlformats.org/officeDocument/2006/relationships/image" Target="../media/image130.png"/><Relationship Id="rId1" Type="http://schemas.openxmlformats.org/officeDocument/2006/relationships/slideLayout" Target="../slideLayouts/slideLayout5.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image" Target="../media/image113.png"/><Relationship Id="rId32" Type="http://schemas.openxmlformats.org/officeDocument/2006/relationships/image" Target="../media/image121.png"/><Relationship Id="rId37" Type="http://schemas.openxmlformats.org/officeDocument/2006/relationships/image" Target="../media/image126.png"/><Relationship Id="rId40" Type="http://schemas.openxmlformats.org/officeDocument/2006/relationships/image" Target="../media/image129.png"/><Relationship Id="rId5" Type="http://schemas.openxmlformats.org/officeDocument/2006/relationships/image" Target="../media/image95.png"/><Relationship Id="rId15" Type="http://schemas.openxmlformats.org/officeDocument/2006/relationships/image" Target="../media/image105.png"/><Relationship Id="rId23" Type="http://schemas.openxmlformats.org/officeDocument/2006/relationships/image" Target="../media/image112.png"/><Relationship Id="rId28" Type="http://schemas.openxmlformats.org/officeDocument/2006/relationships/image" Target="../media/image117.png"/><Relationship Id="rId36" Type="http://schemas.openxmlformats.org/officeDocument/2006/relationships/image" Target="../media/image125.png"/><Relationship Id="rId10" Type="http://schemas.openxmlformats.org/officeDocument/2006/relationships/image" Target="../media/image100.png"/><Relationship Id="rId19" Type="http://schemas.openxmlformats.org/officeDocument/2006/relationships/image" Target="../media/image108.png"/><Relationship Id="rId31" Type="http://schemas.openxmlformats.org/officeDocument/2006/relationships/image" Target="../media/image12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 Id="rId22" Type="http://schemas.openxmlformats.org/officeDocument/2006/relationships/image" Target="../media/image111.png"/><Relationship Id="rId27" Type="http://schemas.openxmlformats.org/officeDocument/2006/relationships/image" Target="../media/image116.png"/><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2.png"/></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7.png"/><Relationship Id="rId26" Type="http://schemas.openxmlformats.org/officeDocument/2006/relationships/image" Target="../media/image115.png"/><Relationship Id="rId39" Type="http://schemas.openxmlformats.org/officeDocument/2006/relationships/image" Target="../media/image128.png"/><Relationship Id="rId3" Type="http://schemas.openxmlformats.org/officeDocument/2006/relationships/image" Target="../media/image133.jpeg"/><Relationship Id="rId21" Type="http://schemas.openxmlformats.org/officeDocument/2006/relationships/image" Target="../media/image110.png"/><Relationship Id="rId34" Type="http://schemas.openxmlformats.org/officeDocument/2006/relationships/image" Target="../media/image123.png"/><Relationship Id="rId42" Type="http://schemas.openxmlformats.org/officeDocument/2006/relationships/image" Target="../media/image131.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6.png"/><Relationship Id="rId25" Type="http://schemas.openxmlformats.org/officeDocument/2006/relationships/image" Target="../media/image114.png"/><Relationship Id="rId33" Type="http://schemas.openxmlformats.org/officeDocument/2006/relationships/image" Target="../media/image122.png"/><Relationship Id="rId38" Type="http://schemas.openxmlformats.org/officeDocument/2006/relationships/image" Target="../media/image127.png"/><Relationship Id="rId46" Type="http://schemas.openxmlformats.org/officeDocument/2006/relationships/image" Target="../media/image136.jpeg"/><Relationship Id="rId2" Type="http://schemas.openxmlformats.org/officeDocument/2006/relationships/notesSlide" Target="../notesSlides/notesSlide9.xml"/><Relationship Id="rId16" Type="http://schemas.openxmlformats.org/officeDocument/2006/relationships/image" Target="../media/image73.png"/><Relationship Id="rId20" Type="http://schemas.openxmlformats.org/officeDocument/2006/relationships/image" Target="../media/image109.png"/><Relationship Id="rId29" Type="http://schemas.openxmlformats.org/officeDocument/2006/relationships/image" Target="../media/image118.png"/><Relationship Id="rId41" Type="http://schemas.openxmlformats.org/officeDocument/2006/relationships/image" Target="../media/image130.png"/><Relationship Id="rId1" Type="http://schemas.openxmlformats.org/officeDocument/2006/relationships/slideLayout" Target="../slideLayouts/slideLayout5.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image" Target="../media/image113.png"/><Relationship Id="rId32" Type="http://schemas.openxmlformats.org/officeDocument/2006/relationships/image" Target="../media/image121.png"/><Relationship Id="rId37" Type="http://schemas.openxmlformats.org/officeDocument/2006/relationships/image" Target="../media/image126.png"/><Relationship Id="rId40" Type="http://schemas.openxmlformats.org/officeDocument/2006/relationships/image" Target="../media/image129.png"/><Relationship Id="rId45" Type="http://schemas.openxmlformats.org/officeDocument/2006/relationships/image" Target="../media/image135.emf"/><Relationship Id="rId5" Type="http://schemas.openxmlformats.org/officeDocument/2006/relationships/image" Target="../media/image95.png"/><Relationship Id="rId15" Type="http://schemas.openxmlformats.org/officeDocument/2006/relationships/image" Target="../media/image105.png"/><Relationship Id="rId23" Type="http://schemas.openxmlformats.org/officeDocument/2006/relationships/image" Target="../media/image112.png"/><Relationship Id="rId28" Type="http://schemas.openxmlformats.org/officeDocument/2006/relationships/image" Target="../media/image117.png"/><Relationship Id="rId36" Type="http://schemas.openxmlformats.org/officeDocument/2006/relationships/image" Target="../media/image125.png"/><Relationship Id="rId10" Type="http://schemas.openxmlformats.org/officeDocument/2006/relationships/image" Target="../media/image100.png"/><Relationship Id="rId19" Type="http://schemas.openxmlformats.org/officeDocument/2006/relationships/image" Target="../media/image108.png"/><Relationship Id="rId31" Type="http://schemas.openxmlformats.org/officeDocument/2006/relationships/image" Target="../media/image120.png"/><Relationship Id="rId44" Type="http://schemas.openxmlformats.org/officeDocument/2006/relationships/image" Target="../media/image134.jpe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 Id="rId22" Type="http://schemas.openxmlformats.org/officeDocument/2006/relationships/image" Target="../media/image111.png"/><Relationship Id="rId27" Type="http://schemas.openxmlformats.org/officeDocument/2006/relationships/image" Target="../media/image116.png"/><Relationship Id="rId30" Type="http://schemas.openxmlformats.org/officeDocument/2006/relationships/image" Target="../media/image119.png"/><Relationship Id="rId35" Type="http://schemas.openxmlformats.org/officeDocument/2006/relationships/image" Target="../media/image124.png"/><Relationship Id="rId43" Type="http://schemas.openxmlformats.org/officeDocument/2006/relationships/image" Target="../media/image13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object 3"/>
          <p:cNvSpPr>
            <a:spLocks noChangeArrowheads="1"/>
          </p:cNvSpPr>
          <p:nvPr/>
        </p:nvSpPr>
        <p:spPr bwMode="auto">
          <a:xfrm>
            <a:off x="8788400" y="4933950"/>
            <a:ext cx="1682750" cy="890588"/>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9218" name="object 4"/>
          <p:cNvSpPr>
            <a:spLocks noChangeArrowheads="1"/>
          </p:cNvSpPr>
          <p:nvPr/>
        </p:nvSpPr>
        <p:spPr bwMode="auto">
          <a:xfrm>
            <a:off x="749300" y="5740400"/>
            <a:ext cx="787400" cy="787400"/>
          </a:xfrm>
          <a:custGeom>
            <a:avLst/>
            <a:gdLst>
              <a:gd name="T0" fmla="*/ 0 w 786765"/>
              <a:gd name="T1" fmla="*/ 0 h 786765"/>
              <a:gd name="T2" fmla="*/ 786765 w 786765"/>
              <a:gd name="T3" fmla="*/ 786765 h 786765"/>
            </a:gdLst>
            <a:ahLst/>
            <a:cxnLst/>
            <a:rect l="T0" t="T1" r="T2" b="T3"/>
            <a:pathLst>
              <a:path w="786765" h="786765">
                <a:moveTo>
                  <a:pt x="391054" y="0"/>
                </a:moveTo>
                <a:lnTo>
                  <a:pt x="326823" y="5620"/>
                </a:lnTo>
                <a:lnTo>
                  <a:pt x="265719" y="21125"/>
                </a:lnTo>
                <a:lnTo>
                  <a:pt x="209096" y="45620"/>
                </a:lnTo>
                <a:lnTo>
                  <a:pt x="157690" y="78226"/>
                </a:lnTo>
                <a:lnTo>
                  <a:pt x="112237" y="118067"/>
                </a:lnTo>
                <a:lnTo>
                  <a:pt x="73471" y="164267"/>
                </a:lnTo>
                <a:lnTo>
                  <a:pt x="42129" y="215948"/>
                </a:lnTo>
                <a:lnTo>
                  <a:pt x="18946" y="272235"/>
                </a:lnTo>
                <a:lnTo>
                  <a:pt x="4658" y="332249"/>
                </a:lnTo>
                <a:lnTo>
                  <a:pt x="0" y="395114"/>
                </a:lnTo>
                <a:lnTo>
                  <a:pt x="1512" y="427342"/>
                </a:lnTo>
                <a:lnTo>
                  <a:pt x="12194" y="490411"/>
                </a:lnTo>
                <a:lnTo>
                  <a:pt x="32303" y="549367"/>
                </a:lnTo>
                <a:lnTo>
                  <a:pt x="60961" y="603473"/>
                </a:lnTo>
                <a:lnTo>
                  <a:pt x="97294" y="651995"/>
                </a:lnTo>
                <a:lnTo>
                  <a:pt x="140423" y="694196"/>
                </a:lnTo>
                <a:lnTo>
                  <a:pt x="189472" y="729342"/>
                </a:lnTo>
                <a:lnTo>
                  <a:pt x="243565" y="756697"/>
                </a:lnTo>
                <a:lnTo>
                  <a:pt x="301826" y="775524"/>
                </a:lnTo>
                <a:lnTo>
                  <a:pt x="363377" y="785090"/>
                </a:lnTo>
                <a:lnTo>
                  <a:pt x="395113" y="786169"/>
                </a:lnTo>
                <a:lnTo>
                  <a:pt x="427343" y="784657"/>
                </a:lnTo>
                <a:lnTo>
                  <a:pt x="490408" y="773975"/>
                </a:lnTo>
                <a:lnTo>
                  <a:pt x="549362" y="753866"/>
                </a:lnTo>
                <a:lnTo>
                  <a:pt x="603468" y="725207"/>
                </a:lnTo>
                <a:lnTo>
                  <a:pt x="651990" y="688875"/>
                </a:lnTo>
                <a:lnTo>
                  <a:pt x="694192" y="645746"/>
                </a:lnTo>
                <a:lnTo>
                  <a:pt x="729339" y="596697"/>
                </a:lnTo>
                <a:lnTo>
                  <a:pt x="756695" y="542603"/>
                </a:lnTo>
                <a:lnTo>
                  <a:pt x="775523" y="484343"/>
                </a:lnTo>
                <a:lnTo>
                  <a:pt x="785089" y="422792"/>
                </a:lnTo>
                <a:lnTo>
                  <a:pt x="786169" y="391056"/>
                </a:lnTo>
                <a:lnTo>
                  <a:pt x="784657" y="358826"/>
                </a:lnTo>
                <a:lnTo>
                  <a:pt x="773974" y="295760"/>
                </a:lnTo>
                <a:lnTo>
                  <a:pt x="753865" y="236807"/>
                </a:lnTo>
                <a:lnTo>
                  <a:pt x="725205" y="182701"/>
                </a:lnTo>
                <a:lnTo>
                  <a:pt x="688871" y="134179"/>
                </a:lnTo>
                <a:lnTo>
                  <a:pt x="645741" y="91977"/>
                </a:lnTo>
                <a:lnTo>
                  <a:pt x="596691" y="56830"/>
                </a:lnTo>
                <a:lnTo>
                  <a:pt x="542598" y="29474"/>
                </a:lnTo>
                <a:lnTo>
                  <a:pt x="484338" y="10645"/>
                </a:lnTo>
                <a:lnTo>
                  <a:pt x="422789" y="1079"/>
                </a:lnTo>
                <a:lnTo>
                  <a:pt x="39105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19" name="object 5"/>
          <p:cNvSpPr>
            <a:spLocks noChangeArrowheads="1"/>
          </p:cNvSpPr>
          <p:nvPr/>
        </p:nvSpPr>
        <p:spPr bwMode="auto">
          <a:xfrm>
            <a:off x="796925" y="5786438"/>
            <a:ext cx="692150" cy="692150"/>
          </a:xfrm>
          <a:custGeom>
            <a:avLst/>
            <a:gdLst>
              <a:gd name="T0" fmla="*/ 0 w 692150"/>
              <a:gd name="T1" fmla="*/ 0 h 692150"/>
              <a:gd name="T2" fmla="*/ 692150 w 692150"/>
              <a:gd name="T3" fmla="*/ 692150 h 692150"/>
            </a:gdLst>
            <a:ahLst/>
            <a:cxnLst/>
            <a:rect l="T0" t="T1" r="T2" b="T3"/>
            <a:pathLst>
              <a:path w="692150" h="692150">
                <a:moveTo>
                  <a:pt x="344170" y="0"/>
                </a:moveTo>
                <a:lnTo>
                  <a:pt x="287642" y="4946"/>
                </a:lnTo>
                <a:lnTo>
                  <a:pt x="233865" y="18591"/>
                </a:lnTo>
                <a:lnTo>
                  <a:pt x="184031" y="40147"/>
                </a:lnTo>
                <a:lnTo>
                  <a:pt x="138789" y="68841"/>
                </a:lnTo>
                <a:lnTo>
                  <a:pt x="98784" y="103904"/>
                </a:lnTo>
                <a:lnTo>
                  <a:pt x="64666" y="144562"/>
                </a:lnTo>
                <a:lnTo>
                  <a:pt x="37081" y="190046"/>
                </a:lnTo>
                <a:lnTo>
                  <a:pt x="16677" y="239583"/>
                </a:lnTo>
                <a:lnTo>
                  <a:pt x="4100" y="292401"/>
                </a:lnTo>
                <a:lnTo>
                  <a:pt x="0" y="347731"/>
                </a:lnTo>
                <a:lnTo>
                  <a:pt x="1330" y="376096"/>
                </a:lnTo>
                <a:lnTo>
                  <a:pt x="10733" y="431599"/>
                </a:lnTo>
                <a:lnTo>
                  <a:pt x="28433" y="483482"/>
                </a:lnTo>
                <a:lnTo>
                  <a:pt x="53656" y="531099"/>
                </a:lnTo>
                <a:lnTo>
                  <a:pt x="85633" y="573802"/>
                </a:lnTo>
                <a:lnTo>
                  <a:pt x="123591" y="610943"/>
                </a:lnTo>
                <a:lnTo>
                  <a:pt x="166759" y="641874"/>
                </a:lnTo>
                <a:lnTo>
                  <a:pt x="214366" y="665949"/>
                </a:lnTo>
                <a:lnTo>
                  <a:pt x="265641" y="682521"/>
                </a:lnTo>
                <a:lnTo>
                  <a:pt x="319811" y="690940"/>
                </a:lnTo>
                <a:lnTo>
                  <a:pt x="347742" y="691891"/>
                </a:lnTo>
                <a:lnTo>
                  <a:pt x="376107" y="690560"/>
                </a:lnTo>
                <a:lnTo>
                  <a:pt x="431609" y="681160"/>
                </a:lnTo>
                <a:lnTo>
                  <a:pt x="483493" y="663462"/>
                </a:lnTo>
                <a:lnTo>
                  <a:pt x="531110" y="638240"/>
                </a:lnTo>
                <a:lnTo>
                  <a:pt x="573813" y="606264"/>
                </a:lnTo>
                <a:lnTo>
                  <a:pt x="610953" y="568305"/>
                </a:lnTo>
                <a:lnTo>
                  <a:pt x="641885" y="525137"/>
                </a:lnTo>
                <a:lnTo>
                  <a:pt x="665960" y="477531"/>
                </a:lnTo>
                <a:lnTo>
                  <a:pt x="682531" y="426257"/>
                </a:lnTo>
                <a:lnTo>
                  <a:pt x="690951" y="372088"/>
                </a:lnTo>
                <a:lnTo>
                  <a:pt x="691901" y="344159"/>
                </a:lnTo>
                <a:lnTo>
                  <a:pt x="690571" y="315796"/>
                </a:lnTo>
                <a:lnTo>
                  <a:pt x="681171" y="260290"/>
                </a:lnTo>
                <a:lnTo>
                  <a:pt x="663473" y="208404"/>
                </a:lnTo>
                <a:lnTo>
                  <a:pt x="638251" y="160785"/>
                </a:lnTo>
                <a:lnTo>
                  <a:pt x="606274" y="118081"/>
                </a:lnTo>
                <a:lnTo>
                  <a:pt x="568316" y="80940"/>
                </a:lnTo>
                <a:lnTo>
                  <a:pt x="525148" y="50008"/>
                </a:lnTo>
                <a:lnTo>
                  <a:pt x="477541" y="25934"/>
                </a:lnTo>
                <a:lnTo>
                  <a:pt x="426268" y="9365"/>
                </a:lnTo>
                <a:lnTo>
                  <a:pt x="372099" y="948"/>
                </a:lnTo>
                <a:lnTo>
                  <a:pt x="344170" y="0"/>
                </a:lnTo>
                <a:close/>
              </a:path>
            </a:pathLst>
          </a:custGeom>
          <a:solidFill>
            <a:srgbClr val="E2001A"/>
          </a:solidFill>
          <a:ln w="9525">
            <a:noFill/>
            <a:miter lim="800000"/>
            <a:headEnd/>
            <a:tailEnd/>
          </a:ln>
        </p:spPr>
        <p:txBody>
          <a:bodyPr lIns="0" tIns="0" rIns="0" bIns="0">
            <a:spAutoFit/>
          </a:bodyPr>
          <a:lstStyle/>
          <a:p>
            <a:endParaRPr lang="fr-FR">
              <a:latin typeface="Calibri" pitchFamily="34" charset="0"/>
            </a:endParaRPr>
          </a:p>
        </p:txBody>
      </p:sp>
      <p:sp>
        <p:nvSpPr>
          <p:cNvPr id="9220" name="object 6"/>
          <p:cNvSpPr>
            <a:spLocks noChangeArrowheads="1"/>
          </p:cNvSpPr>
          <p:nvPr/>
        </p:nvSpPr>
        <p:spPr bwMode="auto">
          <a:xfrm>
            <a:off x="1030288" y="6030913"/>
            <a:ext cx="227012" cy="225425"/>
          </a:xfrm>
          <a:custGeom>
            <a:avLst/>
            <a:gdLst>
              <a:gd name="T0" fmla="*/ 0 w 227330"/>
              <a:gd name="T1" fmla="*/ 0 h 226695"/>
              <a:gd name="T2" fmla="*/ 227330 w 227330"/>
              <a:gd name="T3" fmla="*/ 226695 h 226695"/>
            </a:gdLst>
            <a:ahLst/>
            <a:cxnLst/>
            <a:rect l="T0" t="T1" r="T2" b="T3"/>
            <a:pathLst>
              <a:path w="227330" h="226695">
                <a:moveTo>
                  <a:pt x="109517" y="0"/>
                </a:moveTo>
                <a:lnTo>
                  <a:pt x="68759" y="8086"/>
                </a:lnTo>
                <a:lnTo>
                  <a:pt x="36366" y="29374"/>
                </a:lnTo>
                <a:lnTo>
                  <a:pt x="13035" y="60750"/>
                </a:lnTo>
                <a:lnTo>
                  <a:pt x="1066" y="99936"/>
                </a:lnTo>
                <a:lnTo>
                  <a:pt x="0" y="114340"/>
                </a:lnTo>
                <a:lnTo>
                  <a:pt x="536" y="129275"/>
                </a:lnTo>
                <a:lnTo>
                  <a:pt x="13255" y="167331"/>
                </a:lnTo>
                <a:lnTo>
                  <a:pt x="37799" y="197785"/>
                </a:lnTo>
                <a:lnTo>
                  <a:pt x="71594" y="218259"/>
                </a:lnTo>
                <a:lnTo>
                  <a:pt x="112069" y="226376"/>
                </a:lnTo>
                <a:lnTo>
                  <a:pt x="126600" y="225924"/>
                </a:lnTo>
                <a:lnTo>
                  <a:pt x="165709" y="213910"/>
                </a:lnTo>
                <a:lnTo>
                  <a:pt x="197120" y="189785"/>
                </a:lnTo>
                <a:lnTo>
                  <a:pt x="218362" y="156497"/>
                </a:lnTo>
                <a:lnTo>
                  <a:pt x="226962" y="116993"/>
                </a:lnTo>
                <a:lnTo>
                  <a:pt x="226593" y="102953"/>
                </a:lnTo>
                <a:lnTo>
                  <a:pt x="211278" y="55395"/>
                </a:lnTo>
                <a:lnTo>
                  <a:pt x="186067" y="26474"/>
                </a:lnTo>
                <a:lnTo>
                  <a:pt x="151467" y="7262"/>
                </a:lnTo>
                <a:lnTo>
                  <a:pt x="109517"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1" name="object 7"/>
          <p:cNvSpPr>
            <a:spLocks noChangeArrowheads="1"/>
          </p:cNvSpPr>
          <p:nvPr/>
        </p:nvSpPr>
        <p:spPr bwMode="auto">
          <a:xfrm>
            <a:off x="914400" y="5846763"/>
            <a:ext cx="150813" cy="149225"/>
          </a:xfrm>
          <a:custGeom>
            <a:avLst/>
            <a:gdLst>
              <a:gd name="T0" fmla="*/ 0 w 150494"/>
              <a:gd name="T1" fmla="*/ 0 h 149225"/>
              <a:gd name="T2" fmla="*/ 150494 w 150494"/>
              <a:gd name="T3" fmla="*/ 149225 h 149225"/>
            </a:gdLst>
            <a:ahLst/>
            <a:cxnLst/>
            <a:rect l="T0" t="T1" r="T2" b="T3"/>
            <a:pathLst>
              <a:path w="150494" h="149225">
                <a:moveTo>
                  <a:pt x="79384" y="0"/>
                </a:moveTo>
                <a:lnTo>
                  <a:pt x="40034" y="7898"/>
                </a:lnTo>
                <a:lnTo>
                  <a:pt x="6157" y="45731"/>
                </a:lnTo>
                <a:lnTo>
                  <a:pt x="0" y="73164"/>
                </a:lnTo>
                <a:lnTo>
                  <a:pt x="267" y="88444"/>
                </a:lnTo>
                <a:lnTo>
                  <a:pt x="25088" y="130819"/>
                </a:lnTo>
                <a:lnTo>
                  <a:pt x="61360" y="147357"/>
                </a:lnTo>
                <a:lnTo>
                  <a:pt x="76180" y="149030"/>
                </a:lnTo>
                <a:lnTo>
                  <a:pt x="92168" y="148492"/>
                </a:lnTo>
                <a:lnTo>
                  <a:pt x="127071" y="129385"/>
                </a:lnTo>
                <a:lnTo>
                  <a:pt x="147316" y="95679"/>
                </a:lnTo>
                <a:lnTo>
                  <a:pt x="149897" y="68406"/>
                </a:lnTo>
                <a:lnTo>
                  <a:pt x="147491" y="54959"/>
                </a:lnTo>
                <a:lnTo>
                  <a:pt x="127657" y="21479"/>
                </a:lnTo>
                <a:lnTo>
                  <a:pt x="93178" y="2297"/>
                </a:lnTo>
                <a:lnTo>
                  <a:pt x="7938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2" name="object 8"/>
          <p:cNvSpPr>
            <a:spLocks noChangeArrowheads="1"/>
          </p:cNvSpPr>
          <p:nvPr/>
        </p:nvSpPr>
        <p:spPr bwMode="auto">
          <a:xfrm>
            <a:off x="1306513" y="5937250"/>
            <a:ext cx="165100" cy="163513"/>
          </a:xfrm>
          <a:custGeom>
            <a:avLst/>
            <a:gdLst>
              <a:gd name="T0" fmla="*/ 0 w 165734"/>
              <a:gd name="T1" fmla="*/ 0 h 163829"/>
              <a:gd name="T2" fmla="*/ 165734 w 165734"/>
              <a:gd name="T3" fmla="*/ 163829 h 163829"/>
            </a:gdLst>
            <a:ahLst/>
            <a:cxnLst/>
            <a:rect l="T0" t="T1" r="T2" b="T3"/>
            <a:pathLst>
              <a:path w="165734" h="163829">
                <a:moveTo>
                  <a:pt x="79318" y="0"/>
                </a:moveTo>
                <a:lnTo>
                  <a:pt x="38960" y="10790"/>
                </a:lnTo>
                <a:lnTo>
                  <a:pt x="11872" y="38629"/>
                </a:lnTo>
                <a:lnTo>
                  <a:pt x="0" y="77521"/>
                </a:lnTo>
                <a:lnTo>
                  <a:pt x="185" y="92149"/>
                </a:lnTo>
                <a:lnTo>
                  <a:pt x="13923" y="127723"/>
                </a:lnTo>
                <a:lnTo>
                  <a:pt x="42709" y="152769"/>
                </a:lnTo>
                <a:lnTo>
                  <a:pt x="83295" y="163221"/>
                </a:lnTo>
                <a:lnTo>
                  <a:pt x="98884" y="162758"/>
                </a:lnTo>
                <a:lnTo>
                  <a:pt x="135084" y="145597"/>
                </a:lnTo>
                <a:lnTo>
                  <a:pt x="158726" y="114217"/>
                </a:lnTo>
                <a:lnTo>
                  <a:pt x="165213" y="88133"/>
                </a:lnTo>
                <a:lnTo>
                  <a:pt x="165156" y="74158"/>
                </a:lnTo>
                <a:lnTo>
                  <a:pt x="149951" y="33722"/>
                </a:lnTo>
                <a:lnTo>
                  <a:pt x="108120" y="4677"/>
                </a:lnTo>
                <a:lnTo>
                  <a:pt x="7931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3" name="object 9"/>
          <p:cNvSpPr>
            <a:spLocks noChangeArrowheads="1"/>
          </p:cNvSpPr>
          <p:nvPr/>
        </p:nvSpPr>
        <p:spPr bwMode="auto">
          <a:xfrm>
            <a:off x="1222375" y="6273800"/>
            <a:ext cx="150813" cy="149225"/>
          </a:xfrm>
          <a:custGeom>
            <a:avLst/>
            <a:gdLst>
              <a:gd name="T0" fmla="*/ 0 w 150494"/>
              <a:gd name="T1" fmla="*/ 0 h 149225"/>
              <a:gd name="T2" fmla="*/ 150494 w 150494"/>
              <a:gd name="T3" fmla="*/ 149225 h 149225"/>
            </a:gdLst>
            <a:ahLst/>
            <a:cxnLst/>
            <a:rect l="T0" t="T1" r="T2" b="T3"/>
            <a:pathLst>
              <a:path w="150494" h="149225">
                <a:moveTo>
                  <a:pt x="79382" y="0"/>
                </a:moveTo>
                <a:lnTo>
                  <a:pt x="40033" y="7898"/>
                </a:lnTo>
                <a:lnTo>
                  <a:pt x="6156" y="45732"/>
                </a:lnTo>
                <a:lnTo>
                  <a:pt x="0" y="73165"/>
                </a:lnTo>
                <a:lnTo>
                  <a:pt x="267" y="88446"/>
                </a:lnTo>
                <a:lnTo>
                  <a:pt x="25090" y="130820"/>
                </a:lnTo>
                <a:lnTo>
                  <a:pt x="61364" y="147360"/>
                </a:lnTo>
                <a:lnTo>
                  <a:pt x="76187" y="149036"/>
                </a:lnTo>
                <a:lnTo>
                  <a:pt x="92176" y="148500"/>
                </a:lnTo>
                <a:lnTo>
                  <a:pt x="127074" y="129384"/>
                </a:lnTo>
                <a:lnTo>
                  <a:pt x="147317" y="95677"/>
                </a:lnTo>
                <a:lnTo>
                  <a:pt x="149897" y="68406"/>
                </a:lnTo>
                <a:lnTo>
                  <a:pt x="147490" y="54957"/>
                </a:lnTo>
                <a:lnTo>
                  <a:pt x="127656" y="21479"/>
                </a:lnTo>
                <a:lnTo>
                  <a:pt x="93176" y="2297"/>
                </a:lnTo>
                <a:lnTo>
                  <a:pt x="7938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4" name="object 10"/>
          <p:cNvSpPr>
            <a:spLocks noChangeArrowheads="1"/>
          </p:cNvSpPr>
          <p:nvPr/>
        </p:nvSpPr>
        <p:spPr bwMode="auto">
          <a:xfrm>
            <a:off x="839788" y="6172200"/>
            <a:ext cx="149225" cy="149225"/>
          </a:xfrm>
          <a:custGeom>
            <a:avLst/>
            <a:gdLst>
              <a:gd name="T0" fmla="*/ 0 w 150494"/>
              <a:gd name="T1" fmla="*/ 0 h 149225"/>
              <a:gd name="T2" fmla="*/ 150494 w 150494"/>
              <a:gd name="T3" fmla="*/ 149225 h 149225"/>
            </a:gdLst>
            <a:ahLst/>
            <a:cxnLst/>
            <a:rect l="T0" t="T1" r="T2" b="T3"/>
            <a:pathLst>
              <a:path w="150494" h="149225">
                <a:moveTo>
                  <a:pt x="79378" y="0"/>
                </a:moveTo>
                <a:lnTo>
                  <a:pt x="40028" y="7905"/>
                </a:lnTo>
                <a:lnTo>
                  <a:pt x="6154" y="45742"/>
                </a:lnTo>
                <a:lnTo>
                  <a:pt x="0" y="73170"/>
                </a:lnTo>
                <a:lnTo>
                  <a:pt x="268" y="88448"/>
                </a:lnTo>
                <a:lnTo>
                  <a:pt x="25096" y="130826"/>
                </a:lnTo>
                <a:lnTo>
                  <a:pt x="61366" y="147368"/>
                </a:lnTo>
                <a:lnTo>
                  <a:pt x="76185" y="149044"/>
                </a:lnTo>
                <a:lnTo>
                  <a:pt x="92170" y="148509"/>
                </a:lnTo>
                <a:lnTo>
                  <a:pt x="127076" y="129394"/>
                </a:lnTo>
                <a:lnTo>
                  <a:pt x="147323" y="95686"/>
                </a:lnTo>
                <a:lnTo>
                  <a:pt x="149909" y="68412"/>
                </a:lnTo>
                <a:lnTo>
                  <a:pt x="147497" y="54959"/>
                </a:lnTo>
                <a:lnTo>
                  <a:pt x="127655" y="21483"/>
                </a:lnTo>
                <a:lnTo>
                  <a:pt x="93173" y="2299"/>
                </a:lnTo>
                <a:lnTo>
                  <a:pt x="7937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5" name="object 11"/>
          <p:cNvSpPr>
            <a:spLocks noChangeArrowheads="1"/>
          </p:cNvSpPr>
          <p:nvPr/>
        </p:nvSpPr>
        <p:spPr bwMode="auto">
          <a:xfrm>
            <a:off x="812800" y="6049963"/>
            <a:ext cx="80963" cy="80962"/>
          </a:xfrm>
          <a:custGeom>
            <a:avLst/>
            <a:gdLst>
              <a:gd name="T0" fmla="*/ 0 w 81915"/>
              <a:gd name="T1" fmla="*/ 0 h 80645"/>
              <a:gd name="T2" fmla="*/ 81915 w 81915"/>
              <a:gd name="T3" fmla="*/ 80645 h 80645"/>
            </a:gdLst>
            <a:ahLst/>
            <a:cxnLst/>
            <a:rect l="T0" t="T1" r="T2" b="T3"/>
            <a:pathLst>
              <a:path w="81915" h="80645">
                <a:moveTo>
                  <a:pt x="31287" y="0"/>
                </a:moveTo>
                <a:lnTo>
                  <a:pt x="55" y="36446"/>
                </a:lnTo>
                <a:lnTo>
                  <a:pt x="0" y="52472"/>
                </a:lnTo>
                <a:lnTo>
                  <a:pt x="4976" y="62891"/>
                </a:lnTo>
                <a:lnTo>
                  <a:pt x="13117" y="71338"/>
                </a:lnTo>
                <a:lnTo>
                  <a:pt x="24296" y="77299"/>
                </a:lnTo>
                <a:lnTo>
                  <a:pt x="38380" y="80262"/>
                </a:lnTo>
                <a:lnTo>
                  <a:pt x="55241" y="79714"/>
                </a:lnTo>
                <a:lnTo>
                  <a:pt x="66704" y="72958"/>
                </a:lnTo>
                <a:lnTo>
                  <a:pt x="75382" y="63074"/>
                </a:lnTo>
                <a:lnTo>
                  <a:pt x="80594" y="50874"/>
                </a:lnTo>
                <a:lnTo>
                  <a:pt x="81656" y="37173"/>
                </a:lnTo>
                <a:lnTo>
                  <a:pt x="81342" y="34536"/>
                </a:lnTo>
                <a:lnTo>
                  <a:pt x="46554" y="490"/>
                </a:lnTo>
                <a:lnTo>
                  <a:pt x="31287"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6" name="object 12"/>
          <p:cNvSpPr>
            <a:spLocks noChangeArrowheads="1"/>
          </p:cNvSpPr>
          <p:nvPr/>
        </p:nvSpPr>
        <p:spPr bwMode="auto">
          <a:xfrm>
            <a:off x="1114425" y="5889625"/>
            <a:ext cx="82550" cy="80963"/>
          </a:xfrm>
          <a:custGeom>
            <a:avLst/>
            <a:gdLst>
              <a:gd name="T0" fmla="*/ 0 w 83184"/>
              <a:gd name="T1" fmla="*/ 0 h 81279"/>
              <a:gd name="T2" fmla="*/ 83184 w 83184"/>
              <a:gd name="T3" fmla="*/ 81279 h 81279"/>
            </a:gdLst>
            <a:ahLst/>
            <a:cxnLst/>
            <a:rect l="T0" t="T1" r="T2" b="T3"/>
            <a:pathLst>
              <a:path w="83184" h="81279">
                <a:moveTo>
                  <a:pt x="29229" y="0"/>
                </a:moveTo>
                <a:lnTo>
                  <a:pt x="18421" y="4910"/>
                </a:lnTo>
                <a:lnTo>
                  <a:pt x="9603" y="13004"/>
                </a:lnTo>
                <a:lnTo>
                  <a:pt x="3291" y="24079"/>
                </a:lnTo>
                <a:lnTo>
                  <a:pt x="0" y="37932"/>
                </a:lnTo>
                <a:lnTo>
                  <a:pt x="243" y="54358"/>
                </a:lnTo>
                <a:lnTo>
                  <a:pt x="5586" y="64428"/>
                </a:lnTo>
                <a:lnTo>
                  <a:pt x="14004" y="72529"/>
                </a:lnTo>
                <a:lnTo>
                  <a:pt x="25401" y="78171"/>
                </a:lnTo>
                <a:lnTo>
                  <a:pt x="39678" y="80867"/>
                </a:lnTo>
                <a:lnTo>
                  <a:pt x="56738" y="80126"/>
                </a:lnTo>
                <a:lnTo>
                  <a:pt x="68062" y="73171"/>
                </a:lnTo>
                <a:lnTo>
                  <a:pt x="76611" y="63178"/>
                </a:lnTo>
                <a:lnTo>
                  <a:pt x="81727" y="50933"/>
                </a:lnTo>
                <a:lnTo>
                  <a:pt x="82750" y="37220"/>
                </a:lnTo>
                <a:lnTo>
                  <a:pt x="81851" y="31485"/>
                </a:lnTo>
                <a:lnTo>
                  <a:pt x="45122" y="120"/>
                </a:lnTo>
                <a:lnTo>
                  <a:pt x="2922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7" name="object 13"/>
          <p:cNvSpPr>
            <a:spLocks noChangeArrowheads="1"/>
          </p:cNvSpPr>
          <p:nvPr/>
        </p:nvSpPr>
        <p:spPr bwMode="auto">
          <a:xfrm>
            <a:off x="1008063" y="5962650"/>
            <a:ext cx="95250" cy="100013"/>
          </a:xfrm>
          <a:custGeom>
            <a:avLst/>
            <a:gdLst>
              <a:gd name="T0" fmla="*/ 0 w 96519"/>
              <a:gd name="T1" fmla="*/ 0 h 100329"/>
              <a:gd name="T2" fmla="*/ 96519 w 96519"/>
              <a:gd name="T3" fmla="*/ 100329 h 100329"/>
            </a:gdLst>
            <a:ahLst/>
            <a:cxnLst/>
            <a:rect l="T0" t="T1" r="T2" b="T3"/>
            <a:pathLst>
              <a:path w="96519" h="100329">
                <a:moveTo>
                  <a:pt x="25603" y="0"/>
                </a:moveTo>
                <a:lnTo>
                  <a:pt x="0" y="23736"/>
                </a:lnTo>
                <a:lnTo>
                  <a:pt x="70637" y="99948"/>
                </a:lnTo>
                <a:lnTo>
                  <a:pt x="96240" y="76225"/>
                </a:lnTo>
                <a:lnTo>
                  <a:pt x="25603"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8" name="object 14"/>
          <p:cNvSpPr>
            <a:spLocks noChangeArrowheads="1"/>
          </p:cNvSpPr>
          <p:nvPr/>
        </p:nvSpPr>
        <p:spPr bwMode="auto">
          <a:xfrm>
            <a:off x="1189038" y="6205538"/>
            <a:ext cx="92075" cy="103187"/>
          </a:xfrm>
          <a:custGeom>
            <a:avLst/>
            <a:gdLst>
              <a:gd name="T0" fmla="*/ 0 w 91440"/>
              <a:gd name="T1" fmla="*/ 0 h 103504"/>
              <a:gd name="T2" fmla="*/ 91440 w 91440"/>
              <a:gd name="T3" fmla="*/ 103504 h 103504"/>
            </a:gdLst>
            <a:ahLst/>
            <a:cxnLst/>
            <a:rect l="T0" t="T1" r="T2" b="T3"/>
            <a:pathLst>
              <a:path w="91440" h="103504">
                <a:moveTo>
                  <a:pt x="27584" y="0"/>
                </a:moveTo>
                <a:lnTo>
                  <a:pt x="0" y="21386"/>
                </a:lnTo>
                <a:lnTo>
                  <a:pt x="63677" y="103505"/>
                </a:lnTo>
                <a:lnTo>
                  <a:pt x="91262" y="82118"/>
                </a:lnTo>
                <a:lnTo>
                  <a:pt x="2758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29" name="object 15"/>
          <p:cNvSpPr>
            <a:spLocks noChangeArrowheads="1"/>
          </p:cNvSpPr>
          <p:nvPr/>
        </p:nvSpPr>
        <p:spPr bwMode="auto">
          <a:xfrm>
            <a:off x="957263" y="6169025"/>
            <a:ext cx="107950" cy="77788"/>
          </a:xfrm>
          <a:custGeom>
            <a:avLst/>
            <a:gdLst>
              <a:gd name="T0" fmla="*/ 0 w 108584"/>
              <a:gd name="T1" fmla="*/ 0 h 78104"/>
              <a:gd name="T2" fmla="*/ 108584 w 108584"/>
              <a:gd name="T3" fmla="*/ 78104 h 78104"/>
            </a:gdLst>
            <a:ahLst/>
            <a:cxnLst/>
            <a:rect l="T0" t="T1" r="T2" b="T3"/>
            <a:pathLst>
              <a:path w="108584" h="78104">
                <a:moveTo>
                  <a:pt x="93040" y="0"/>
                </a:moveTo>
                <a:lnTo>
                  <a:pt x="0" y="46291"/>
                </a:lnTo>
                <a:lnTo>
                  <a:pt x="15544" y="77546"/>
                </a:lnTo>
                <a:lnTo>
                  <a:pt x="108584" y="31254"/>
                </a:lnTo>
                <a:lnTo>
                  <a:pt x="9304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0" name="object 16"/>
          <p:cNvSpPr>
            <a:spLocks noChangeArrowheads="1"/>
          </p:cNvSpPr>
          <p:nvPr/>
        </p:nvSpPr>
        <p:spPr bwMode="auto">
          <a:xfrm>
            <a:off x="1231900" y="6035675"/>
            <a:ext cx="107950" cy="80963"/>
          </a:xfrm>
          <a:custGeom>
            <a:avLst/>
            <a:gdLst>
              <a:gd name="T0" fmla="*/ 0 w 108584"/>
              <a:gd name="T1" fmla="*/ 0 h 80010"/>
              <a:gd name="T2" fmla="*/ 108584 w 108584"/>
              <a:gd name="T3" fmla="*/ 80010 h 80010"/>
            </a:gdLst>
            <a:ahLst/>
            <a:cxnLst/>
            <a:rect l="T0" t="T1" r="T2" b="T3"/>
            <a:pathLst>
              <a:path w="108584" h="80010">
                <a:moveTo>
                  <a:pt x="91821" y="0"/>
                </a:moveTo>
                <a:lnTo>
                  <a:pt x="0" y="48666"/>
                </a:lnTo>
                <a:lnTo>
                  <a:pt x="16344" y="79502"/>
                </a:lnTo>
                <a:lnTo>
                  <a:pt x="108165" y="30848"/>
                </a:lnTo>
                <a:lnTo>
                  <a:pt x="9182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1" name="object 17"/>
          <p:cNvSpPr>
            <a:spLocks noChangeArrowheads="1"/>
          </p:cNvSpPr>
          <p:nvPr/>
        </p:nvSpPr>
        <p:spPr bwMode="auto">
          <a:xfrm>
            <a:off x="1035050" y="5889625"/>
            <a:ext cx="107950" cy="55563"/>
          </a:xfrm>
          <a:custGeom>
            <a:avLst/>
            <a:gdLst>
              <a:gd name="T0" fmla="*/ 0 w 108584"/>
              <a:gd name="T1" fmla="*/ 0 h 55245"/>
              <a:gd name="T2" fmla="*/ 108584 w 108584"/>
              <a:gd name="T3" fmla="*/ 55245 h 55245"/>
            </a:gdLst>
            <a:ahLst/>
            <a:cxnLst/>
            <a:rect l="T0" t="T1" r="T2" b="T3"/>
            <a:pathLst>
              <a:path w="108584" h="55245">
                <a:moveTo>
                  <a:pt x="7531" y="0"/>
                </a:moveTo>
                <a:lnTo>
                  <a:pt x="0" y="29476"/>
                </a:lnTo>
                <a:lnTo>
                  <a:pt x="100698" y="55168"/>
                </a:lnTo>
                <a:lnTo>
                  <a:pt x="108216" y="25704"/>
                </a:lnTo>
                <a:lnTo>
                  <a:pt x="753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2" name="object 18"/>
          <p:cNvSpPr>
            <a:spLocks noChangeArrowheads="1"/>
          </p:cNvSpPr>
          <p:nvPr/>
        </p:nvSpPr>
        <p:spPr bwMode="auto">
          <a:xfrm>
            <a:off x="842963" y="6099175"/>
            <a:ext cx="50800" cy="107950"/>
          </a:xfrm>
          <a:custGeom>
            <a:avLst/>
            <a:gdLst>
              <a:gd name="T0" fmla="*/ 0 w 50800"/>
              <a:gd name="T1" fmla="*/ 0 h 107950"/>
              <a:gd name="T2" fmla="*/ 50800 w 50800"/>
              <a:gd name="T3" fmla="*/ 107950 h 107950"/>
            </a:gdLst>
            <a:ahLst/>
            <a:cxnLst/>
            <a:rect l="T0" t="T1" r="T2" b="T3"/>
            <a:pathLst>
              <a:path w="50800" h="107950">
                <a:moveTo>
                  <a:pt x="29806" y="0"/>
                </a:moveTo>
                <a:lnTo>
                  <a:pt x="0" y="6070"/>
                </a:lnTo>
                <a:lnTo>
                  <a:pt x="20739" y="107899"/>
                </a:lnTo>
                <a:lnTo>
                  <a:pt x="50546" y="101828"/>
                </a:lnTo>
                <a:lnTo>
                  <a:pt x="2980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3" name="object 19"/>
          <p:cNvSpPr>
            <a:spLocks noChangeArrowheads="1"/>
          </p:cNvSpPr>
          <p:nvPr/>
        </p:nvSpPr>
        <p:spPr bwMode="auto">
          <a:xfrm>
            <a:off x="1631950" y="5649913"/>
            <a:ext cx="811213" cy="812800"/>
          </a:xfrm>
          <a:custGeom>
            <a:avLst/>
            <a:gdLst>
              <a:gd name="T0" fmla="*/ 0 w 810894"/>
              <a:gd name="T1" fmla="*/ 0 h 812800"/>
              <a:gd name="T2" fmla="*/ 810894 w 810894"/>
              <a:gd name="T3" fmla="*/ 812800 h 812800"/>
            </a:gdLst>
            <a:ahLst/>
            <a:cxnLst/>
            <a:rect l="T0" t="T1" r="T2" b="T3"/>
            <a:pathLst>
              <a:path w="810894" h="812800">
                <a:moveTo>
                  <a:pt x="435467" y="0"/>
                </a:moveTo>
                <a:lnTo>
                  <a:pt x="386597" y="0"/>
                </a:lnTo>
                <a:lnTo>
                  <a:pt x="353290" y="2539"/>
                </a:lnTo>
                <a:lnTo>
                  <a:pt x="289773" y="15239"/>
                </a:lnTo>
                <a:lnTo>
                  <a:pt x="245273" y="31749"/>
                </a:lnTo>
                <a:lnTo>
                  <a:pt x="203462" y="52069"/>
                </a:lnTo>
                <a:lnTo>
                  <a:pt x="164342" y="77469"/>
                </a:lnTo>
                <a:lnTo>
                  <a:pt x="127912" y="107949"/>
                </a:lnTo>
                <a:lnTo>
                  <a:pt x="94174" y="144779"/>
                </a:lnTo>
                <a:lnTo>
                  <a:pt x="64745" y="184149"/>
                </a:lnTo>
                <a:lnTo>
                  <a:pt x="56156" y="196849"/>
                </a:lnTo>
                <a:lnTo>
                  <a:pt x="34051" y="238759"/>
                </a:lnTo>
                <a:lnTo>
                  <a:pt x="17440" y="283209"/>
                </a:lnTo>
                <a:lnTo>
                  <a:pt x="6322" y="328929"/>
                </a:lnTo>
                <a:lnTo>
                  <a:pt x="697" y="375919"/>
                </a:lnTo>
                <a:lnTo>
                  <a:pt x="0" y="408939"/>
                </a:lnTo>
                <a:lnTo>
                  <a:pt x="566" y="425449"/>
                </a:lnTo>
                <a:lnTo>
                  <a:pt x="5837" y="474979"/>
                </a:lnTo>
                <a:lnTo>
                  <a:pt x="16216" y="523239"/>
                </a:lnTo>
                <a:lnTo>
                  <a:pt x="31680" y="567689"/>
                </a:lnTo>
                <a:lnTo>
                  <a:pt x="52228" y="609599"/>
                </a:lnTo>
                <a:lnTo>
                  <a:pt x="60207" y="622299"/>
                </a:lnTo>
                <a:lnTo>
                  <a:pt x="68751" y="636269"/>
                </a:lnTo>
                <a:lnTo>
                  <a:pt x="77860" y="648969"/>
                </a:lnTo>
                <a:lnTo>
                  <a:pt x="87534" y="660399"/>
                </a:lnTo>
                <a:lnTo>
                  <a:pt x="97773" y="673099"/>
                </a:lnTo>
                <a:lnTo>
                  <a:pt x="131878" y="707389"/>
                </a:lnTo>
                <a:lnTo>
                  <a:pt x="170504" y="739139"/>
                </a:lnTo>
                <a:lnTo>
                  <a:pt x="225104" y="772159"/>
                </a:lnTo>
                <a:lnTo>
                  <a:pt x="268107" y="791209"/>
                </a:lnTo>
                <a:lnTo>
                  <a:pt x="312869" y="803909"/>
                </a:lnTo>
                <a:lnTo>
                  <a:pt x="359389" y="811529"/>
                </a:lnTo>
                <a:lnTo>
                  <a:pt x="375287" y="812799"/>
                </a:lnTo>
                <a:lnTo>
                  <a:pt x="424153" y="812799"/>
                </a:lnTo>
                <a:lnTo>
                  <a:pt x="489819" y="805179"/>
                </a:lnTo>
                <a:lnTo>
                  <a:pt x="550948" y="787399"/>
                </a:lnTo>
                <a:lnTo>
                  <a:pt x="593655" y="768349"/>
                </a:lnTo>
                <a:lnTo>
                  <a:pt x="633672" y="744219"/>
                </a:lnTo>
                <a:lnTo>
                  <a:pt x="663410" y="721359"/>
                </a:lnTo>
                <a:lnTo>
                  <a:pt x="312893" y="721359"/>
                </a:lnTo>
                <a:lnTo>
                  <a:pt x="284740" y="720089"/>
                </a:lnTo>
                <a:lnTo>
                  <a:pt x="240514" y="698499"/>
                </a:lnTo>
                <a:lnTo>
                  <a:pt x="199580" y="670559"/>
                </a:lnTo>
                <a:lnTo>
                  <a:pt x="189781" y="661669"/>
                </a:lnTo>
                <a:lnTo>
                  <a:pt x="180136" y="654049"/>
                </a:lnTo>
                <a:lnTo>
                  <a:pt x="170633" y="643889"/>
                </a:lnTo>
                <a:lnTo>
                  <a:pt x="161263" y="634999"/>
                </a:lnTo>
                <a:lnTo>
                  <a:pt x="152013" y="624839"/>
                </a:lnTo>
                <a:lnTo>
                  <a:pt x="126416" y="591819"/>
                </a:lnTo>
                <a:lnTo>
                  <a:pt x="106944" y="557529"/>
                </a:lnTo>
                <a:lnTo>
                  <a:pt x="87491" y="510539"/>
                </a:lnTo>
                <a:lnTo>
                  <a:pt x="75480" y="461009"/>
                </a:lnTo>
                <a:lnTo>
                  <a:pt x="71303" y="421639"/>
                </a:lnTo>
                <a:lnTo>
                  <a:pt x="70881" y="408939"/>
                </a:lnTo>
                <a:lnTo>
                  <a:pt x="70973" y="392429"/>
                </a:lnTo>
                <a:lnTo>
                  <a:pt x="76020" y="342899"/>
                </a:lnTo>
                <a:lnTo>
                  <a:pt x="85130" y="304799"/>
                </a:lnTo>
                <a:lnTo>
                  <a:pt x="104278" y="257809"/>
                </a:lnTo>
                <a:lnTo>
                  <a:pt x="123892" y="223519"/>
                </a:lnTo>
                <a:lnTo>
                  <a:pt x="148009" y="190499"/>
                </a:lnTo>
                <a:lnTo>
                  <a:pt x="175765" y="161289"/>
                </a:lnTo>
                <a:lnTo>
                  <a:pt x="185537" y="151129"/>
                </a:lnTo>
                <a:lnTo>
                  <a:pt x="195573" y="143509"/>
                </a:lnTo>
                <a:lnTo>
                  <a:pt x="205876" y="134619"/>
                </a:lnTo>
                <a:lnTo>
                  <a:pt x="216448" y="126999"/>
                </a:lnTo>
                <a:lnTo>
                  <a:pt x="249809" y="107949"/>
                </a:lnTo>
                <a:lnTo>
                  <a:pt x="285693" y="91439"/>
                </a:lnTo>
                <a:lnTo>
                  <a:pt x="324170" y="80009"/>
                </a:lnTo>
                <a:lnTo>
                  <a:pt x="365315" y="72389"/>
                </a:lnTo>
                <a:lnTo>
                  <a:pt x="379634" y="71119"/>
                </a:lnTo>
                <a:lnTo>
                  <a:pt x="392173" y="71119"/>
                </a:lnTo>
                <a:lnTo>
                  <a:pt x="404730" y="69849"/>
                </a:lnTo>
                <a:lnTo>
                  <a:pt x="634529" y="69849"/>
                </a:lnTo>
                <a:lnTo>
                  <a:pt x="613343" y="55879"/>
                </a:lnTo>
                <a:lnTo>
                  <a:pt x="585651" y="40639"/>
                </a:lnTo>
                <a:lnTo>
                  <a:pt x="542648" y="21589"/>
                </a:lnTo>
                <a:lnTo>
                  <a:pt x="527923" y="17779"/>
                </a:lnTo>
                <a:lnTo>
                  <a:pt x="513002" y="12699"/>
                </a:lnTo>
                <a:lnTo>
                  <a:pt x="497886" y="8889"/>
                </a:lnTo>
                <a:lnTo>
                  <a:pt x="451365" y="1269"/>
                </a:lnTo>
                <a:lnTo>
                  <a:pt x="435467" y="0"/>
                </a:lnTo>
                <a:close/>
              </a:path>
              <a:path w="810894" h="812800">
                <a:moveTo>
                  <a:pt x="337861" y="549909"/>
                </a:moveTo>
                <a:lnTo>
                  <a:pt x="228679" y="664209"/>
                </a:lnTo>
                <a:lnTo>
                  <a:pt x="270471" y="713705"/>
                </a:lnTo>
                <a:lnTo>
                  <a:pt x="312893" y="721359"/>
                </a:lnTo>
                <a:lnTo>
                  <a:pt x="663410" y="721359"/>
                </a:lnTo>
                <a:lnTo>
                  <a:pt x="671000" y="715009"/>
                </a:lnTo>
                <a:lnTo>
                  <a:pt x="673961" y="712469"/>
                </a:lnTo>
                <a:lnTo>
                  <a:pt x="419078" y="712469"/>
                </a:lnTo>
                <a:lnTo>
                  <a:pt x="416423" y="709929"/>
                </a:lnTo>
                <a:lnTo>
                  <a:pt x="424797" y="709929"/>
                </a:lnTo>
                <a:lnTo>
                  <a:pt x="404038" y="698499"/>
                </a:lnTo>
                <a:lnTo>
                  <a:pt x="378679" y="698499"/>
                </a:lnTo>
                <a:lnTo>
                  <a:pt x="392509" y="660399"/>
                </a:lnTo>
                <a:lnTo>
                  <a:pt x="429901" y="660399"/>
                </a:lnTo>
                <a:lnTo>
                  <a:pt x="438661" y="646429"/>
                </a:lnTo>
                <a:lnTo>
                  <a:pt x="419287" y="634999"/>
                </a:lnTo>
                <a:lnTo>
                  <a:pt x="400840" y="634999"/>
                </a:lnTo>
                <a:lnTo>
                  <a:pt x="373713" y="576579"/>
                </a:lnTo>
                <a:lnTo>
                  <a:pt x="337861" y="549909"/>
                </a:lnTo>
                <a:close/>
              </a:path>
              <a:path w="810894" h="812800">
                <a:moveTo>
                  <a:pt x="444097" y="652779"/>
                </a:moveTo>
                <a:lnTo>
                  <a:pt x="423040" y="673099"/>
                </a:lnTo>
                <a:lnTo>
                  <a:pt x="439334" y="711199"/>
                </a:lnTo>
                <a:lnTo>
                  <a:pt x="419078" y="712469"/>
                </a:lnTo>
                <a:lnTo>
                  <a:pt x="673961" y="712469"/>
                </a:lnTo>
                <a:lnTo>
                  <a:pt x="676923" y="709929"/>
                </a:lnTo>
                <a:lnTo>
                  <a:pt x="452301" y="709929"/>
                </a:lnTo>
                <a:lnTo>
                  <a:pt x="475326" y="674369"/>
                </a:lnTo>
                <a:lnTo>
                  <a:pt x="444097" y="652779"/>
                </a:lnTo>
                <a:close/>
              </a:path>
              <a:path w="810894" h="812800">
                <a:moveTo>
                  <a:pt x="424797" y="709929"/>
                </a:moveTo>
                <a:lnTo>
                  <a:pt x="416423" y="709929"/>
                </a:lnTo>
                <a:lnTo>
                  <a:pt x="427104" y="711199"/>
                </a:lnTo>
                <a:lnTo>
                  <a:pt x="424797" y="709929"/>
                </a:lnTo>
                <a:close/>
              </a:path>
              <a:path w="810894" h="812800">
                <a:moveTo>
                  <a:pt x="656659" y="86359"/>
                </a:moveTo>
                <a:lnTo>
                  <a:pt x="506162" y="86359"/>
                </a:lnTo>
                <a:lnTo>
                  <a:pt x="508829" y="87629"/>
                </a:lnTo>
                <a:lnTo>
                  <a:pt x="514963" y="88899"/>
                </a:lnTo>
                <a:lnTo>
                  <a:pt x="518747" y="90169"/>
                </a:lnTo>
                <a:lnTo>
                  <a:pt x="523268" y="92709"/>
                </a:lnTo>
                <a:lnTo>
                  <a:pt x="525123" y="132079"/>
                </a:lnTo>
                <a:lnTo>
                  <a:pt x="533682" y="193039"/>
                </a:lnTo>
                <a:lnTo>
                  <a:pt x="524577" y="228599"/>
                </a:lnTo>
                <a:lnTo>
                  <a:pt x="519230" y="260349"/>
                </a:lnTo>
                <a:lnTo>
                  <a:pt x="517620" y="312419"/>
                </a:lnTo>
                <a:lnTo>
                  <a:pt x="517565" y="317499"/>
                </a:lnTo>
                <a:lnTo>
                  <a:pt x="519636" y="359409"/>
                </a:lnTo>
                <a:lnTo>
                  <a:pt x="522760" y="394969"/>
                </a:lnTo>
                <a:lnTo>
                  <a:pt x="538928" y="448309"/>
                </a:lnTo>
                <a:lnTo>
                  <a:pt x="524869" y="511809"/>
                </a:lnTo>
                <a:lnTo>
                  <a:pt x="525148" y="515619"/>
                </a:lnTo>
                <a:lnTo>
                  <a:pt x="498224" y="571499"/>
                </a:lnTo>
                <a:lnTo>
                  <a:pt x="490452" y="622299"/>
                </a:lnTo>
                <a:lnTo>
                  <a:pt x="478222" y="669289"/>
                </a:lnTo>
                <a:lnTo>
                  <a:pt x="470944" y="707389"/>
                </a:lnTo>
                <a:lnTo>
                  <a:pt x="452301" y="709929"/>
                </a:lnTo>
                <a:lnTo>
                  <a:pt x="676923" y="709929"/>
                </a:lnTo>
                <a:lnTo>
                  <a:pt x="682845" y="704849"/>
                </a:lnTo>
                <a:lnTo>
                  <a:pt x="716588" y="668019"/>
                </a:lnTo>
                <a:lnTo>
                  <a:pt x="746012" y="628649"/>
                </a:lnTo>
                <a:lnTo>
                  <a:pt x="754599" y="615949"/>
                </a:lnTo>
                <a:lnTo>
                  <a:pt x="776701" y="574039"/>
                </a:lnTo>
                <a:lnTo>
                  <a:pt x="793310" y="529589"/>
                </a:lnTo>
                <a:lnTo>
                  <a:pt x="804427" y="485139"/>
                </a:lnTo>
                <a:lnTo>
                  <a:pt x="810051" y="436879"/>
                </a:lnTo>
                <a:lnTo>
                  <a:pt x="810749" y="405129"/>
                </a:lnTo>
                <a:lnTo>
                  <a:pt x="810183" y="388619"/>
                </a:lnTo>
                <a:lnTo>
                  <a:pt x="804912" y="337819"/>
                </a:lnTo>
                <a:lnTo>
                  <a:pt x="794533" y="290829"/>
                </a:lnTo>
                <a:lnTo>
                  <a:pt x="779070" y="245109"/>
                </a:lnTo>
                <a:lnTo>
                  <a:pt x="758523" y="203199"/>
                </a:lnTo>
                <a:lnTo>
                  <a:pt x="732893" y="165099"/>
                </a:lnTo>
                <a:lnTo>
                  <a:pt x="702180" y="128269"/>
                </a:lnTo>
                <a:lnTo>
                  <a:pt x="666385" y="93979"/>
                </a:lnTo>
                <a:lnTo>
                  <a:pt x="656659" y="86359"/>
                </a:lnTo>
                <a:close/>
              </a:path>
              <a:path w="810894" h="812800">
                <a:moveTo>
                  <a:pt x="390198" y="690879"/>
                </a:moveTo>
                <a:lnTo>
                  <a:pt x="378679" y="698499"/>
                </a:lnTo>
                <a:lnTo>
                  <a:pt x="404038" y="698499"/>
                </a:lnTo>
                <a:lnTo>
                  <a:pt x="390198" y="690879"/>
                </a:lnTo>
                <a:close/>
              </a:path>
              <a:path w="810894" h="812800">
                <a:moveTo>
                  <a:pt x="429901" y="660399"/>
                </a:moveTo>
                <a:lnTo>
                  <a:pt x="392509" y="660399"/>
                </a:lnTo>
                <a:lnTo>
                  <a:pt x="406619" y="690879"/>
                </a:lnTo>
                <a:lnTo>
                  <a:pt x="409197" y="693419"/>
                </a:lnTo>
                <a:lnTo>
                  <a:pt x="429901" y="660399"/>
                </a:lnTo>
                <a:close/>
              </a:path>
              <a:path w="810894" h="812800">
                <a:moveTo>
                  <a:pt x="408524" y="628649"/>
                </a:moveTo>
                <a:lnTo>
                  <a:pt x="400840" y="634999"/>
                </a:lnTo>
                <a:lnTo>
                  <a:pt x="419287" y="634999"/>
                </a:lnTo>
                <a:lnTo>
                  <a:pt x="408524" y="628649"/>
                </a:lnTo>
                <a:close/>
              </a:path>
              <a:path w="810894" h="812800">
                <a:moveTo>
                  <a:pt x="433556" y="439419"/>
                </a:moveTo>
                <a:lnTo>
                  <a:pt x="402923" y="500379"/>
                </a:lnTo>
                <a:lnTo>
                  <a:pt x="442242" y="547369"/>
                </a:lnTo>
                <a:lnTo>
                  <a:pt x="489423" y="535939"/>
                </a:lnTo>
                <a:lnTo>
                  <a:pt x="512308" y="499109"/>
                </a:lnTo>
                <a:lnTo>
                  <a:pt x="477587" y="466089"/>
                </a:lnTo>
                <a:lnTo>
                  <a:pt x="433556" y="439419"/>
                </a:lnTo>
                <a:close/>
              </a:path>
              <a:path w="810894" h="812800">
                <a:moveTo>
                  <a:pt x="469166" y="341629"/>
                </a:moveTo>
                <a:lnTo>
                  <a:pt x="449367" y="358139"/>
                </a:lnTo>
                <a:lnTo>
                  <a:pt x="469166" y="407669"/>
                </a:lnTo>
                <a:lnTo>
                  <a:pt x="499443" y="361949"/>
                </a:lnTo>
                <a:lnTo>
                  <a:pt x="469166" y="341629"/>
                </a:lnTo>
                <a:close/>
              </a:path>
              <a:path w="810894" h="812800">
                <a:moveTo>
                  <a:pt x="516080" y="149859"/>
                </a:moveTo>
                <a:lnTo>
                  <a:pt x="481905" y="170179"/>
                </a:lnTo>
                <a:lnTo>
                  <a:pt x="486045" y="208279"/>
                </a:lnTo>
                <a:lnTo>
                  <a:pt x="510213" y="185419"/>
                </a:lnTo>
                <a:lnTo>
                  <a:pt x="516080" y="149859"/>
                </a:lnTo>
                <a:close/>
              </a:path>
              <a:path w="810894" h="812800">
                <a:moveTo>
                  <a:pt x="634529" y="69849"/>
                </a:moveTo>
                <a:lnTo>
                  <a:pt x="404730" y="69849"/>
                </a:lnTo>
                <a:lnTo>
                  <a:pt x="417305" y="71119"/>
                </a:lnTo>
                <a:lnTo>
                  <a:pt x="429897" y="71119"/>
                </a:lnTo>
                <a:lnTo>
                  <a:pt x="455135" y="73659"/>
                </a:lnTo>
                <a:lnTo>
                  <a:pt x="480444" y="78739"/>
                </a:lnTo>
                <a:lnTo>
                  <a:pt x="474323" y="83819"/>
                </a:lnTo>
                <a:lnTo>
                  <a:pt x="483810" y="107949"/>
                </a:lnTo>
                <a:lnTo>
                  <a:pt x="495836" y="124459"/>
                </a:lnTo>
                <a:lnTo>
                  <a:pt x="503914" y="86359"/>
                </a:lnTo>
                <a:lnTo>
                  <a:pt x="656659" y="86359"/>
                </a:lnTo>
                <a:lnTo>
                  <a:pt x="653417" y="83819"/>
                </a:lnTo>
                <a:lnTo>
                  <a:pt x="640254" y="73659"/>
                </a:lnTo>
                <a:lnTo>
                  <a:pt x="634529" y="6984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4" name="object 20"/>
          <p:cNvSpPr>
            <a:spLocks noChangeArrowheads="1"/>
          </p:cNvSpPr>
          <p:nvPr/>
        </p:nvSpPr>
        <p:spPr bwMode="auto">
          <a:xfrm>
            <a:off x="2528888" y="5572125"/>
            <a:ext cx="814387" cy="81280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9235" name="object 21"/>
          <p:cNvSpPr>
            <a:spLocks noChangeArrowheads="1"/>
          </p:cNvSpPr>
          <p:nvPr/>
        </p:nvSpPr>
        <p:spPr bwMode="auto">
          <a:xfrm>
            <a:off x="3425825" y="5492750"/>
            <a:ext cx="812800" cy="812800"/>
          </a:xfrm>
          <a:custGeom>
            <a:avLst/>
            <a:gdLst>
              <a:gd name="T0" fmla="*/ 0 w 814070"/>
              <a:gd name="T1" fmla="*/ 0 h 812800"/>
              <a:gd name="T2" fmla="*/ 814070 w 814070"/>
              <a:gd name="T3" fmla="*/ 812800 h 812800"/>
            </a:gdLst>
            <a:ahLst/>
            <a:cxnLst/>
            <a:rect l="T0" t="T1" r="T2" b="T3"/>
            <a:pathLst>
              <a:path w="814070" h="812800">
                <a:moveTo>
                  <a:pt x="436930" y="0"/>
                </a:moveTo>
                <a:lnTo>
                  <a:pt x="388062" y="0"/>
                </a:lnTo>
                <a:lnTo>
                  <a:pt x="372403" y="1269"/>
                </a:lnTo>
                <a:lnTo>
                  <a:pt x="370365" y="1269"/>
                </a:lnTo>
                <a:lnTo>
                  <a:pt x="322378" y="7619"/>
                </a:lnTo>
                <a:lnTo>
                  <a:pt x="261172" y="25399"/>
                </a:lnTo>
                <a:lnTo>
                  <a:pt x="218368" y="44449"/>
                </a:lnTo>
                <a:lnTo>
                  <a:pt x="178222" y="68579"/>
                </a:lnTo>
                <a:lnTo>
                  <a:pt x="140735" y="97789"/>
                </a:lnTo>
                <a:lnTo>
                  <a:pt x="105908" y="133349"/>
                </a:lnTo>
                <a:lnTo>
                  <a:pt x="74518" y="171449"/>
                </a:lnTo>
                <a:lnTo>
                  <a:pt x="65252" y="185419"/>
                </a:lnTo>
                <a:lnTo>
                  <a:pt x="56600" y="198119"/>
                </a:lnTo>
                <a:lnTo>
                  <a:pt x="34323" y="240029"/>
                </a:lnTo>
                <a:lnTo>
                  <a:pt x="17567" y="284479"/>
                </a:lnTo>
                <a:lnTo>
                  <a:pt x="6331" y="328929"/>
                </a:lnTo>
                <a:lnTo>
                  <a:pt x="616" y="375919"/>
                </a:lnTo>
                <a:lnTo>
                  <a:pt x="0" y="412749"/>
                </a:lnTo>
                <a:lnTo>
                  <a:pt x="422" y="425449"/>
                </a:lnTo>
                <a:lnTo>
                  <a:pt x="5658" y="474979"/>
                </a:lnTo>
                <a:lnTo>
                  <a:pt x="16045" y="521969"/>
                </a:lnTo>
                <a:lnTo>
                  <a:pt x="31563" y="566419"/>
                </a:lnTo>
                <a:lnTo>
                  <a:pt x="52212" y="608329"/>
                </a:lnTo>
                <a:lnTo>
                  <a:pt x="77991" y="647699"/>
                </a:lnTo>
                <a:lnTo>
                  <a:pt x="98028" y="671829"/>
                </a:lnTo>
                <a:lnTo>
                  <a:pt x="108901" y="684529"/>
                </a:lnTo>
                <a:lnTo>
                  <a:pt x="120345" y="695959"/>
                </a:lnTo>
                <a:lnTo>
                  <a:pt x="132358" y="706119"/>
                </a:lnTo>
                <a:lnTo>
                  <a:pt x="144941" y="717549"/>
                </a:lnTo>
                <a:lnTo>
                  <a:pt x="157994" y="727709"/>
                </a:lnTo>
                <a:lnTo>
                  <a:pt x="171239" y="737869"/>
                </a:lnTo>
                <a:lnTo>
                  <a:pt x="184674" y="748029"/>
                </a:lnTo>
                <a:lnTo>
                  <a:pt x="198300" y="755649"/>
                </a:lnTo>
                <a:lnTo>
                  <a:pt x="212116" y="764539"/>
                </a:lnTo>
                <a:lnTo>
                  <a:pt x="254713" y="784859"/>
                </a:lnTo>
                <a:lnTo>
                  <a:pt x="299028" y="800099"/>
                </a:lnTo>
                <a:lnTo>
                  <a:pt x="360788" y="811529"/>
                </a:lnTo>
                <a:lnTo>
                  <a:pt x="376705" y="812799"/>
                </a:lnTo>
                <a:lnTo>
                  <a:pt x="425604" y="812799"/>
                </a:lnTo>
                <a:lnTo>
                  <a:pt x="491271" y="805179"/>
                </a:lnTo>
                <a:lnTo>
                  <a:pt x="552392" y="787399"/>
                </a:lnTo>
                <a:lnTo>
                  <a:pt x="595090" y="768349"/>
                </a:lnTo>
                <a:lnTo>
                  <a:pt x="615391" y="756919"/>
                </a:lnTo>
                <a:lnTo>
                  <a:pt x="394788" y="756919"/>
                </a:lnTo>
                <a:lnTo>
                  <a:pt x="353751" y="753109"/>
                </a:lnTo>
                <a:lnTo>
                  <a:pt x="314208" y="745489"/>
                </a:lnTo>
                <a:lnTo>
                  <a:pt x="263809" y="726439"/>
                </a:lnTo>
                <a:lnTo>
                  <a:pt x="216065" y="699769"/>
                </a:lnTo>
                <a:lnTo>
                  <a:pt x="182000" y="674369"/>
                </a:lnTo>
                <a:lnTo>
                  <a:pt x="150896" y="645159"/>
                </a:lnTo>
                <a:lnTo>
                  <a:pt x="124223" y="613409"/>
                </a:lnTo>
                <a:lnTo>
                  <a:pt x="116316" y="603249"/>
                </a:lnTo>
                <a:lnTo>
                  <a:pt x="108902" y="591819"/>
                </a:lnTo>
                <a:lnTo>
                  <a:pt x="101979" y="580389"/>
                </a:lnTo>
                <a:lnTo>
                  <a:pt x="95549" y="568959"/>
                </a:lnTo>
                <a:lnTo>
                  <a:pt x="89611" y="556259"/>
                </a:lnTo>
                <a:lnTo>
                  <a:pt x="84165" y="544829"/>
                </a:lnTo>
                <a:lnTo>
                  <a:pt x="70781" y="505459"/>
                </a:lnTo>
                <a:lnTo>
                  <a:pt x="61825" y="464819"/>
                </a:lnTo>
                <a:lnTo>
                  <a:pt x="57318" y="422909"/>
                </a:lnTo>
                <a:lnTo>
                  <a:pt x="56892" y="410209"/>
                </a:lnTo>
                <a:lnTo>
                  <a:pt x="57018" y="392429"/>
                </a:lnTo>
                <a:lnTo>
                  <a:pt x="60267" y="353059"/>
                </a:lnTo>
                <a:lnTo>
                  <a:pt x="68384" y="313689"/>
                </a:lnTo>
                <a:lnTo>
                  <a:pt x="81262" y="275589"/>
                </a:lnTo>
                <a:lnTo>
                  <a:pt x="92493" y="251459"/>
                </a:lnTo>
                <a:lnTo>
                  <a:pt x="98902" y="238759"/>
                </a:lnTo>
                <a:lnTo>
                  <a:pt x="121303" y="204469"/>
                </a:lnTo>
                <a:lnTo>
                  <a:pt x="148330" y="170179"/>
                </a:lnTo>
                <a:lnTo>
                  <a:pt x="167990" y="151129"/>
                </a:lnTo>
                <a:lnTo>
                  <a:pt x="178203" y="140969"/>
                </a:lnTo>
                <a:lnTo>
                  <a:pt x="188671" y="132079"/>
                </a:lnTo>
                <a:lnTo>
                  <a:pt x="199394" y="124459"/>
                </a:lnTo>
                <a:lnTo>
                  <a:pt x="210373" y="115569"/>
                </a:lnTo>
                <a:lnTo>
                  <a:pt x="244843" y="95249"/>
                </a:lnTo>
                <a:lnTo>
                  <a:pt x="281611" y="78739"/>
                </a:lnTo>
                <a:lnTo>
                  <a:pt x="294378" y="74929"/>
                </a:lnTo>
                <a:lnTo>
                  <a:pt x="307401" y="69849"/>
                </a:lnTo>
                <a:lnTo>
                  <a:pt x="320679" y="67309"/>
                </a:lnTo>
                <a:lnTo>
                  <a:pt x="334213" y="63499"/>
                </a:lnTo>
                <a:lnTo>
                  <a:pt x="348002" y="60959"/>
                </a:lnTo>
                <a:lnTo>
                  <a:pt x="404866" y="55879"/>
                </a:lnTo>
                <a:lnTo>
                  <a:pt x="612874" y="55879"/>
                </a:lnTo>
                <a:lnTo>
                  <a:pt x="601086" y="48259"/>
                </a:lnTo>
                <a:lnTo>
                  <a:pt x="558657" y="27939"/>
                </a:lnTo>
                <a:lnTo>
                  <a:pt x="514472" y="12699"/>
                </a:lnTo>
                <a:lnTo>
                  <a:pt x="452828" y="1269"/>
                </a:lnTo>
                <a:lnTo>
                  <a:pt x="436930" y="0"/>
                </a:lnTo>
                <a:close/>
              </a:path>
              <a:path w="814070" h="812800">
                <a:moveTo>
                  <a:pt x="612874" y="55879"/>
                </a:moveTo>
                <a:lnTo>
                  <a:pt x="404866" y="55879"/>
                </a:lnTo>
                <a:lnTo>
                  <a:pt x="418876" y="57149"/>
                </a:lnTo>
                <a:lnTo>
                  <a:pt x="432720" y="57149"/>
                </a:lnTo>
                <a:lnTo>
                  <a:pt x="459912" y="59689"/>
                </a:lnTo>
                <a:lnTo>
                  <a:pt x="524988" y="76199"/>
                </a:lnTo>
                <a:lnTo>
                  <a:pt x="562042" y="92709"/>
                </a:lnTo>
                <a:lnTo>
                  <a:pt x="609124" y="120649"/>
                </a:lnTo>
                <a:lnTo>
                  <a:pt x="642529" y="148589"/>
                </a:lnTo>
                <a:lnTo>
                  <a:pt x="652896" y="157479"/>
                </a:lnTo>
                <a:lnTo>
                  <a:pt x="662772" y="167639"/>
                </a:lnTo>
                <a:lnTo>
                  <a:pt x="672155" y="177799"/>
                </a:lnTo>
                <a:lnTo>
                  <a:pt x="681046" y="187959"/>
                </a:lnTo>
                <a:lnTo>
                  <a:pt x="689445" y="199389"/>
                </a:lnTo>
                <a:lnTo>
                  <a:pt x="697352" y="209549"/>
                </a:lnTo>
                <a:lnTo>
                  <a:pt x="704767" y="220979"/>
                </a:lnTo>
                <a:lnTo>
                  <a:pt x="711689" y="232409"/>
                </a:lnTo>
                <a:lnTo>
                  <a:pt x="718119" y="245109"/>
                </a:lnTo>
                <a:lnTo>
                  <a:pt x="724057" y="256539"/>
                </a:lnTo>
                <a:lnTo>
                  <a:pt x="729503" y="269239"/>
                </a:lnTo>
                <a:lnTo>
                  <a:pt x="734457" y="280669"/>
                </a:lnTo>
                <a:lnTo>
                  <a:pt x="738918" y="294639"/>
                </a:lnTo>
                <a:lnTo>
                  <a:pt x="749351" y="334009"/>
                </a:lnTo>
                <a:lnTo>
                  <a:pt x="755354" y="375919"/>
                </a:lnTo>
                <a:lnTo>
                  <a:pt x="756699" y="420369"/>
                </a:lnTo>
                <a:lnTo>
                  <a:pt x="756168" y="431799"/>
                </a:lnTo>
                <a:lnTo>
                  <a:pt x="751224" y="472439"/>
                </a:lnTo>
                <a:lnTo>
                  <a:pt x="741521" y="511809"/>
                </a:lnTo>
                <a:lnTo>
                  <a:pt x="727055" y="549909"/>
                </a:lnTo>
                <a:lnTo>
                  <a:pt x="721176" y="561339"/>
                </a:lnTo>
                <a:lnTo>
                  <a:pt x="714767" y="574039"/>
                </a:lnTo>
                <a:lnTo>
                  <a:pt x="692365" y="608329"/>
                </a:lnTo>
                <a:lnTo>
                  <a:pt x="665338" y="642619"/>
                </a:lnTo>
                <a:lnTo>
                  <a:pt x="635465" y="671829"/>
                </a:lnTo>
                <a:lnTo>
                  <a:pt x="603292" y="697229"/>
                </a:lnTo>
                <a:lnTo>
                  <a:pt x="568821" y="717549"/>
                </a:lnTo>
                <a:lnTo>
                  <a:pt x="519285" y="739139"/>
                </a:lnTo>
                <a:lnTo>
                  <a:pt x="492985" y="745489"/>
                </a:lnTo>
                <a:lnTo>
                  <a:pt x="479452" y="749299"/>
                </a:lnTo>
                <a:lnTo>
                  <a:pt x="465663" y="751839"/>
                </a:lnTo>
                <a:lnTo>
                  <a:pt x="408800" y="756919"/>
                </a:lnTo>
                <a:lnTo>
                  <a:pt x="615391" y="756919"/>
                </a:lnTo>
                <a:lnTo>
                  <a:pt x="647830" y="735329"/>
                </a:lnTo>
                <a:lnTo>
                  <a:pt x="684244" y="703579"/>
                </a:lnTo>
                <a:lnTo>
                  <a:pt x="717965" y="668019"/>
                </a:lnTo>
                <a:lnTo>
                  <a:pt x="728531" y="654049"/>
                </a:lnTo>
                <a:lnTo>
                  <a:pt x="738479" y="641349"/>
                </a:lnTo>
                <a:lnTo>
                  <a:pt x="747811" y="627379"/>
                </a:lnTo>
                <a:lnTo>
                  <a:pt x="756526" y="614679"/>
                </a:lnTo>
                <a:lnTo>
                  <a:pt x="764624" y="600709"/>
                </a:lnTo>
                <a:lnTo>
                  <a:pt x="785217" y="557529"/>
                </a:lnTo>
                <a:lnTo>
                  <a:pt x="800260" y="514349"/>
                </a:lnTo>
                <a:lnTo>
                  <a:pt x="809752" y="467359"/>
                </a:lnTo>
                <a:lnTo>
                  <a:pt x="813586" y="422909"/>
                </a:lnTo>
                <a:lnTo>
                  <a:pt x="813774" y="403859"/>
                </a:lnTo>
                <a:lnTo>
                  <a:pt x="813238" y="387349"/>
                </a:lnTo>
                <a:lnTo>
                  <a:pt x="807999" y="337819"/>
                </a:lnTo>
                <a:lnTo>
                  <a:pt x="797566" y="290829"/>
                </a:lnTo>
                <a:lnTo>
                  <a:pt x="781967" y="246379"/>
                </a:lnTo>
                <a:lnTo>
                  <a:pt x="761201" y="204469"/>
                </a:lnTo>
                <a:lnTo>
                  <a:pt x="753131" y="191769"/>
                </a:lnTo>
                <a:lnTo>
                  <a:pt x="744487" y="177799"/>
                </a:lnTo>
                <a:lnTo>
                  <a:pt x="735268" y="165099"/>
                </a:lnTo>
                <a:lnTo>
                  <a:pt x="725476" y="153669"/>
                </a:lnTo>
                <a:lnTo>
                  <a:pt x="715109" y="140969"/>
                </a:lnTo>
                <a:lnTo>
                  <a:pt x="680565" y="106679"/>
                </a:lnTo>
                <a:lnTo>
                  <a:pt x="641760" y="74929"/>
                </a:lnTo>
                <a:lnTo>
                  <a:pt x="614839" y="57149"/>
                </a:lnTo>
                <a:lnTo>
                  <a:pt x="612874" y="55879"/>
                </a:lnTo>
                <a:close/>
              </a:path>
              <a:path w="814070" h="812800">
                <a:moveTo>
                  <a:pt x="416543" y="106679"/>
                </a:moveTo>
                <a:lnTo>
                  <a:pt x="397900" y="107949"/>
                </a:lnTo>
                <a:lnTo>
                  <a:pt x="399741" y="129539"/>
                </a:lnTo>
                <a:lnTo>
                  <a:pt x="380856" y="130809"/>
                </a:lnTo>
                <a:lnTo>
                  <a:pt x="364046" y="134619"/>
                </a:lnTo>
                <a:lnTo>
                  <a:pt x="354172" y="138429"/>
                </a:lnTo>
                <a:lnTo>
                  <a:pt x="351227" y="144779"/>
                </a:lnTo>
                <a:lnTo>
                  <a:pt x="351367" y="146049"/>
                </a:lnTo>
                <a:lnTo>
                  <a:pt x="327046" y="148589"/>
                </a:lnTo>
                <a:lnTo>
                  <a:pt x="325504" y="182879"/>
                </a:lnTo>
                <a:lnTo>
                  <a:pt x="313560" y="187959"/>
                </a:lnTo>
                <a:lnTo>
                  <a:pt x="302023" y="193039"/>
                </a:lnTo>
                <a:lnTo>
                  <a:pt x="259865" y="220979"/>
                </a:lnTo>
                <a:lnTo>
                  <a:pt x="241123" y="238759"/>
                </a:lnTo>
                <a:lnTo>
                  <a:pt x="232323" y="247649"/>
                </a:lnTo>
                <a:lnTo>
                  <a:pt x="208157" y="280669"/>
                </a:lnTo>
                <a:lnTo>
                  <a:pt x="186750" y="323849"/>
                </a:lnTo>
                <a:lnTo>
                  <a:pt x="174915" y="370839"/>
                </a:lnTo>
                <a:lnTo>
                  <a:pt x="172483" y="412749"/>
                </a:lnTo>
                <a:lnTo>
                  <a:pt x="172768" y="422909"/>
                </a:lnTo>
                <a:lnTo>
                  <a:pt x="178318" y="464819"/>
                </a:lnTo>
                <a:lnTo>
                  <a:pt x="189932" y="501649"/>
                </a:lnTo>
                <a:lnTo>
                  <a:pt x="207373" y="535939"/>
                </a:lnTo>
                <a:lnTo>
                  <a:pt x="230644" y="566419"/>
                </a:lnTo>
                <a:lnTo>
                  <a:pt x="249399" y="585469"/>
                </a:lnTo>
                <a:lnTo>
                  <a:pt x="217788" y="589279"/>
                </a:lnTo>
                <a:lnTo>
                  <a:pt x="225662" y="678179"/>
                </a:lnTo>
                <a:lnTo>
                  <a:pt x="642260" y="642619"/>
                </a:lnTo>
                <a:lnTo>
                  <a:pt x="636272" y="574039"/>
                </a:lnTo>
                <a:lnTo>
                  <a:pt x="280971" y="574039"/>
                </a:lnTo>
                <a:lnTo>
                  <a:pt x="277275" y="530859"/>
                </a:lnTo>
                <a:lnTo>
                  <a:pt x="411498" y="519429"/>
                </a:lnTo>
                <a:lnTo>
                  <a:pt x="276221" y="519429"/>
                </a:lnTo>
                <a:lnTo>
                  <a:pt x="272525" y="477519"/>
                </a:lnTo>
                <a:lnTo>
                  <a:pt x="421661" y="463549"/>
                </a:lnTo>
                <a:lnTo>
                  <a:pt x="464129" y="463549"/>
                </a:lnTo>
                <a:lnTo>
                  <a:pt x="527694" y="387349"/>
                </a:lnTo>
                <a:lnTo>
                  <a:pt x="655471" y="387349"/>
                </a:lnTo>
                <a:lnTo>
                  <a:pt x="654730" y="377189"/>
                </a:lnTo>
                <a:lnTo>
                  <a:pt x="643470" y="328929"/>
                </a:lnTo>
                <a:lnTo>
                  <a:pt x="621522" y="284479"/>
                </a:lnTo>
                <a:lnTo>
                  <a:pt x="597184" y="250189"/>
                </a:lnTo>
                <a:lnTo>
                  <a:pt x="568428" y="220979"/>
                </a:lnTo>
                <a:lnTo>
                  <a:pt x="526171" y="193039"/>
                </a:lnTo>
                <a:lnTo>
                  <a:pt x="502936" y="182879"/>
                </a:lnTo>
                <a:lnTo>
                  <a:pt x="490792" y="177799"/>
                </a:lnTo>
                <a:lnTo>
                  <a:pt x="478297" y="173989"/>
                </a:lnTo>
                <a:lnTo>
                  <a:pt x="465451" y="171449"/>
                </a:lnTo>
                <a:lnTo>
                  <a:pt x="462621" y="138429"/>
                </a:lnTo>
                <a:lnTo>
                  <a:pt x="435606" y="138429"/>
                </a:lnTo>
                <a:lnTo>
                  <a:pt x="435835" y="137159"/>
                </a:lnTo>
                <a:lnTo>
                  <a:pt x="436330" y="137159"/>
                </a:lnTo>
                <a:lnTo>
                  <a:pt x="436089" y="134619"/>
                </a:lnTo>
                <a:lnTo>
                  <a:pt x="430183" y="132079"/>
                </a:lnTo>
                <a:lnTo>
                  <a:pt x="418601" y="130809"/>
                </a:lnTo>
                <a:lnTo>
                  <a:pt x="416543" y="106679"/>
                </a:lnTo>
                <a:close/>
              </a:path>
              <a:path w="814070" h="812800">
                <a:moveTo>
                  <a:pt x="493686" y="518159"/>
                </a:moveTo>
                <a:lnTo>
                  <a:pt x="426411" y="518159"/>
                </a:lnTo>
                <a:lnTo>
                  <a:pt x="430107" y="560069"/>
                </a:lnTo>
                <a:lnTo>
                  <a:pt x="280971" y="574039"/>
                </a:lnTo>
                <a:lnTo>
                  <a:pt x="636272" y="574039"/>
                </a:lnTo>
                <a:lnTo>
                  <a:pt x="634941" y="558799"/>
                </a:lnTo>
                <a:lnTo>
                  <a:pt x="542667" y="558799"/>
                </a:lnTo>
                <a:lnTo>
                  <a:pt x="493686" y="518159"/>
                </a:lnTo>
                <a:close/>
              </a:path>
              <a:path w="814070" h="812800">
                <a:moveTo>
                  <a:pt x="655471" y="387349"/>
                </a:moveTo>
                <a:lnTo>
                  <a:pt x="527694" y="387349"/>
                </a:lnTo>
                <a:lnTo>
                  <a:pt x="620315" y="466089"/>
                </a:lnTo>
                <a:lnTo>
                  <a:pt x="542667" y="558799"/>
                </a:lnTo>
                <a:lnTo>
                  <a:pt x="634941" y="558799"/>
                </a:lnTo>
                <a:lnTo>
                  <a:pt x="634386" y="552449"/>
                </a:lnTo>
                <a:lnTo>
                  <a:pt x="613440" y="546099"/>
                </a:lnTo>
                <a:lnTo>
                  <a:pt x="620300" y="535939"/>
                </a:lnTo>
                <a:lnTo>
                  <a:pt x="626566" y="525779"/>
                </a:lnTo>
                <a:lnTo>
                  <a:pt x="632238" y="514349"/>
                </a:lnTo>
                <a:lnTo>
                  <a:pt x="637313" y="504189"/>
                </a:lnTo>
                <a:lnTo>
                  <a:pt x="651598" y="457199"/>
                </a:lnTo>
                <a:lnTo>
                  <a:pt x="655971" y="416559"/>
                </a:lnTo>
                <a:lnTo>
                  <a:pt x="656113" y="403859"/>
                </a:lnTo>
                <a:lnTo>
                  <a:pt x="655749" y="391159"/>
                </a:lnTo>
                <a:lnTo>
                  <a:pt x="655471" y="387349"/>
                </a:lnTo>
                <a:close/>
              </a:path>
              <a:path w="814070" h="812800">
                <a:moveTo>
                  <a:pt x="464129" y="463549"/>
                </a:moveTo>
                <a:lnTo>
                  <a:pt x="421661" y="463549"/>
                </a:lnTo>
                <a:lnTo>
                  <a:pt x="425357" y="506729"/>
                </a:lnTo>
                <a:lnTo>
                  <a:pt x="276221" y="519429"/>
                </a:lnTo>
                <a:lnTo>
                  <a:pt x="411498" y="519429"/>
                </a:lnTo>
                <a:lnTo>
                  <a:pt x="426411" y="518159"/>
                </a:lnTo>
                <a:lnTo>
                  <a:pt x="493686" y="518159"/>
                </a:lnTo>
                <a:lnTo>
                  <a:pt x="449297" y="481329"/>
                </a:lnTo>
                <a:lnTo>
                  <a:pt x="464129" y="463549"/>
                </a:lnTo>
                <a:close/>
              </a:path>
              <a:path w="814070" h="812800">
                <a:moveTo>
                  <a:pt x="536381" y="412749"/>
                </a:moveTo>
                <a:lnTo>
                  <a:pt x="522868" y="414019"/>
                </a:lnTo>
                <a:lnTo>
                  <a:pt x="519642" y="416559"/>
                </a:lnTo>
                <a:lnTo>
                  <a:pt x="520213" y="422909"/>
                </a:lnTo>
                <a:lnTo>
                  <a:pt x="520785" y="430529"/>
                </a:lnTo>
                <a:lnTo>
                  <a:pt x="524570" y="433069"/>
                </a:lnTo>
                <a:lnTo>
                  <a:pt x="538082" y="431799"/>
                </a:lnTo>
                <a:lnTo>
                  <a:pt x="541041" y="427989"/>
                </a:lnTo>
                <a:lnTo>
                  <a:pt x="539911" y="415289"/>
                </a:lnTo>
                <a:lnTo>
                  <a:pt x="536381" y="412749"/>
                </a:lnTo>
                <a:close/>
              </a:path>
              <a:path w="814070" h="812800">
                <a:moveTo>
                  <a:pt x="462403" y="135889"/>
                </a:moveTo>
                <a:lnTo>
                  <a:pt x="435606" y="138429"/>
                </a:lnTo>
                <a:lnTo>
                  <a:pt x="462621" y="138429"/>
                </a:lnTo>
                <a:lnTo>
                  <a:pt x="462403" y="13588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6" name="object 22"/>
          <p:cNvSpPr>
            <a:spLocks noChangeArrowheads="1"/>
          </p:cNvSpPr>
          <p:nvPr/>
        </p:nvSpPr>
        <p:spPr bwMode="auto">
          <a:xfrm>
            <a:off x="4321175" y="5414963"/>
            <a:ext cx="814388" cy="812800"/>
          </a:xfrm>
          <a:custGeom>
            <a:avLst/>
            <a:gdLst>
              <a:gd name="T0" fmla="*/ 0 w 814070"/>
              <a:gd name="T1" fmla="*/ 0 h 812800"/>
              <a:gd name="T2" fmla="*/ 814070 w 814070"/>
              <a:gd name="T3" fmla="*/ 812800 h 812800"/>
            </a:gdLst>
            <a:ahLst/>
            <a:cxnLst/>
            <a:rect l="T0" t="T1" r="T2" b="T3"/>
            <a:pathLst>
              <a:path w="814070" h="812800">
                <a:moveTo>
                  <a:pt x="437269" y="0"/>
                </a:moveTo>
                <a:lnTo>
                  <a:pt x="388193" y="0"/>
                </a:lnTo>
                <a:lnTo>
                  <a:pt x="354727" y="2539"/>
                </a:lnTo>
                <a:lnTo>
                  <a:pt x="290927" y="15239"/>
                </a:lnTo>
                <a:lnTo>
                  <a:pt x="246260" y="31749"/>
                </a:lnTo>
                <a:lnTo>
                  <a:pt x="204320" y="52069"/>
                </a:lnTo>
                <a:lnTo>
                  <a:pt x="165108" y="77469"/>
                </a:lnTo>
                <a:lnTo>
                  <a:pt x="128624" y="109219"/>
                </a:lnTo>
                <a:lnTo>
                  <a:pt x="94867" y="144779"/>
                </a:lnTo>
                <a:lnTo>
                  <a:pt x="65231" y="184149"/>
                </a:lnTo>
                <a:lnTo>
                  <a:pt x="41121" y="226059"/>
                </a:lnTo>
                <a:lnTo>
                  <a:pt x="22535" y="267969"/>
                </a:lnTo>
                <a:lnTo>
                  <a:pt x="9472" y="313689"/>
                </a:lnTo>
                <a:lnTo>
                  <a:pt x="1932" y="360679"/>
                </a:lnTo>
                <a:lnTo>
                  <a:pt x="0" y="411479"/>
                </a:lnTo>
                <a:lnTo>
                  <a:pt x="469" y="425449"/>
                </a:lnTo>
                <a:lnTo>
                  <a:pt x="5724" y="474979"/>
                </a:lnTo>
                <a:lnTo>
                  <a:pt x="16129" y="521969"/>
                </a:lnTo>
                <a:lnTo>
                  <a:pt x="31661" y="567689"/>
                </a:lnTo>
                <a:lnTo>
                  <a:pt x="52320" y="609599"/>
                </a:lnTo>
                <a:lnTo>
                  <a:pt x="78108" y="647699"/>
                </a:lnTo>
                <a:lnTo>
                  <a:pt x="109024" y="684529"/>
                </a:lnTo>
                <a:lnTo>
                  <a:pt x="145070" y="718819"/>
                </a:lnTo>
                <a:lnTo>
                  <a:pt x="198139" y="756919"/>
                </a:lnTo>
                <a:lnTo>
                  <a:pt x="268964" y="791209"/>
                </a:lnTo>
                <a:lnTo>
                  <a:pt x="313853" y="803909"/>
                </a:lnTo>
                <a:lnTo>
                  <a:pt x="360538" y="811529"/>
                </a:lnTo>
                <a:lnTo>
                  <a:pt x="376499" y="812799"/>
                </a:lnTo>
                <a:lnTo>
                  <a:pt x="425580" y="812799"/>
                </a:lnTo>
                <a:lnTo>
                  <a:pt x="491548" y="805179"/>
                </a:lnTo>
                <a:lnTo>
                  <a:pt x="552919" y="787399"/>
                </a:lnTo>
                <a:lnTo>
                  <a:pt x="595768" y="768349"/>
                </a:lnTo>
                <a:lnTo>
                  <a:pt x="635890" y="744219"/>
                </a:lnTo>
                <a:lnTo>
                  <a:pt x="643186" y="739139"/>
                </a:lnTo>
                <a:lnTo>
                  <a:pt x="462113" y="739139"/>
                </a:lnTo>
                <a:lnTo>
                  <a:pt x="226718" y="689609"/>
                </a:lnTo>
                <a:lnTo>
                  <a:pt x="221486" y="687069"/>
                </a:lnTo>
                <a:lnTo>
                  <a:pt x="225063" y="670559"/>
                </a:lnTo>
                <a:lnTo>
                  <a:pt x="199667" y="670559"/>
                </a:lnTo>
                <a:lnTo>
                  <a:pt x="188432" y="661669"/>
                </a:lnTo>
                <a:lnTo>
                  <a:pt x="177709" y="651509"/>
                </a:lnTo>
                <a:lnTo>
                  <a:pt x="167497" y="642619"/>
                </a:lnTo>
                <a:lnTo>
                  <a:pt x="157797" y="632459"/>
                </a:lnTo>
                <a:lnTo>
                  <a:pt x="148608" y="622299"/>
                </a:lnTo>
                <a:lnTo>
                  <a:pt x="139931" y="610869"/>
                </a:lnTo>
                <a:lnTo>
                  <a:pt x="131766" y="600709"/>
                </a:lnTo>
                <a:lnTo>
                  <a:pt x="110339" y="566419"/>
                </a:lnTo>
                <a:lnTo>
                  <a:pt x="93515" y="529589"/>
                </a:lnTo>
                <a:lnTo>
                  <a:pt x="81294" y="491489"/>
                </a:lnTo>
                <a:lnTo>
                  <a:pt x="73676" y="449579"/>
                </a:lnTo>
                <a:lnTo>
                  <a:pt x="70854" y="411479"/>
                </a:lnTo>
                <a:lnTo>
                  <a:pt x="70967" y="389889"/>
                </a:lnTo>
                <a:lnTo>
                  <a:pt x="75983" y="342899"/>
                </a:lnTo>
                <a:lnTo>
                  <a:pt x="85194" y="304799"/>
                </a:lnTo>
                <a:lnTo>
                  <a:pt x="98948" y="269239"/>
                </a:lnTo>
                <a:lnTo>
                  <a:pt x="104542" y="256539"/>
                </a:lnTo>
                <a:lnTo>
                  <a:pt x="110641" y="245109"/>
                </a:lnTo>
                <a:lnTo>
                  <a:pt x="117244" y="233679"/>
                </a:lnTo>
                <a:lnTo>
                  <a:pt x="124352" y="223519"/>
                </a:lnTo>
                <a:lnTo>
                  <a:pt x="131964" y="212089"/>
                </a:lnTo>
                <a:lnTo>
                  <a:pt x="157775" y="180339"/>
                </a:lnTo>
                <a:lnTo>
                  <a:pt x="176670" y="161289"/>
                </a:lnTo>
                <a:lnTo>
                  <a:pt x="186491" y="151129"/>
                </a:lnTo>
                <a:lnTo>
                  <a:pt x="196563" y="143509"/>
                </a:lnTo>
                <a:lnTo>
                  <a:pt x="206884" y="134619"/>
                </a:lnTo>
                <a:lnTo>
                  <a:pt x="217456" y="126999"/>
                </a:lnTo>
                <a:lnTo>
                  <a:pt x="250667" y="107949"/>
                </a:lnTo>
                <a:lnTo>
                  <a:pt x="286127" y="91439"/>
                </a:lnTo>
                <a:lnTo>
                  <a:pt x="323834" y="80009"/>
                </a:lnTo>
                <a:lnTo>
                  <a:pt x="363789" y="73659"/>
                </a:lnTo>
                <a:lnTo>
                  <a:pt x="377607" y="71119"/>
                </a:lnTo>
                <a:lnTo>
                  <a:pt x="391462" y="71119"/>
                </a:lnTo>
                <a:lnTo>
                  <a:pt x="405150" y="69849"/>
                </a:lnTo>
                <a:lnTo>
                  <a:pt x="636836" y="69849"/>
                </a:lnTo>
                <a:lnTo>
                  <a:pt x="615629" y="55879"/>
                </a:lnTo>
                <a:lnTo>
                  <a:pt x="587896" y="40639"/>
                </a:lnTo>
                <a:lnTo>
                  <a:pt x="544801" y="21589"/>
                </a:lnTo>
                <a:lnTo>
                  <a:pt x="530037" y="17779"/>
                </a:lnTo>
                <a:lnTo>
                  <a:pt x="515074" y="12699"/>
                </a:lnTo>
                <a:lnTo>
                  <a:pt x="499912" y="8889"/>
                </a:lnTo>
                <a:lnTo>
                  <a:pt x="453229" y="1269"/>
                </a:lnTo>
                <a:lnTo>
                  <a:pt x="437269" y="0"/>
                </a:lnTo>
                <a:close/>
              </a:path>
              <a:path w="814070" h="812800">
                <a:moveTo>
                  <a:pt x="557414" y="549909"/>
                </a:moveTo>
                <a:lnTo>
                  <a:pt x="546289" y="571499"/>
                </a:lnTo>
                <a:lnTo>
                  <a:pt x="510817" y="604519"/>
                </a:lnTo>
                <a:lnTo>
                  <a:pt x="523060" y="642619"/>
                </a:lnTo>
                <a:lnTo>
                  <a:pt x="520520" y="697229"/>
                </a:lnTo>
                <a:lnTo>
                  <a:pt x="491132" y="697229"/>
                </a:lnTo>
                <a:lnTo>
                  <a:pt x="518666" y="722629"/>
                </a:lnTo>
                <a:lnTo>
                  <a:pt x="487742" y="732789"/>
                </a:lnTo>
                <a:lnTo>
                  <a:pt x="485621" y="734059"/>
                </a:lnTo>
                <a:lnTo>
                  <a:pt x="482433" y="735329"/>
                </a:lnTo>
                <a:lnTo>
                  <a:pt x="473886" y="736599"/>
                </a:lnTo>
                <a:lnTo>
                  <a:pt x="468539" y="737869"/>
                </a:lnTo>
                <a:lnTo>
                  <a:pt x="462113" y="739139"/>
                </a:lnTo>
                <a:lnTo>
                  <a:pt x="643186" y="739139"/>
                </a:lnTo>
                <a:lnTo>
                  <a:pt x="648658" y="735329"/>
                </a:lnTo>
                <a:lnTo>
                  <a:pt x="685146" y="704849"/>
                </a:lnTo>
                <a:lnTo>
                  <a:pt x="718907" y="668019"/>
                </a:lnTo>
                <a:lnTo>
                  <a:pt x="730385" y="654049"/>
                </a:lnTo>
                <a:lnTo>
                  <a:pt x="552702" y="654049"/>
                </a:lnTo>
                <a:lnTo>
                  <a:pt x="561084" y="637539"/>
                </a:lnTo>
                <a:lnTo>
                  <a:pt x="557414" y="549909"/>
                </a:lnTo>
                <a:close/>
              </a:path>
              <a:path w="814070" h="812800">
                <a:moveTo>
                  <a:pt x="318768" y="500379"/>
                </a:moveTo>
                <a:lnTo>
                  <a:pt x="316266" y="500379"/>
                </a:lnTo>
                <a:lnTo>
                  <a:pt x="300290" y="607059"/>
                </a:lnTo>
                <a:lnTo>
                  <a:pt x="285583" y="662939"/>
                </a:lnTo>
                <a:lnTo>
                  <a:pt x="258837" y="665479"/>
                </a:lnTo>
                <a:lnTo>
                  <a:pt x="465898" y="707389"/>
                </a:lnTo>
                <a:lnTo>
                  <a:pt x="469034" y="697229"/>
                </a:lnTo>
                <a:lnTo>
                  <a:pt x="520520" y="697229"/>
                </a:lnTo>
                <a:lnTo>
                  <a:pt x="516551" y="690879"/>
                </a:lnTo>
                <a:lnTo>
                  <a:pt x="500353" y="690879"/>
                </a:lnTo>
                <a:lnTo>
                  <a:pt x="486014" y="685799"/>
                </a:lnTo>
                <a:lnTo>
                  <a:pt x="478468" y="661669"/>
                </a:lnTo>
                <a:lnTo>
                  <a:pt x="340980" y="661669"/>
                </a:lnTo>
                <a:lnTo>
                  <a:pt x="332738" y="660399"/>
                </a:lnTo>
                <a:lnTo>
                  <a:pt x="321270" y="632459"/>
                </a:lnTo>
                <a:lnTo>
                  <a:pt x="311110" y="609599"/>
                </a:lnTo>
                <a:lnTo>
                  <a:pt x="318768" y="500379"/>
                </a:lnTo>
                <a:close/>
              </a:path>
              <a:path w="814070" h="812800">
                <a:moveTo>
                  <a:pt x="510995" y="681989"/>
                </a:moveTo>
                <a:lnTo>
                  <a:pt x="500353" y="690879"/>
                </a:lnTo>
                <a:lnTo>
                  <a:pt x="516551" y="690879"/>
                </a:lnTo>
                <a:lnTo>
                  <a:pt x="510995" y="681989"/>
                </a:lnTo>
                <a:close/>
              </a:path>
              <a:path w="814070" h="812800">
                <a:moveTo>
                  <a:pt x="225614" y="668019"/>
                </a:moveTo>
                <a:lnTo>
                  <a:pt x="199667" y="670559"/>
                </a:lnTo>
                <a:lnTo>
                  <a:pt x="225063" y="670559"/>
                </a:lnTo>
                <a:lnTo>
                  <a:pt x="225614" y="668019"/>
                </a:lnTo>
                <a:close/>
              </a:path>
              <a:path w="814070" h="812800">
                <a:moveTo>
                  <a:pt x="345794" y="514349"/>
                </a:moveTo>
                <a:lnTo>
                  <a:pt x="344714" y="514349"/>
                </a:lnTo>
                <a:lnTo>
                  <a:pt x="343563" y="521969"/>
                </a:lnTo>
                <a:lnTo>
                  <a:pt x="342121" y="532129"/>
                </a:lnTo>
                <a:lnTo>
                  <a:pt x="340563" y="544829"/>
                </a:lnTo>
                <a:lnTo>
                  <a:pt x="331697" y="638809"/>
                </a:lnTo>
                <a:lnTo>
                  <a:pt x="340980" y="661669"/>
                </a:lnTo>
                <a:lnTo>
                  <a:pt x="478468" y="661669"/>
                </a:lnTo>
                <a:lnTo>
                  <a:pt x="477276" y="657859"/>
                </a:lnTo>
                <a:lnTo>
                  <a:pt x="388059" y="657859"/>
                </a:lnTo>
                <a:lnTo>
                  <a:pt x="388402" y="655319"/>
                </a:lnTo>
                <a:lnTo>
                  <a:pt x="388288" y="652779"/>
                </a:lnTo>
                <a:lnTo>
                  <a:pt x="387081" y="645159"/>
                </a:lnTo>
                <a:lnTo>
                  <a:pt x="386269" y="641349"/>
                </a:lnTo>
                <a:lnTo>
                  <a:pt x="385265" y="634999"/>
                </a:lnTo>
                <a:lnTo>
                  <a:pt x="470127" y="634999"/>
                </a:lnTo>
                <a:lnTo>
                  <a:pt x="471183" y="624839"/>
                </a:lnTo>
                <a:lnTo>
                  <a:pt x="449680" y="624839"/>
                </a:lnTo>
                <a:lnTo>
                  <a:pt x="422655" y="591819"/>
                </a:lnTo>
                <a:lnTo>
                  <a:pt x="372514" y="591819"/>
                </a:lnTo>
                <a:lnTo>
                  <a:pt x="347356" y="519429"/>
                </a:lnTo>
                <a:lnTo>
                  <a:pt x="345794" y="514349"/>
                </a:lnTo>
                <a:close/>
              </a:path>
              <a:path w="814070" h="812800">
                <a:moveTo>
                  <a:pt x="470127" y="634999"/>
                </a:moveTo>
                <a:lnTo>
                  <a:pt x="385265" y="634999"/>
                </a:lnTo>
                <a:lnTo>
                  <a:pt x="390929" y="643889"/>
                </a:lnTo>
                <a:lnTo>
                  <a:pt x="394028" y="651509"/>
                </a:lnTo>
                <a:lnTo>
                  <a:pt x="394549" y="657859"/>
                </a:lnTo>
                <a:lnTo>
                  <a:pt x="477276" y="657859"/>
                </a:lnTo>
                <a:lnTo>
                  <a:pt x="470127" y="634999"/>
                </a:lnTo>
                <a:close/>
              </a:path>
              <a:path w="814070" h="812800">
                <a:moveTo>
                  <a:pt x="566710" y="478789"/>
                </a:moveTo>
                <a:lnTo>
                  <a:pt x="577260" y="532129"/>
                </a:lnTo>
                <a:lnTo>
                  <a:pt x="577349" y="544829"/>
                </a:lnTo>
                <a:lnTo>
                  <a:pt x="576289" y="558799"/>
                </a:lnTo>
                <a:lnTo>
                  <a:pt x="575992" y="565149"/>
                </a:lnTo>
                <a:lnTo>
                  <a:pt x="575899" y="567689"/>
                </a:lnTo>
                <a:lnTo>
                  <a:pt x="575611" y="579119"/>
                </a:lnTo>
                <a:lnTo>
                  <a:pt x="575378" y="594359"/>
                </a:lnTo>
                <a:lnTo>
                  <a:pt x="575282" y="624839"/>
                </a:lnTo>
                <a:lnTo>
                  <a:pt x="575392" y="632459"/>
                </a:lnTo>
                <a:lnTo>
                  <a:pt x="575974" y="643889"/>
                </a:lnTo>
                <a:lnTo>
                  <a:pt x="576921" y="650239"/>
                </a:lnTo>
                <a:lnTo>
                  <a:pt x="552702" y="654049"/>
                </a:lnTo>
                <a:lnTo>
                  <a:pt x="730385" y="654049"/>
                </a:lnTo>
                <a:lnTo>
                  <a:pt x="739275" y="642619"/>
                </a:lnTo>
                <a:lnTo>
                  <a:pt x="741802" y="638809"/>
                </a:lnTo>
                <a:lnTo>
                  <a:pt x="579944" y="638809"/>
                </a:lnTo>
                <a:lnTo>
                  <a:pt x="594930" y="549909"/>
                </a:lnTo>
                <a:lnTo>
                  <a:pt x="566710" y="478789"/>
                </a:lnTo>
                <a:close/>
              </a:path>
              <a:path w="814070" h="812800">
                <a:moveTo>
                  <a:pt x="626057" y="483869"/>
                </a:moveTo>
                <a:lnTo>
                  <a:pt x="599502" y="582929"/>
                </a:lnTo>
                <a:lnTo>
                  <a:pt x="606017" y="637539"/>
                </a:lnTo>
                <a:lnTo>
                  <a:pt x="579944" y="638809"/>
                </a:lnTo>
                <a:lnTo>
                  <a:pt x="741802" y="638809"/>
                </a:lnTo>
                <a:lnTo>
                  <a:pt x="746013" y="632459"/>
                </a:lnTo>
                <a:lnTo>
                  <a:pt x="640586" y="632459"/>
                </a:lnTo>
                <a:lnTo>
                  <a:pt x="644498" y="565149"/>
                </a:lnTo>
                <a:lnTo>
                  <a:pt x="625905" y="529589"/>
                </a:lnTo>
                <a:lnTo>
                  <a:pt x="626057" y="483869"/>
                </a:lnTo>
                <a:close/>
              </a:path>
              <a:path w="814070" h="812800">
                <a:moveTo>
                  <a:pt x="636836" y="69849"/>
                </a:moveTo>
                <a:lnTo>
                  <a:pt x="418670" y="69849"/>
                </a:lnTo>
                <a:lnTo>
                  <a:pt x="458225" y="73659"/>
                </a:lnTo>
                <a:lnTo>
                  <a:pt x="496272" y="81279"/>
                </a:lnTo>
                <a:lnTo>
                  <a:pt x="556328" y="104139"/>
                </a:lnTo>
                <a:lnTo>
                  <a:pt x="590348" y="124459"/>
                </a:lnTo>
                <a:lnTo>
                  <a:pt x="612189" y="140969"/>
                </a:lnTo>
                <a:lnTo>
                  <a:pt x="622857" y="148589"/>
                </a:lnTo>
                <a:lnTo>
                  <a:pt x="633278" y="157479"/>
                </a:lnTo>
                <a:lnTo>
                  <a:pt x="643227" y="167639"/>
                </a:lnTo>
                <a:lnTo>
                  <a:pt x="652704" y="176529"/>
                </a:lnTo>
                <a:lnTo>
                  <a:pt x="678305" y="207009"/>
                </a:lnTo>
                <a:lnTo>
                  <a:pt x="693014" y="228599"/>
                </a:lnTo>
                <a:lnTo>
                  <a:pt x="699661" y="238759"/>
                </a:lnTo>
                <a:lnTo>
                  <a:pt x="705835" y="250189"/>
                </a:lnTo>
                <a:lnTo>
                  <a:pt x="711538" y="261619"/>
                </a:lnTo>
                <a:lnTo>
                  <a:pt x="716769" y="274319"/>
                </a:lnTo>
                <a:lnTo>
                  <a:pt x="721528" y="285749"/>
                </a:lnTo>
                <a:lnTo>
                  <a:pt x="732974" y="323849"/>
                </a:lnTo>
                <a:lnTo>
                  <a:pt x="740172" y="363219"/>
                </a:lnTo>
                <a:lnTo>
                  <a:pt x="742937" y="420369"/>
                </a:lnTo>
                <a:lnTo>
                  <a:pt x="742264" y="434339"/>
                </a:lnTo>
                <a:lnTo>
                  <a:pt x="736917" y="473709"/>
                </a:lnTo>
                <a:lnTo>
                  <a:pt x="726578" y="513079"/>
                </a:lnTo>
                <a:lnTo>
                  <a:pt x="711245" y="551179"/>
                </a:lnTo>
                <a:lnTo>
                  <a:pt x="698250" y="574039"/>
                </a:lnTo>
                <a:lnTo>
                  <a:pt x="690921" y="586739"/>
                </a:lnTo>
                <a:lnTo>
                  <a:pt x="683036" y="598169"/>
                </a:lnTo>
                <a:lnTo>
                  <a:pt x="674597" y="609599"/>
                </a:lnTo>
                <a:lnTo>
                  <a:pt x="665603" y="619759"/>
                </a:lnTo>
                <a:lnTo>
                  <a:pt x="656055" y="631189"/>
                </a:lnTo>
                <a:lnTo>
                  <a:pt x="640586" y="632459"/>
                </a:lnTo>
                <a:lnTo>
                  <a:pt x="746013" y="632459"/>
                </a:lnTo>
                <a:lnTo>
                  <a:pt x="748539" y="628649"/>
                </a:lnTo>
                <a:lnTo>
                  <a:pt x="757189" y="614679"/>
                </a:lnTo>
                <a:lnTo>
                  <a:pt x="765226" y="601979"/>
                </a:lnTo>
                <a:lnTo>
                  <a:pt x="785656" y="558799"/>
                </a:lnTo>
                <a:lnTo>
                  <a:pt x="800562" y="514349"/>
                </a:lnTo>
                <a:lnTo>
                  <a:pt x="809945" y="468629"/>
                </a:lnTo>
                <a:lnTo>
                  <a:pt x="813700" y="422909"/>
                </a:lnTo>
                <a:lnTo>
                  <a:pt x="813826" y="414019"/>
                </a:lnTo>
                <a:lnTo>
                  <a:pt x="813777" y="401319"/>
                </a:lnTo>
                <a:lnTo>
                  <a:pt x="810378" y="354329"/>
                </a:lnTo>
                <a:lnTo>
                  <a:pt x="801682" y="306069"/>
                </a:lnTo>
                <a:lnTo>
                  <a:pt x="787857" y="260349"/>
                </a:lnTo>
                <a:lnTo>
                  <a:pt x="768905" y="217169"/>
                </a:lnTo>
                <a:lnTo>
                  <a:pt x="761449" y="204469"/>
                </a:lnTo>
                <a:lnTo>
                  <a:pt x="753422" y="190499"/>
                </a:lnTo>
                <a:lnTo>
                  <a:pt x="725925" y="152399"/>
                </a:lnTo>
                <a:lnTo>
                  <a:pt x="693301" y="116839"/>
                </a:lnTo>
                <a:lnTo>
                  <a:pt x="655734" y="83819"/>
                </a:lnTo>
                <a:lnTo>
                  <a:pt x="642565" y="73659"/>
                </a:lnTo>
                <a:lnTo>
                  <a:pt x="636836" y="69849"/>
                </a:lnTo>
                <a:close/>
              </a:path>
              <a:path w="814070" h="812800">
                <a:moveTo>
                  <a:pt x="486811" y="321309"/>
                </a:moveTo>
                <a:lnTo>
                  <a:pt x="197718" y="321309"/>
                </a:lnTo>
                <a:lnTo>
                  <a:pt x="202245" y="322579"/>
                </a:lnTo>
                <a:lnTo>
                  <a:pt x="209519" y="323849"/>
                </a:lnTo>
                <a:lnTo>
                  <a:pt x="219580" y="326389"/>
                </a:lnTo>
                <a:lnTo>
                  <a:pt x="232465" y="327659"/>
                </a:lnTo>
                <a:lnTo>
                  <a:pt x="266853" y="332739"/>
                </a:lnTo>
                <a:lnTo>
                  <a:pt x="288432" y="335279"/>
                </a:lnTo>
                <a:lnTo>
                  <a:pt x="293384" y="344169"/>
                </a:lnTo>
                <a:lnTo>
                  <a:pt x="298841" y="353059"/>
                </a:lnTo>
                <a:lnTo>
                  <a:pt x="304846" y="363219"/>
                </a:lnTo>
                <a:lnTo>
                  <a:pt x="311443" y="372109"/>
                </a:lnTo>
                <a:lnTo>
                  <a:pt x="318675" y="382269"/>
                </a:lnTo>
                <a:lnTo>
                  <a:pt x="326586" y="392429"/>
                </a:lnTo>
                <a:lnTo>
                  <a:pt x="335219" y="403859"/>
                </a:lnTo>
                <a:lnTo>
                  <a:pt x="344618" y="414019"/>
                </a:lnTo>
                <a:lnTo>
                  <a:pt x="354826" y="426719"/>
                </a:lnTo>
                <a:lnTo>
                  <a:pt x="365887" y="438149"/>
                </a:lnTo>
                <a:lnTo>
                  <a:pt x="374370" y="448309"/>
                </a:lnTo>
                <a:lnTo>
                  <a:pt x="382619" y="457199"/>
                </a:lnTo>
                <a:lnTo>
                  <a:pt x="390782" y="466089"/>
                </a:lnTo>
                <a:lnTo>
                  <a:pt x="399005" y="476249"/>
                </a:lnTo>
                <a:lnTo>
                  <a:pt x="407434" y="486409"/>
                </a:lnTo>
                <a:lnTo>
                  <a:pt x="416146" y="497839"/>
                </a:lnTo>
                <a:lnTo>
                  <a:pt x="423499" y="506729"/>
                </a:lnTo>
                <a:lnTo>
                  <a:pt x="429499" y="515619"/>
                </a:lnTo>
                <a:lnTo>
                  <a:pt x="432179" y="520699"/>
                </a:lnTo>
                <a:lnTo>
                  <a:pt x="440282" y="539749"/>
                </a:lnTo>
                <a:lnTo>
                  <a:pt x="443241" y="544829"/>
                </a:lnTo>
                <a:lnTo>
                  <a:pt x="446467" y="551179"/>
                </a:lnTo>
                <a:lnTo>
                  <a:pt x="447381" y="554989"/>
                </a:lnTo>
                <a:lnTo>
                  <a:pt x="448168" y="558799"/>
                </a:lnTo>
                <a:lnTo>
                  <a:pt x="448829" y="563879"/>
                </a:lnTo>
                <a:lnTo>
                  <a:pt x="449464" y="567689"/>
                </a:lnTo>
                <a:lnTo>
                  <a:pt x="449984" y="572769"/>
                </a:lnTo>
                <a:lnTo>
                  <a:pt x="451023" y="586739"/>
                </a:lnTo>
                <a:lnTo>
                  <a:pt x="451147" y="601979"/>
                </a:lnTo>
                <a:lnTo>
                  <a:pt x="450789" y="612139"/>
                </a:lnTo>
                <a:lnTo>
                  <a:pt x="449680" y="624839"/>
                </a:lnTo>
                <a:lnTo>
                  <a:pt x="471183" y="624839"/>
                </a:lnTo>
                <a:lnTo>
                  <a:pt x="482535" y="515619"/>
                </a:lnTo>
                <a:lnTo>
                  <a:pt x="504366" y="515619"/>
                </a:lnTo>
                <a:lnTo>
                  <a:pt x="504632" y="507999"/>
                </a:lnTo>
                <a:lnTo>
                  <a:pt x="505225" y="501649"/>
                </a:lnTo>
                <a:lnTo>
                  <a:pt x="452016" y="501649"/>
                </a:lnTo>
                <a:lnTo>
                  <a:pt x="429290" y="468629"/>
                </a:lnTo>
                <a:lnTo>
                  <a:pt x="421680" y="459739"/>
                </a:lnTo>
                <a:lnTo>
                  <a:pt x="409670" y="448309"/>
                </a:lnTo>
                <a:lnTo>
                  <a:pt x="388601" y="430529"/>
                </a:lnTo>
                <a:lnTo>
                  <a:pt x="382030" y="422909"/>
                </a:lnTo>
                <a:lnTo>
                  <a:pt x="375231" y="415289"/>
                </a:lnTo>
                <a:lnTo>
                  <a:pt x="368203" y="407669"/>
                </a:lnTo>
                <a:lnTo>
                  <a:pt x="360948" y="397509"/>
                </a:lnTo>
                <a:lnTo>
                  <a:pt x="353464" y="387349"/>
                </a:lnTo>
                <a:lnTo>
                  <a:pt x="345751" y="374649"/>
                </a:lnTo>
                <a:lnTo>
                  <a:pt x="337811" y="361949"/>
                </a:lnTo>
                <a:lnTo>
                  <a:pt x="329642" y="347979"/>
                </a:lnTo>
                <a:lnTo>
                  <a:pt x="321245" y="332739"/>
                </a:lnTo>
                <a:lnTo>
                  <a:pt x="349883" y="330199"/>
                </a:lnTo>
                <a:lnTo>
                  <a:pt x="370482" y="330199"/>
                </a:lnTo>
                <a:lnTo>
                  <a:pt x="374813" y="328929"/>
                </a:lnTo>
                <a:lnTo>
                  <a:pt x="411343" y="328929"/>
                </a:lnTo>
                <a:lnTo>
                  <a:pt x="410614" y="327659"/>
                </a:lnTo>
                <a:lnTo>
                  <a:pt x="475273" y="327659"/>
                </a:lnTo>
                <a:lnTo>
                  <a:pt x="486345" y="323849"/>
                </a:lnTo>
                <a:lnTo>
                  <a:pt x="486811" y="321309"/>
                </a:lnTo>
                <a:close/>
              </a:path>
              <a:path w="814070" h="812800">
                <a:moveTo>
                  <a:pt x="509649" y="600709"/>
                </a:moveTo>
                <a:lnTo>
                  <a:pt x="510081" y="605789"/>
                </a:lnTo>
                <a:lnTo>
                  <a:pt x="510817" y="604519"/>
                </a:lnTo>
                <a:lnTo>
                  <a:pt x="509649" y="600709"/>
                </a:lnTo>
                <a:close/>
              </a:path>
              <a:path w="814070" h="812800">
                <a:moveTo>
                  <a:pt x="504366" y="515619"/>
                </a:moveTo>
                <a:lnTo>
                  <a:pt x="482535" y="515619"/>
                </a:lnTo>
                <a:lnTo>
                  <a:pt x="509649" y="600709"/>
                </a:lnTo>
                <a:lnTo>
                  <a:pt x="504209" y="533399"/>
                </a:lnTo>
                <a:lnTo>
                  <a:pt x="504321" y="516889"/>
                </a:lnTo>
                <a:lnTo>
                  <a:pt x="504366" y="515619"/>
                </a:lnTo>
                <a:close/>
              </a:path>
              <a:path w="814070" h="812800">
                <a:moveTo>
                  <a:pt x="378999" y="538479"/>
                </a:moveTo>
                <a:lnTo>
                  <a:pt x="377420" y="549909"/>
                </a:lnTo>
                <a:lnTo>
                  <a:pt x="374178" y="579119"/>
                </a:lnTo>
                <a:lnTo>
                  <a:pt x="372514" y="591819"/>
                </a:lnTo>
                <a:lnTo>
                  <a:pt x="422655" y="591819"/>
                </a:lnTo>
                <a:lnTo>
                  <a:pt x="378999" y="538479"/>
                </a:lnTo>
                <a:close/>
              </a:path>
              <a:path w="814070" h="812800">
                <a:moveTo>
                  <a:pt x="411343" y="328929"/>
                </a:moveTo>
                <a:lnTo>
                  <a:pt x="374813" y="328929"/>
                </a:lnTo>
                <a:lnTo>
                  <a:pt x="383582" y="339089"/>
                </a:lnTo>
                <a:lnTo>
                  <a:pt x="389443" y="349249"/>
                </a:lnTo>
                <a:lnTo>
                  <a:pt x="406516" y="383539"/>
                </a:lnTo>
                <a:lnTo>
                  <a:pt x="425652" y="427989"/>
                </a:lnTo>
                <a:lnTo>
                  <a:pt x="438578" y="468629"/>
                </a:lnTo>
                <a:lnTo>
                  <a:pt x="440249" y="478789"/>
                </a:lnTo>
                <a:lnTo>
                  <a:pt x="443940" y="487679"/>
                </a:lnTo>
                <a:lnTo>
                  <a:pt x="452016" y="501649"/>
                </a:lnTo>
                <a:lnTo>
                  <a:pt x="505225" y="501649"/>
                </a:lnTo>
                <a:lnTo>
                  <a:pt x="505937" y="494029"/>
                </a:lnTo>
                <a:lnTo>
                  <a:pt x="508176" y="482599"/>
                </a:lnTo>
                <a:lnTo>
                  <a:pt x="509535" y="480059"/>
                </a:lnTo>
                <a:lnTo>
                  <a:pt x="512087" y="474979"/>
                </a:lnTo>
                <a:lnTo>
                  <a:pt x="517919" y="464819"/>
                </a:lnTo>
                <a:lnTo>
                  <a:pt x="529463" y="444499"/>
                </a:lnTo>
                <a:lnTo>
                  <a:pt x="462456" y="444499"/>
                </a:lnTo>
                <a:lnTo>
                  <a:pt x="459377" y="434339"/>
                </a:lnTo>
                <a:lnTo>
                  <a:pt x="455830" y="422909"/>
                </a:lnTo>
                <a:lnTo>
                  <a:pt x="451815" y="412749"/>
                </a:lnTo>
                <a:lnTo>
                  <a:pt x="447333" y="401319"/>
                </a:lnTo>
                <a:lnTo>
                  <a:pt x="442382" y="389889"/>
                </a:lnTo>
                <a:lnTo>
                  <a:pt x="436964" y="377189"/>
                </a:lnTo>
                <a:lnTo>
                  <a:pt x="431078" y="365759"/>
                </a:lnTo>
                <a:lnTo>
                  <a:pt x="424724" y="353059"/>
                </a:lnTo>
                <a:lnTo>
                  <a:pt x="417903" y="340359"/>
                </a:lnTo>
                <a:lnTo>
                  <a:pt x="411343" y="328929"/>
                </a:lnTo>
                <a:close/>
              </a:path>
              <a:path w="814070" h="812800">
                <a:moveTo>
                  <a:pt x="617026" y="299719"/>
                </a:moveTo>
                <a:lnTo>
                  <a:pt x="490777" y="299719"/>
                </a:lnTo>
                <a:lnTo>
                  <a:pt x="499709" y="302259"/>
                </a:lnTo>
                <a:lnTo>
                  <a:pt x="499634" y="317499"/>
                </a:lnTo>
                <a:lnTo>
                  <a:pt x="496354" y="360679"/>
                </a:lnTo>
                <a:lnTo>
                  <a:pt x="484861" y="405129"/>
                </a:lnTo>
                <a:lnTo>
                  <a:pt x="479791" y="415289"/>
                </a:lnTo>
                <a:lnTo>
                  <a:pt x="478471" y="417829"/>
                </a:lnTo>
                <a:lnTo>
                  <a:pt x="468666" y="429259"/>
                </a:lnTo>
                <a:lnTo>
                  <a:pt x="466393" y="436879"/>
                </a:lnTo>
                <a:lnTo>
                  <a:pt x="462456" y="444499"/>
                </a:lnTo>
                <a:lnTo>
                  <a:pt x="529463" y="444499"/>
                </a:lnTo>
                <a:lnTo>
                  <a:pt x="530902" y="441959"/>
                </a:lnTo>
                <a:lnTo>
                  <a:pt x="547508" y="398779"/>
                </a:lnTo>
                <a:lnTo>
                  <a:pt x="555037" y="360679"/>
                </a:lnTo>
                <a:lnTo>
                  <a:pt x="558341" y="317499"/>
                </a:lnTo>
                <a:lnTo>
                  <a:pt x="600120" y="317499"/>
                </a:lnTo>
                <a:lnTo>
                  <a:pt x="616659" y="302259"/>
                </a:lnTo>
                <a:lnTo>
                  <a:pt x="617026" y="299719"/>
                </a:lnTo>
                <a:close/>
              </a:path>
              <a:path w="814070" h="812800">
                <a:moveTo>
                  <a:pt x="475273" y="327659"/>
                </a:moveTo>
                <a:lnTo>
                  <a:pt x="426914" y="327659"/>
                </a:lnTo>
                <a:lnTo>
                  <a:pt x="438940" y="331469"/>
                </a:lnTo>
                <a:lnTo>
                  <a:pt x="449438" y="336549"/>
                </a:lnTo>
                <a:lnTo>
                  <a:pt x="475273" y="327659"/>
                </a:lnTo>
                <a:close/>
              </a:path>
              <a:path w="814070" h="812800">
                <a:moveTo>
                  <a:pt x="149058" y="260349"/>
                </a:moveTo>
                <a:lnTo>
                  <a:pt x="114247" y="273049"/>
                </a:lnTo>
                <a:lnTo>
                  <a:pt x="151598" y="335279"/>
                </a:lnTo>
                <a:lnTo>
                  <a:pt x="179954" y="334009"/>
                </a:lnTo>
                <a:lnTo>
                  <a:pt x="191681" y="325119"/>
                </a:lnTo>
                <a:lnTo>
                  <a:pt x="197718" y="321309"/>
                </a:lnTo>
                <a:lnTo>
                  <a:pt x="486811" y="321309"/>
                </a:lnTo>
                <a:lnTo>
                  <a:pt x="490777" y="299719"/>
                </a:lnTo>
                <a:lnTo>
                  <a:pt x="617026" y="299719"/>
                </a:lnTo>
                <a:lnTo>
                  <a:pt x="618492" y="289559"/>
                </a:lnTo>
                <a:lnTo>
                  <a:pt x="353350" y="289559"/>
                </a:lnTo>
                <a:lnTo>
                  <a:pt x="295781" y="284479"/>
                </a:lnTo>
                <a:lnTo>
                  <a:pt x="295038" y="271779"/>
                </a:lnTo>
                <a:lnTo>
                  <a:pt x="302504" y="269239"/>
                </a:lnTo>
                <a:lnTo>
                  <a:pt x="196374" y="269239"/>
                </a:lnTo>
                <a:lnTo>
                  <a:pt x="183569" y="266699"/>
                </a:lnTo>
                <a:lnTo>
                  <a:pt x="171512" y="264159"/>
                </a:lnTo>
                <a:lnTo>
                  <a:pt x="163218" y="262889"/>
                </a:lnTo>
                <a:lnTo>
                  <a:pt x="155738" y="261619"/>
                </a:lnTo>
                <a:lnTo>
                  <a:pt x="149058" y="260349"/>
                </a:lnTo>
                <a:close/>
              </a:path>
              <a:path w="814070" h="812800">
                <a:moveTo>
                  <a:pt x="600120" y="317499"/>
                </a:moveTo>
                <a:lnTo>
                  <a:pt x="558341" y="317499"/>
                </a:lnTo>
                <a:lnTo>
                  <a:pt x="584960" y="331469"/>
                </a:lnTo>
                <a:lnTo>
                  <a:pt x="600120" y="317499"/>
                </a:lnTo>
                <a:close/>
              </a:path>
              <a:path w="814070" h="812800">
                <a:moveTo>
                  <a:pt x="368638" y="261619"/>
                </a:moveTo>
                <a:lnTo>
                  <a:pt x="332103" y="261619"/>
                </a:lnTo>
                <a:lnTo>
                  <a:pt x="335723" y="265429"/>
                </a:lnTo>
                <a:lnTo>
                  <a:pt x="339380" y="269239"/>
                </a:lnTo>
                <a:lnTo>
                  <a:pt x="346733" y="279399"/>
                </a:lnTo>
                <a:lnTo>
                  <a:pt x="350162" y="284479"/>
                </a:lnTo>
                <a:lnTo>
                  <a:pt x="353350" y="289559"/>
                </a:lnTo>
                <a:lnTo>
                  <a:pt x="618492" y="289559"/>
                </a:lnTo>
                <a:lnTo>
                  <a:pt x="619225" y="284479"/>
                </a:lnTo>
                <a:lnTo>
                  <a:pt x="557795" y="283209"/>
                </a:lnTo>
                <a:lnTo>
                  <a:pt x="557054" y="274319"/>
                </a:lnTo>
                <a:lnTo>
                  <a:pt x="500542" y="274319"/>
                </a:lnTo>
                <a:lnTo>
                  <a:pt x="477594" y="271779"/>
                </a:lnTo>
                <a:lnTo>
                  <a:pt x="373835" y="271779"/>
                </a:lnTo>
                <a:lnTo>
                  <a:pt x="368638" y="261619"/>
                </a:lnTo>
                <a:close/>
              </a:path>
              <a:path w="814070" h="812800">
                <a:moveTo>
                  <a:pt x="661901" y="261619"/>
                </a:moveTo>
                <a:lnTo>
                  <a:pt x="558339" y="261619"/>
                </a:lnTo>
                <a:lnTo>
                  <a:pt x="573435" y="265429"/>
                </a:lnTo>
                <a:lnTo>
                  <a:pt x="587226" y="270509"/>
                </a:lnTo>
                <a:lnTo>
                  <a:pt x="599709" y="274319"/>
                </a:lnTo>
                <a:lnTo>
                  <a:pt x="610885" y="279399"/>
                </a:lnTo>
                <a:lnTo>
                  <a:pt x="620751" y="283209"/>
                </a:lnTo>
                <a:lnTo>
                  <a:pt x="629308" y="288289"/>
                </a:lnTo>
                <a:lnTo>
                  <a:pt x="657792" y="271779"/>
                </a:lnTo>
                <a:lnTo>
                  <a:pt x="661992" y="262889"/>
                </a:lnTo>
                <a:lnTo>
                  <a:pt x="661901" y="261619"/>
                </a:lnTo>
                <a:close/>
              </a:path>
              <a:path w="814070" h="812800">
                <a:moveTo>
                  <a:pt x="659490" y="245109"/>
                </a:moveTo>
                <a:lnTo>
                  <a:pt x="452738" y="245109"/>
                </a:lnTo>
                <a:lnTo>
                  <a:pt x="501889" y="250189"/>
                </a:lnTo>
                <a:lnTo>
                  <a:pt x="500542" y="274319"/>
                </a:lnTo>
                <a:lnTo>
                  <a:pt x="557054" y="274319"/>
                </a:lnTo>
                <a:lnTo>
                  <a:pt x="556631" y="269239"/>
                </a:lnTo>
                <a:lnTo>
                  <a:pt x="556506" y="266699"/>
                </a:lnTo>
                <a:lnTo>
                  <a:pt x="556487" y="265429"/>
                </a:lnTo>
                <a:lnTo>
                  <a:pt x="558339" y="261619"/>
                </a:lnTo>
                <a:lnTo>
                  <a:pt x="661901" y="261619"/>
                </a:lnTo>
                <a:lnTo>
                  <a:pt x="660893" y="247649"/>
                </a:lnTo>
                <a:lnTo>
                  <a:pt x="659490" y="245109"/>
                </a:lnTo>
                <a:close/>
              </a:path>
              <a:path w="814070" h="812800">
                <a:moveTo>
                  <a:pt x="452997" y="270509"/>
                </a:moveTo>
                <a:lnTo>
                  <a:pt x="398887" y="270509"/>
                </a:lnTo>
                <a:lnTo>
                  <a:pt x="386303" y="271779"/>
                </a:lnTo>
                <a:lnTo>
                  <a:pt x="465648" y="271779"/>
                </a:lnTo>
                <a:lnTo>
                  <a:pt x="452997" y="270509"/>
                </a:lnTo>
                <a:close/>
              </a:path>
              <a:path w="814070" h="812800">
                <a:moveTo>
                  <a:pt x="421867" y="154939"/>
                </a:moveTo>
                <a:lnTo>
                  <a:pt x="382840" y="154939"/>
                </a:lnTo>
                <a:lnTo>
                  <a:pt x="297635" y="168909"/>
                </a:lnTo>
                <a:lnTo>
                  <a:pt x="184516" y="208279"/>
                </a:lnTo>
                <a:lnTo>
                  <a:pt x="196374" y="269239"/>
                </a:lnTo>
                <a:lnTo>
                  <a:pt x="302504" y="269239"/>
                </a:lnTo>
                <a:lnTo>
                  <a:pt x="306237" y="267969"/>
                </a:lnTo>
                <a:lnTo>
                  <a:pt x="318595" y="264159"/>
                </a:lnTo>
                <a:lnTo>
                  <a:pt x="332103" y="261619"/>
                </a:lnTo>
                <a:lnTo>
                  <a:pt x="368638" y="261619"/>
                </a:lnTo>
                <a:lnTo>
                  <a:pt x="364090" y="252729"/>
                </a:lnTo>
                <a:lnTo>
                  <a:pt x="377642" y="250189"/>
                </a:lnTo>
                <a:lnTo>
                  <a:pt x="390444" y="247649"/>
                </a:lnTo>
                <a:lnTo>
                  <a:pt x="414850" y="245109"/>
                </a:lnTo>
                <a:lnTo>
                  <a:pt x="659490" y="245109"/>
                </a:lnTo>
                <a:lnTo>
                  <a:pt x="635633" y="201929"/>
                </a:lnTo>
                <a:lnTo>
                  <a:pt x="575956" y="163829"/>
                </a:lnTo>
                <a:lnTo>
                  <a:pt x="421867" y="15493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7" name="object 23"/>
          <p:cNvSpPr>
            <a:spLocks noChangeArrowheads="1"/>
          </p:cNvSpPr>
          <p:nvPr/>
        </p:nvSpPr>
        <p:spPr bwMode="auto">
          <a:xfrm>
            <a:off x="5218113" y="5335588"/>
            <a:ext cx="814387" cy="812800"/>
          </a:xfrm>
          <a:custGeom>
            <a:avLst/>
            <a:gdLst>
              <a:gd name="T0" fmla="*/ 0 w 813435"/>
              <a:gd name="T1" fmla="*/ 0 h 812800"/>
              <a:gd name="T2" fmla="*/ 813435 w 813435"/>
              <a:gd name="T3" fmla="*/ 812800 h 812800"/>
            </a:gdLst>
            <a:ahLst/>
            <a:cxnLst/>
            <a:rect l="T0" t="T1" r="T2" b="T3"/>
            <a:pathLst>
              <a:path w="813435" h="812800">
                <a:moveTo>
                  <a:pt x="436846" y="0"/>
                </a:moveTo>
                <a:lnTo>
                  <a:pt x="387815" y="0"/>
                </a:lnTo>
                <a:lnTo>
                  <a:pt x="354381" y="2540"/>
                </a:lnTo>
                <a:lnTo>
                  <a:pt x="290646" y="15240"/>
                </a:lnTo>
                <a:lnTo>
                  <a:pt x="246024" y="31750"/>
                </a:lnTo>
                <a:lnTo>
                  <a:pt x="204127" y="52070"/>
                </a:lnTo>
                <a:lnTo>
                  <a:pt x="164957" y="77470"/>
                </a:lnTo>
                <a:lnTo>
                  <a:pt x="128513" y="109220"/>
                </a:lnTo>
                <a:lnTo>
                  <a:pt x="94796" y="144780"/>
                </a:lnTo>
                <a:lnTo>
                  <a:pt x="65193" y="184150"/>
                </a:lnTo>
                <a:lnTo>
                  <a:pt x="48523" y="212090"/>
                </a:lnTo>
                <a:lnTo>
                  <a:pt x="41109" y="224790"/>
                </a:lnTo>
                <a:lnTo>
                  <a:pt x="22544" y="267970"/>
                </a:lnTo>
                <a:lnTo>
                  <a:pt x="9498" y="313690"/>
                </a:lnTo>
                <a:lnTo>
                  <a:pt x="1969" y="360680"/>
                </a:lnTo>
                <a:lnTo>
                  <a:pt x="0" y="410210"/>
                </a:lnTo>
                <a:lnTo>
                  <a:pt x="512" y="425450"/>
                </a:lnTo>
                <a:lnTo>
                  <a:pt x="5767" y="474980"/>
                </a:lnTo>
                <a:lnTo>
                  <a:pt x="16166" y="521970"/>
                </a:lnTo>
                <a:lnTo>
                  <a:pt x="31686" y="567690"/>
                </a:lnTo>
                <a:lnTo>
                  <a:pt x="52329" y="609600"/>
                </a:lnTo>
                <a:lnTo>
                  <a:pt x="78096" y="647700"/>
                </a:lnTo>
                <a:lnTo>
                  <a:pt x="108986" y="684530"/>
                </a:lnTo>
                <a:lnTo>
                  <a:pt x="145000" y="718820"/>
                </a:lnTo>
                <a:lnTo>
                  <a:pt x="198015" y="756920"/>
                </a:lnTo>
                <a:lnTo>
                  <a:pt x="268772" y="791210"/>
                </a:lnTo>
                <a:lnTo>
                  <a:pt x="313619" y="803910"/>
                </a:lnTo>
                <a:lnTo>
                  <a:pt x="360262" y="811530"/>
                </a:lnTo>
                <a:lnTo>
                  <a:pt x="376209" y="812800"/>
                </a:lnTo>
                <a:lnTo>
                  <a:pt x="425245" y="812800"/>
                </a:lnTo>
                <a:lnTo>
                  <a:pt x="491148" y="805180"/>
                </a:lnTo>
                <a:lnTo>
                  <a:pt x="552457" y="787400"/>
                </a:lnTo>
                <a:lnTo>
                  <a:pt x="595261" y="768350"/>
                </a:lnTo>
                <a:lnTo>
                  <a:pt x="635339" y="744220"/>
                </a:lnTo>
                <a:lnTo>
                  <a:pt x="637161" y="742950"/>
                </a:lnTo>
                <a:lnTo>
                  <a:pt x="400199" y="742950"/>
                </a:lnTo>
                <a:lnTo>
                  <a:pt x="387523" y="741680"/>
                </a:lnTo>
                <a:lnTo>
                  <a:pt x="374962" y="741680"/>
                </a:lnTo>
                <a:lnTo>
                  <a:pt x="362513" y="740410"/>
                </a:lnTo>
                <a:lnTo>
                  <a:pt x="313811" y="730250"/>
                </a:lnTo>
                <a:lnTo>
                  <a:pt x="290086" y="722630"/>
                </a:lnTo>
                <a:lnTo>
                  <a:pt x="266759" y="712470"/>
                </a:lnTo>
                <a:lnTo>
                  <a:pt x="255240" y="706120"/>
                </a:lnTo>
                <a:lnTo>
                  <a:pt x="243814" y="701040"/>
                </a:lnTo>
                <a:lnTo>
                  <a:pt x="232480" y="693420"/>
                </a:lnTo>
                <a:lnTo>
                  <a:pt x="221236" y="687070"/>
                </a:lnTo>
                <a:lnTo>
                  <a:pt x="210079" y="679450"/>
                </a:lnTo>
                <a:lnTo>
                  <a:pt x="179381" y="654050"/>
                </a:lnTo>
                <a:lnTo>
                  <a:pt x="144170" y="617220"/>
                </a:lnTo>
                <a:lnTo>
                  <a:pt x="115498" y="575310"/>
                </a:lnTo>
                <a:lnTo>
                  <a:pt x="98288" y="541020"/>
                </a:lnTo>
                <a:lnTo>
                  <a:pt x="84759" y="502920"/>
                </a:lnTo>
                <a:lnTo>
                  <a:pt x="81068" y="490220"/>
                </a:lnTo>
                <a:lnTo>
                  <a:pt x="125457" y="449580"/>
                </a:lnTo>
                <a:lnTo>
                  <a:pt x="73397" y="449580"/>
                </a:lnTo>
                <a:lnTo>
                  <a:pt x="72381" y="444500"/>
                </a:lnTo>
                <a:lnTo>
                  <a:pt x="71771" y="440690"/>
                </a:lnTo>
                <a:lnTo>
                  <a:pt x="71363" y="435316"/>
                </a:lnTo>
                <a:lnTo>
                  <a:pt x="71035" y="431800"/>
                </a:lnTo>
                <a:lnTo>
                  <a:pt x="96066" y="429260"/>
                </a:lnTo>
                <a:lnTo>
                  <a:pt x="172978" y="429260"/>
                </a:lnTo>
                <a:lnTo>
                  <a:pt x="168939" y="422910"/>
                </a:lnTo>
                <a:lnTo>
                  <a:pt x="71060" y="422910"/>
                </a:lnTo>
                <a:lnTo>
                  <a:pt x="70691" y="411480"/>
                </a:lnTo>
                <a:lnTo>
                  <a:pt x="72170" y="369570"/>
                </a:lnTo>
                <a:lnTo>
                  <a:pt x="78215" y="331470"/>
                </a:lnTo>
                <a:lnTo>
                  <a:pt x="88895" y="294640"/>
                </a:lnTo>
                <a:lnTo>
                  <a:pt x="104362" y="259080"/>
                </a:lnTo>
                <a:lnTo>
                  <a:pt x="110607" y="246380"/>
                </a:lnTo>
                <a:lnTo>
                  <a:pt x="117405" y="234950"/>
                </a:lnTo>
                <a:lnTo>
                  <a:pt x="124764" y="223520"/>
                </a:lnTo>
                <a:lnTo>
                  <a:pt x="132688" y="212090"/>
                </a:lnTo>
                <a:lnTo>
                  <a:pt x="141182" y="200660"/>
                </a:lnTo>
                <a:lnTo>
                  <a:pt x="150253" y="187960"/>
                </a:lnTo>
                <a:lnTo>
                  <a:pt x="178497" y="158750"/>
                </a:lnTo>
                <a:lnTo>
                  <a:pt x="208275" y="133350"/>
                </a:lnTo>
                <a:lnTo>
                  <a:pt x="251508" y="106680"/>
                </a:lnTo>
                <a:lnTo>
                  <a:pt x="286580" y="91440"/>
                </a:lnTo>
                <a:lnTo>
                  <a:pt x="323923" y="80010"/>
                </a:lnTo>
                <a:lnTo>
                  <a:pt x="363536" y="73660"/>
                </a:lnTo>
                <a:lnTo>
                  <a:pt x="377244" y="71120"/>
                </a:lnTo>
                <a:lnTo>
                  <a:pt x="390322" y="71120"/>
                </a:lnTo>
                <a:lnTo>
                  <a:pt x="403267" y="69850"/>
                </a:lnTo>
                <a:lnTo>
                  <a:pt x="636217" y="69850"/>
                </a:lnTo>
                <a:lnTo>
                  <a:pt x="615034" y="55880"/>
                </a:lnTo>
                <a:lnTo>
                  <a:pt x="587330" y="40640"/>
                </a:lnTo>
                <a:lnTo>
                  <a:pt x="544278" y="21590"/>
                </a:lnTo>
                <a:lnTo>
                  <a:pt x="529529" y="17780"/>
                </a:lnTo>
                <a:lnTo>
                  <a:pt x="514580" y="12700"/>
                </a:lnTo>
                <a:lnTo>
                  <a:pt x="499432" y="8890"/>
                </a:lnTo>
                <a:lnTo>
                  <a:pt x="452792" y="1270"/>
                </a:lnTo>
                <a:lnTo>
                  <a:pt x="436846" y="0"/>
                </a:lnTo>
                <a:close/>
              </a:path>
              <a:path w="813435" h="812800">
                <a:moveTo>
                  <a:pt x="812986" y="421640"/>
                </a:moveTo>
                <a:lnTo>
                  <a:pt x="742251" y="421640"/>
                </a:lnTo>
                <a:lnTo>
                  <a:pt x="741468" y="434340"/>
                </a:lnTo>
                <a:lnTo>
                  <a:pt x="740225" y="447040"/>
                </a:lnTo>
                <a:lnTo>
                  <a:pt x="733711" y="485140"/>
                </a:lnTo>
                <a:lnTo>
                  <a:pt x="722960" y="521970"/>
                </a:lnTo>
                <a:lnTo>
                  <a:pt x="707895" y="557530"/>
                </a:lnTo>
                <a:lnTo>
                  <a:pt x="701901" y="567690"/>
                </a:lnTo>
                <a:lnTo>
                  <a:pt x="695417" y="579120"/>
                </a:lnTo>
                <a:lnTo>
                  <a:pt x="688439" y="590550"/>
                </a:lnTo>
                <a:lnTo>
                  <a:pt x="680965" y="600710"/>
                </a:lnTo>
                <a:lnTo>
                  <a:pt x="672992" y="612140"/>
                </a:lnTo>
                <a:lnTo>
                  <a:pt x="646050" y="642620"/>
                </a:lnTo>
                <a:lnTo>
                  <a:pt x="608028" y="675640"/>
                </a:lnTo>
                <a:lnTo>
                  <a:pt x="566048" y="702310"/>
                </a:lnTo>
                <a:lnTo>
                  <a:pt x="554873" y="708660"/>
                </a:lnTo>
                <a:lnTo>
                  <a:pt x="507206" y="726440"/>
                </a:lnTo>
                <a:lnTo>
                  <a:pt x="454398" y="739140"/>
                </a:lnTo>
                <a:lnTo>
                  <a:pt x="425903" y="741680"/>
                </a:lnTo>
                <a:lnTo>
                  <a:pt x="412991" y="742950"/>
                </a:lnTo>
                <a:lnTo>
                  <a:pt x="637161" y="742950"/>
                </a:lnTo>
                <a:lnTo>
                  <a:pt x="648092" y="735330"/>
                </a:lnTo>
                <a:lnTo>
                  <a:pt x="684536" y="704850"/>
                </a:lnTo>
                <a:lnTo>
                  <a:pt x="718252" y="668020"/>
                </a:lnTo>
                <a:lnTo>
                  <a:pt x="747853" y="628650"/>
                </a:lnTo>
                <a:lnTo>
                  <a:pt x="756494" y="614680"/>
                </a:lnTo>
                <a:lnTo>
                  <a:pt x="764522" y="601980"/>
                </a:lnTo>
                <a:lnTo>
                  <a:pt x="784928" y="558800"/>
                </a:lnTo>
                <a:lnTo>
                  <a:pt x="799816" y="514350"/>
                </a:lnTo>
                <a:lnTo>
                  <a:pt x="809186" y="468630"/>
                </a:lnTo>
                <a:lnTo>
                  <a:pt x="812367" y="436880"/>
                </a:lnTo>
                <a:lnTo>
                  <a:pt x="812986" y="421640"/>
                </a:lnTo>
                <a:close/>
              </a:path>
              <a:path w="813435" h="812800">
                <a:moveTo>
                  <a:pt x="375089" y="407670"/>
                </a:moveTo>
                <a:lnTo>
                  <a:pt x="339132" y="407670"/>
                </a:lnTo>
                <a:lnTo>
                  <a:pt x="392218" y="679450"/>
                </a:lnTo>
                <a:lnTo>
                  <a:pt x="427079" y="675640"/>
                </a:lnTo>
                <a:lnTo>
                  <a:pt x="426265" y="487680"/>
                </a:lnTo>
                <a:lnTo>
                  <a:pt x="390808" y="487680"/>
                </a:lnTo>
                <a:lnTo>
                  <a:pt x="375089" y="407670"/>
                </a:lnTo>
                <a:close/>
              </a:path>
              <a:path w="813435" h="812800">
                <a:moveTo>
                  <a:pt x="266392" y="438150"/>
                </a:moveTo>
                <a:lnTo>
                  <a:pt x="230623" y="438150"/>
                </a:lnTo>
                <a:lnTo>
                  <a:pt x="282071" y="671830"/>
                </a:lnTo>
                <a:lnTo>
                  <a:pt x="316856" y="668020"/>
                </a:lnTo>
                <a:lnTo>
                  <a:pt x="317591" y="509270"/>
                </a:lnTo>
                <a:lnTo>
                  <a:pt x="282490" y="509270"/>
                </a:lnTo>
                <a:lnTo>
                  <a:pt x="266392" y="438150"/>
                </a:lnTo>
                <a:close/>
              </a:path>
              <a:path w="813435" h="812800">
                <a:moveTo>
                  <a:pt x="179441" y="439420"/>
                </a:moveTo>
                <a:lnTo>
                  <a:pt x="136554" y="439420"/>
                </a:lnTo>
                <a:lnTo>
                  <a:pt x="213757" y="553720"/>
                </a:lnTo>
                <a:lnTo>
                  <a:pt x="227658" y="458470"/>
                </a:lnTo>
                <a:lnTo>
                  <a:pt x="191558" y="458470"/>
                </a:lnTo>
                <a:lnTo>
                  <a:pt x="179441" y="439420"/>
                </a:lnTo>
                <a:close/>
              </a:path>
              <a:path w="813435" h="812800">
                <a:moveTo>
                  <a:pt x="480427" y="398780"/>
                </a:moveTo>
                <a:lnTo>
                  <a:pt x="445355" y="398780"/>
                </a:lnTo>
                <a:lnTo>
                  <a:pt x="475784" y="551180"/>
                </a:lnTo>
                <a:lnTo>
                  <a:pt x="510645" y="547370"/>
                </a:lnTo>
                <a:lnTo>
                  <a:pt x="517065" y="402590"/>
                </a:lnTo>
                <a:lnTo>
                  <a:pt x="481296" y="402590"/>
                </a:lnTo>
                <a:lnTo>
                  <a:pt x="480427" y="398780"/>
                </a:lnTo>
                <a:close/>
              </a:path>
              <a:path w="813435" h="812800">
                <a:moveTo>
                  <a:pt x="563178" y="392430"/>
                </a:moveTo>
                <a:lnTo>
                  <a:pt x="527257" y="392430"/>
                </a:lnTo>
                <a:lnTo>
                  <a:pt x="557330" y="539750"/>
                </a:lnTo>
                <a:lnTo>
                  <a:pt x="591659" y="539750"/>
                </a:lnTo>
                <a:lnTo>
                  <a:pt x="611115" y="449580"/>
                </a:lnTo>
                <a:lnTo>
                  <a:pt x="574310" y="449580"/>
                </a:lnTo>
                <a:lnTo>
                  <a:pt x="563178" y="392430"/>
                </a:lnTo>
                <a:close/>
              </a:path>
              <a:path w="813435" h="812800">
                <a:moveTo>
                  <a:pt x="675545" y="382270"/>
                </a:moveTo>
                <a:lnTo>
                  <a:pt x="638331" y="382270"/>
                </a:lnTo>
                <a:lnTo>
                  <a:pt x="689817" y="521970"/>
                </a:lnTo>
                <a:lnTo>
                  <a:pt x="734950" y="435610"/>
                </a:lnTo>
                <a:lnTo>
                  <a:pt x="694605" y="435610"/>
                </a:lnTo>
                <a:lnTo>
                  <a:pt x="675545" y="382270"/>
                </a:lnTo>
                <a:close/>
              </a:path>
              <a:path w="813435" h="812800">
                <a:moveTo>
                  <a:pt x="318038" y="412750"/>
                </a:moveTo>
                <a:lnTo>
                  <a:pt x="282287" y="412750"/>
                </a:lnTo>
                <a:lnTo>
                  <a:pt x="282490" y="509270"/>
                </a:lnTo>
                <a:lnTo>
                  <a:pt x="317591" y="509270"/>
                </a:lnTo>
                <a:lnTo>
                  <a:pt x="318038" y="412750"/>
                </a:lnTo>
                <a:close/>
              </a:path>
              <a:path w="813435" h="812800">
                <a:moveTo>
                  <a:pt x="425902" y="403860"/>
                </a:moveTo>
                <a:lnTo>
                  <a:pt x="389983" y="403860"/>
                </a:lnTo>
                <a:lnTo>
                  <a:pt x="390808" y="487680"/>
                </a:lnTo>
                <a:lnTo>
                  <a:pt x="426265" y="487680"/>
                </a:lnTo>
                <a:lnTo>
                  <a:pt x="425902" y="403860"/>
                </a:lnTo>
                <a:close/>
              </a:path>
              <a:path w="813435" h="812800">
                <a:moveTo>
                  <a:pt x="262367" y="420370"/>
                </a:moveTo>
                <a:lnTo>
                  <a:pt x="197285" y="420370"/>
                </a:lnTo>
                <a:lnTo>
                  <a:pt x="191558" y="458470"/>
                </a:lnTo>
                <a:lnTo>
                  <a:pt x="227658" y="458470"/>
                </a:lnTo>
                <a:lnTo>
                  <a:pt x="230623" y="438150"/>
                </a:lnTo>
                <a:lnTo>
                  <a:pt x="266392" y="438150"/>
                </a:lnTo>
                <a:lnTo>
                  <a:pt x="262367" y="420370"/>
                </a:lnTo>
                <a:close/>
              </a:path>
              <a:path w="813435" h="812800">
                <a:moveTo>
                  <a:pt x="172978" y="429260"/>
                </a:moveTo>
                <a:lnTo>
                  <a:pt x="96066" y="429260"/>
                </a:lnTo>
                <a:lnTo>
                  <a:pt x="73397" y="449580"/>
                </a:lnTo>
                <a:lnTo>
                  <a:pt x="125457" y="449580"/>
                </a:lnTo>
                <a:lnTo>
                  <a:pt x="136554" y="439420"/>
                </a:lnTo>
                <a:lnTo>
                  <a:pt x="179441" y="439420"/>
                </a:lnTo>
                <a:lnTo>
                  <a:pt x="172978" y="429260"/>
                </a:lnTo>
                <a:close/>
              </a:path>
              <a:path w="813435" h="812800">
                <a:moveTo>
                  <a:pt x="624816" y="386080"/>
                </a:moveTo>
                <a:lnTo>
                  <a:pt x="588357" y="386080"/>
                </a:lnTo>
                <a:lnTo>
                  <a:pt x="574310" y="449580"/>
                </a:lnTo>
                <a:lnTo>
                  <a:pt x="611115" y="449580"/>
                </a:lnTo>
                <a:lnTo>
                  <a:pt x="624816" y="386080"/>
                </a:lnTo>
                <a:close/>
              </a:path>
              <a:path w="813435" h="812800">
                <a:moveTo>
                  <a:pt x="667465" y="360680"/>
                </a:moveTo>
                <a:lnTo>
                  <a:pt x="630165" y="360680"/>
                </a:lnTo>
                <a:lnTo>
                  <a:pt x="634534" y="373380"/>
                </a:lnTo>
                <a:lnTo>
                  <a:pt x="627244" y="374650"/>
                </a:lnTo>
                <a:lnTo>
                  <a:pt x="726012" y="374650"/>
                </a:lnTo>
                <a:lnTo>
                  <a:pt x="694605" y="435610"/>
                </a:lnTo>
                <a:lnTo>
                  <a:pt x="734950" y="435610"/>
                </a:lnTo>
                <a:lnTo>
                  <a:pt x="742251" y="421640"/>
                </a:lnTo>
                <a:lnTo>
                  <a:pt x="812986" y="421640"/>
                </a:lnTo>
                <a:lnTo>
                  <a:pt x="812923" y="398780"/>
                </a:lnTo>
                <a:lnTo>
                  <a:pt x="812538" y="387350"/>
                </a:lnTo>
                <a:lnTo>
                  <a:pt x="811369" y="370840"/>
                </a:lnTo>
                <a:lnTo>
                  <a:pt x="671237" y="370840"/>
                </a:lnTo>
                <a:lnTo>
                  <a:pt x="667465" y="360680"/>
                </a:lnTo>
                <a:close/>
              </a:path>
              <a:path w="813435" h="812800">
                <a:moveTo>
                  <a:pt x="142993" y="384810"/>
                </a:moveTo>
                <a:lnTo>
                  <a:pt x="105934" y="419100"/>
                </a:lnTo>
                <a:lnTo>
                  <a:pt x="71060" y="422910"/>
                </a:lnTo>
                <a:lnTo>
                  <a:pt x="168939" y="422910"/>
                </a:lnTo>
                <a:lnTo>
                  <a:pt x="197285" y="420370"/>
                </a:lnTo>
                <a:lnTo>
                  <a:pt x="262367" y="420370"/>
                </a:lnTo>
                <a:lnTo>
                  <a:pt x="261217" y="415290"/>
                </a:lnTo>
                <a:lnTo>
                  <a:pt x="162729" y="415290"/>
                </a:lnTo>
                <a:lnTo>
                  <a:pt x="142993" y="384810"/>
                </a:lnTo>
                <a:close/>
              </a:path>
              <a:path w="813435" h="812800">
                <a:moveTo>
                  <a:pt x="243488" y="337820"/>
                </a:moveTo>
                <a:lnTo>
                  <a:pt x="209211" y="339090"/>
                </a:lnTo>
                <a:lnTo>
                  <a:pt x="198416" y="411480"/>
                </a:lnTo>
                <a:lnTo>
                  <a:pt x="162729" y="415290"/>
                </a:lnTo>
                <a:lnTo>
                  <a:pt x="261217" y="415290"/>
                </a:lnTo>
                <a:lnTo>
                  <a:pt x="282287" y="412750"/>
                </a:lnTo>
                <a:lnTo>
                  <a:pt x="318038" y="412750"/>
                </a:lnTo>
                <a:lnTo>
                  <a:pt x="318050" y="410210"/>
                </a:lnTo>
                <a:lnTo>
                  <a:pt x="339132" y="407670"/>
                </a:lnTo>
                <a:lnTo>
                  <a:pt x="375089" y="407670"/>
                </a:lnTo>
                <a:lnTo>
                  <a:pt x="374840" y="406400"/>
                </a:lnTo>
                <a:lnTo>
                  <a:pt x="259249" y="406400"/>
                </a:lnTo>
                <a:lnTo>
                  <a:pt x="243488" y="337820"/>
                </a:lnTo>
                <a:close/>
              </a:path>
              <a:path w="813435" h="812800">
                <a:moveTo>
                  <a:pt x="317974" y="115570"/>
                </a:moveTo>
                <a:lnTo>
                  <a:pt x="282363" y="119380"/>
                </a:lnTo>
                <a:lnTo>
                  <a:pt x="281956" y="403860"/>
                </a:lnTo>
                <a:lnTo>
                  <a:pt x="259249" y="406400"/>
                </a:lnTo>
                <a:lnTo>
                  <a:pt x="374840" y="406400"/>
                </a:lnTo>
                <a:lnTo>
                  <a:pt x="374590" y="405130"/>
                </a:lnTo>
                <a:lnTo>
                  <a:pt x="389983" y="403860"/>
                </a:lnTo>
                <a:lnTo>
                  <a:pt x="425902" y="403860"/>
                </a:lnTo>
                <a:lnTo>
                  <a:pt x="425891" y="401320"/>
                </a:lnTo>
                <a:lnTo>
                  <a:pt x="317935" y="401320"/>
                </a:lnTo>
                <a:lnTo>
                  <a:pt x="318062" y="299720"/>
                </a:lnTo>
                <a:lnTo>
                  <a:pt x="353954" y="299720"/>
                </a:lnTo>
                <a:lnTo>
                  <a:pt x="317974" y="115570"/>
                </a:lnTo>
                <a:close/>
              </a:path>
              <a:path w="813435" h="812800">
                <a:moveTo>
                  <a:pt x="423549" y="116840"/>
                </a:moveTo>
                <a:lnTo>
                  <a:pt x="388738" y="120650"/>
                </a:lnTo>
                <a:lnTo>
                  <a:pt x="389843" y="394970"/>
                </a:lnTo>
                <a:lnTo>
                  <a:pt x="372812" y="396240"/>
                </a:lnTo>
                <a:lnTo>
                  <a:pt x="482286" y="396240"/>
                </a:lnTo>
                <a:lnTo>
                  <a:pt x="481296" y="402590"/>
                </a:lnTo>
                <a:lnTo>
                  <a:pt x="517065" y="402590"/>
                </a:lnTo>
                <a:lnTo>
                  <a:pt x="517516" y="392430"/>
                </a:lnTo>
                <a:lnTo>
                  <a:pt x="563178" y="392430"/>
                </a:lnTo>
                <a:lnTo>
                  <a:pt x="562931" y="391160"/>
                </a:lnTo>
                <a:lnTo>
                  <a:pt x="424819" y="391160"/>
                </a:lnTo>
                <a:lnTo>
                  <a:pt x="424984" y="299720"/>
                </a:lnTo>
                <a:lnTo>
                  <a:pt x="460537" y="299720"/>
                </a:lnTo>
                <a:lnTo>
                  <a:pt x="423549" y="116840"/>
                </a:lnTo>
                <a:close/>
              </a:path>
              <a:path w="813435" h="812800">
                <a:moveTo>
                  <a:pt x="353954" y="299720"/>
                </a:moveTo>
                <a:lnTo>
                  <a:pt x="318062" y="299720"/>
                </a:lnTo>
                <a:lnTo>
                  <a:pt x="337392" y="400050"/>
                </a:lnTo>
                <a:lnTo>
                  <a:pt x="317935" y="401320"/>
                </a:lnTo>
                <a:lnTo>
                  <a:pt x="425891" y="401320"/>
                </a:lnTo>
                <a:lnTo>
                  <a:pt x="425885" y="400050"/>
                </a:lnTo>
                <a:lnTo>
                  <a:pt x="445355" y="398780"/>
                </a:lnTo>
                <a:lnTo>
                  <a:pt x="480427" y="398780"/>
                </a:lnTo>
                <a:lnTo>
                  <a:pt x="479848" y="396240"/>
                </a:lnTo>
                <a:lnTo>
                  <a:pt x="372812" y="396240"/>
                </a:lnTo>
                <a:lnTo>
                  <a:pt x="353954" y="299720"/>
                </a:lnTo>
                <a:close/>
              </a:path>
              <a:path w="813435" h="812800">
                <a:moveTo>
                  <a:pt x="460537" y="299720"/>
                </a:moveTo>
                <a:lnTo>
                  <a:pt x="424984" y="299720"/>
                </a:lnTo>
                <a:lnTo>
                  <a:pt x="442649" y="389890"/>
                </a:lnTo>
                <a:lnTo>
                  <a:pt x="424819" y="391160"/>
                </a:lnTo>
                <a:lnTo>
                  <a:pt x="562931" y="391160"/>
                </a:lnTo>
                <a:lnTo>
                  <a:pt x="562436" y="388620"/>
                </a:lnTo>
                <a:lnTo>
                  <a:pt x="575396" y="387350"/>
                </a:lnTo>
                <a:lnTo>
                  <a:pt x="478260" y="387350"/>
                </a:lnTo>
                <a:lnTo>
                  <a:pt x="460537" y="299720"/>
                </a:lnTo>
                <a:close/>
              </a:path>
              <a:path w="813435" h="812800">
                <a:moveTo>
                  <a:pt x="525288" y="207010"/>
                </a:moveTo>
                <a:lnTo>
                  <a:pt x="490478" y="209550"/>
                </a:lnTo>
                <a:lnTo>
                  <a:pt x="482312" y="387350"/>
                </a:lnTo>
                <a:lnTo>
                  <a:pt x="575396" y="387350"/>
                </a:lnTo>
                <a:lnTo>
                  <a:pt x="588357" y="386080"/>
                </a:lnTo>
                <a:lnTo>
                  <a:pt x="624816" y="386080"/>
                </a:lnTo>
                <a:lnTo>
                  <a:pt x="625364" y="383540"/>
                </a:lnTo>
                <a:lnTo>
                  <a:pt x="517935" y="383540"/>
                </a:lnTo>
                <a:lnTo>
                  <a:pt x="519370" y="353060"/>
                </a:lnTo>
                <a:lnTo>
                  <a:pt x="555368" y="353060"/>
                </a:lnTo>
                <a:lnTo>
                  <a:pt x="525288" y="207010"/>
                </a:lnTo>
                <a:close/>
              </a:path>
              <a:path w="813435" h="812800">
                <a:moveTo>
                  <a:pt x="555368" y="353060"/>
                </a:moveTo>
                <a:lnTo>
                  <a:pt x="519370" y="353060"/>
                </a:lnTo>
                <a:lnTo>
                  <a:pt x="525238" y="383540"/>
                </a:lnTo>
                <a:lnTo>
                  <a:pt x="625364" y="383540"/>
                </a:lnTo>
                <a:lnTo>
                  <a:pt x="638331" y="382270"/>
                </a:lnTo>
                <a:lnTo>
                  <a:pt x="675545" y="382270"/>
                </a:lnTo>
                <a:lnTo>
                  <a:pt x="674637" y="379730"/>
                </a:lnTo>
                <a:lnTo>
                  <a:pt x="560861" y="379730"/>
                </a:lnTo>
                <a:lnTo>
                  <a:pt x="555368" y="353060"/>
                </a:lnTo>
                <a:close/>
              </a:path>
              <a:path w="813435" h="812800">
                <a:moveTo>
                  <a:pt x="620792" y="234950"/>
                </a:moveTo>
                <a:lnTo>
                  <a:pt x="589995" y="377190"/>
                </a:lnTo>
                <a:lnTo>
                  <a:pt x="560861" y="379730"/>
                </a:lnTo>
                <a:lnTo>
                  <a:pt x="674637" y="379730"/>
                </a:lnTo>
                <a:lnTo>
                  <a:pt x="674183" y="378460"/>
                </a:lnTo>
                <a:lnTo>
                  <a:pt x="726012" y="374650"/>
                </a:lnTo>
                <a:lnTo>
                  <a:pt x="627244" y="374650"/>
                </a:lnTo>
                <a:lnTo>
                  <a:pt x="630165" y="360680"/>
                </a:lnTo>
                <a:lnTo>
                  <a:pt x="667465" y="360680"/>
                </a:lnTo>
                <a:lnTo>
                  <a:pt x="620792" y="234950"/>
                </a:lnTo>
                <a:close/>
              </a:path>
              <a:path w="813435" h="812800">
                <a:moveTo>
                  <a:pt x="636217" y="69850"/>
                </a:moveTo>
                <a:lnTo>
                  <a:pt x="416082" y="69850"/>
                </a:lnTo>
                <a:lnTo>
                  <a:pt x="466100" y="74930"/>
                </a:lnTo>
                <a:lnTo>
                  <a:pt x="490403" y="80010"/>
                </a:lnTo>
                <a:lnTo>
                  <a:pt x="549278" y="101600"/>
                </a:lnTo>
                <a:lnTo>
                  <a:pt x="583422" y="120650"/>
                </a:lnTo>
                <a:lnTo>
                  <a:pt x="616772" y="143510"/>
                </a:lnTo>
                <a:lnTo>
                  <a:pt x="646679" y="170180"/>
                </a:lnTo>
                <a:lnTo>
                  <a:pt x="672589" y="199390"/>
                </a:lnTo>
                <a:lnTo>
                  <a:pt x="694501" y="231140"/>
                </a:lnTo>
                <a:lnTo>
                  <a:pt x="700917" y="241300"/>
                </a:lnTo>
                <a:lnTo>
                  <a:pt x="726330" y="299720"/>
                </a:lnTo>
                <a:lnTo>
                  <a:pt x="736245" y="339090"/>
                </a:lnTo>
                <a:lnTo>
                  <a:pt x="738661" y="351790"/>
                </a:lnTo>
                <a:lnTo>
                  <a:pt x="731574" y="364490"/>
                </a:lnTo>
                <a:lnTo>
                  <a:pt x="671237" y="370840"/>
                </a:lnTo>
                <a:lnTo>
                  <a:pt x="811369" y="370840"/>
                </a:lnTo>
                <a:lnTo>
                  <a:pt x="804384" y="321310"/>
                </a:lnTo>
                <a:lnTo>
                  <a:pt x="792276" y="275590"/>
                </a:lnTo>
                <a:lnTo>
                  <a:pt x="775046" y="231140"/>
                </a:lnTo>
                <a:lnTo>
                  <a:pt x="760714" y="204470"/>
                </a:lnTo>
                <a:lnTo>
                  <a:pt x="752694" y="190500"/>
                </a:lnTo>
                <a:lnTo>
                  <a:pt x="725220" y="152400"/>
                </a:lnTo>
                <a:lnTo>
                  <a:pt x="692625" y="116840"/>
                </a:lnTo>
                <a:lnTo>
                  <a:pt x="655094" y="83820"/>
                </a:lnTo>
                <a:lnTo>
                  <a:pt x="641940" y="73660"/>
                </a:lnTo>
                <a:lnTo>
                  <a:pt x="636217" y="6985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8" name="object 24"/>
          <p:cNvSpPr>
            <a:spLocks noChangeArrowheads="1"/>
          </p:cNvSpPr>
          <p:nvPr/>
        </p:nvSpPr>
        <p:spPr bwMode="auto">
          <a:xfrm>
            <a:off x="6115050" y="5257800"/>
            <a:ext cx="814388" cy="812800"/>
          </a:xfrm>
          <a:custGeom>
            <a:avLst/>
            <a:gdLst>
              <a:gd name="T0" fmla="*/ 0 w 814070"/>
              <a:gd name="T1" fmla="*/ 0 h 812800"/>
              <a:gd name="T2" fmla="*/ 814070 w 814070"/>
              <a:gd name="T3" fmla="*/ 812800 h 812800"/>
            </a:gdLst>
            <a:ahLst/>
            <a:cxnLst/>
            <a:rect l="T0" t="T1" r="T2" b="T3"/>
            <a:pathLst>
              <a:path w="814070" h="812800">
                <a:moveTo>
                  <a:pt x="437295" y="0"/>
                </a:moveTo>
                <a:lnTo>
                  <a:pt x="388219" y="0"/>
                </a:lnTo>
                <a:lnTo>
                  <a:pt x="354753" y="2540"/>
                </a:lnTo>
                <a:lnTo>
                  <a:pt x="290953" y="15240"/>
                </a:lnTo>
                <a:lnTo>
                  <a:pt x="246286" y="31750"/>
                </a:lnTo>
                <a:lnTo>
                  <a:pt x="204346" y="52069"/>
                </a:lnTo>
                <a:lnTo>
                  <a:pt x="165134" y="77469"/>
                </a:lnTo>
                <a:lnTo>
                  <a:pt x="128650" y="109219"/>
                </a:lnTo>
                <a:lnTo>
                  <a:pt x="94893" y="144779"/>
                </a:lnTo>
                <a:lnTo>
                  <a:pt x="65258" y="184149"/>
                </a:lnTo>
                <a:lnTo>
                  <a:pt x="41147" y="226059"/>
                </a:lnTo>
                <a:lnTo>
                  <a:pt x="22561" y="267970"/>
                </a:lnTo>
                <a:lnTo>
                  <a:pt x="9498" y="313690"/>
                </a:lnTo>
                <a:lnTo>
                  <a:pt x="1958" y="360679"/>
                </a:lnTo>
                <a:lnTo>
                  <a:pt x="0" y="392429"/>
                </a:lnTo>
                <a:lnTo>
                  <a:pt x="26" y="411479"/>
                </a:lnTo>
                <a:lnTo>
                  <a:pt x="3422" y="458469"/>
                </a:lnTo>
                <a:lnTo>
                  <a:pt x="12117" y="506729"/>
                </a:lnTo>
                <a:lnTo>
                  <a:pt x="25940" y="552450"/>
                </a:lnTo>
                <a:lnTo>
                  <a:pt x="44890" y="595629"/>
                </a:lnTo>
                <a:lnTo>
                  <a:pt x="68968" y="635000"/>
                </a:lnTo>
                <a:lnTo>
                  <a:pt x="98175" y="673100"/>
                </a:lnTo>
                <a:lnTo>
                  <a:pt x="132511" y="707390"/>
                </a:lnTo>
                <a:lnTo>
                  <a:pt x="171232" y="739140"/>
                </a:lnTo>
                <a:lnTo>
                  <a:pt x="225896" y="772160"/>
                </a:lnTo>
                <a:lnTo>
                  <a:pt x="268990" y="791210"/>
                </a:lnTo>
                <a:lnTo>
                  <a:pt x="313879" y="803910"/>
                </a:lnTo>
                <a:lnTo>
                  <a:pt x="360564" y="811529"/>
                </a:lnTo>
                <a:lnTo>
                  <a:pt x="376525" y="812800"/>
                </a:lnTo>
                <a:lnTo>
                  <a:pt x="425606" y="812800"/>
                </a:lnTo>
                <a:lnTo>
                  <a:pt x="491574" y="805179"/>
                </a:lnTo>
                <a:lnTo>
                  <a:pt x="552946" y="787400"/>
                </a:lnTo>
                <a:lnTo>
                  <a:pt x="595794" y="768350"/>
                </a:lnTo>
                <a:lnTo>
                  <a:pt x="635916" y="744219"/>
                </a:lnTo>
                <a:lnTo>
                  <a:pt x="673312" y="715010"/>
                </a:lnTo>
                <a:lnTo>
                  <a:pt x="707982" y="680719"/>
                </a:lnTo>
                <a:lnTo>
                  <a:pt x="739301" y="642619"/>
                </a:lnTo>
                <a:lnTo>
                  <a:pt x="757214" y="614680"/>
                </a:lnTo>
                <a:lnTo>
                  <a:pt x="765251" y="601979"/>
                </a:lnTo>
                <a:lnTo>
                  <a:pt x="785678" y="558800"/>
                </a:lnTo>
                <a:lnTo>
                  <a:pt x="798043" y="523239"/>
                </a:lnTo>
                <a:lnTo>
                  <a:pt x="96112" y="523239"/>
                </a:lnTo>
                <a:lnTo>
                  <a:pt x="91591" y="521969"/>
                </a:lnTo>
                <a:lnTo>
                  <a:pt x="80340" y="485139"/>
                </a:lnTo>
                <a:lnTo>
                  <a:pt x="72173" y="435609"/>
                </a:lnTo>
                <a:lnTo>
                  <a:pt x="70870" y="411479"/>
                </a:lnTo>
                <a:lnTo>
                  <a:pt x="70886" y="392429"/>
                </a:lnTo>
                <a:lnTo>
                  <a:pt x="76003" y="342899"/>
                </a:lnTo>
                <a:lnTo>
                  <a:pt x="85214" y="304799"/>
                </a:lnTo>
                <a:lnTo>
                  <a:pt x="98968" y="269240"/>
                </a:lnTo>
                <a:lnTo>
                  <a:pt x="104563" y="256540"/>
                </a:lnTo>
                <a:lnTo>
                  <a:pt x="110662" y="245109"/>
                </a:lnTo>
                <a:lnTo>
                  <a:pt x="117265" y="233679"/>
                </a:lnTo>
                <a:lnTo>
                  <a:pt x="124374" y="223519"/>
                </a:lnTo>
                <a:lnTo>
                  <a:pt x="131987" y="212090"/>
                </a:lnTo>
                <a:lnTo>
                  <a:pt x="157801" y="180340"/>
                </a:lnTo>
                <a:lnTo>
                  <a:pt x="176696" y="161290"/>
                </a:lnTo>
                <a:lnTo>
                  <a:pt x="186517" y="151129"/>
                </a:lnTo>
                <a:lnTo>
                  <a:pt x="196589" y="143509"/>
                </a:lnTo>
                <a:lnTo>
                  <a:pt x="206910" y="134619"/>
                </a:lnTo>
                <a:lnTo>
                  <a:pt x="217481" y="126999"/>
                </a:lnTo>
                <a:lnTo>
                  <a:pt x="250692" y="107949"/>
                </a:lnTo>
                <a:lnTo>
                  <a:pt x="286150" y="91439"/>
                </a:lnTo>
                <a:lnTo>
                  <a:pt x="323854" y="80009"/>
                </a:lnTo>
                <a:lnTo>
                  <a:pt x="363805" y="73659"/>
                </a:lnTo>
                <a:lnTo>
                  <a:pt x="377621" y="71119"/>
                </a:lnTo>
                <a:lnTo>
                  <a:pt x="391477" y="71119"/>
                </a:lnTo>
                <a:lnTo>
                  <a:pt x="405166" y="69849"/>
                </a:lnTo>
                <a:lnTo>
                  <a:pt x="636862" y="69849"/>
                </a:lnTo>
                <a:lnTo>
                  <a:pt x="615655" y="55879"/>
                </a:lnTo>
                <a:lnTo>
                  <a:pt x="587922" y="40640"/>
                </a:lnTo>
                <a:lnTo>
                  <a:pt x="544827" y="21590"/>
                </a:lnTo>
                <a:lnTo>
                  <a:pt x="530063" y="17779"/>
                </a:lnTo>
                <a:lnTo>
                  <a:pt x="515100" y="12700"/>
                </a:lnTo>
                <a:lnTo>
                  <a:pt x="499938" y="8890"/>
                </a:lnTo>
                <a:lnTo>
                  <a:pt x="453255" y="1269"/>
                </a:lnTo>
                <a:lnTo>
                  <a:pt x="437295" y="0"/>
                </a:lnTo>
                <a:close/>
              </a:path>
              <a:path w="814070" h="812800">
                <a:moveTo>
                  <a:pt x="143616" y="481329"/>
                </a:moveTo>
                <a:lnTo>
                  <a:pt x="102840" y="508000"/>
                </a:lnTo>
                <a:lnTo>
                  <a:pt x="96112" y="523239"/>
                </a:lnTo>
                <a:lnTo>
                  <a:pt x="798043" y="523239"/>
                </a:lnTo>
                <a:lnTo>
                  <a:pt x="800583" y="514350"/>
                </a:lnTo>
                <a:lnTo>
                  <a:pt x="804324" y="499109"/>
                </a:lnTo>
                <a:lnTo>
                  <a:pt x="805627" y="492759"/>
                </a:lnTo>
                <a:lnTo>
                  <a:pt x="263422" y="492759"/>
                </a:lnTo>
                <a:lnTo>
                  <a:pt x="248583" y="491489"/>
                </a:lnTo>
                <a:lnTo>
                  <a:pt x="194414" y="491489"/>
                </a:lnTo>
                <a:lnTo>
                  <a:pt x="183641" y="488950"/>
                </a:lnTo>
                <a:lnTo>
                  <a:pt x="168223" y="485139"/>
                </a:lnTo>
                <a:lnTo>
                  <a:pt x="155652" y="482600"/>
                </a:lnTo>
                <a:lnTo>
                  <a:pt x="143616" y="481329"/>
                </a:lnTo>
                <a:close/>
              </a:path>
              <a:path w="814070" h="812800">
                <a:moveTo>
                  <a:pt x="362617" y="359409"/>
                </a:moveTo>
                <a:lnTo>
                  <a:pt x="241921" y="359409"/>
                </a:lnTo>
                <a:lnTo>
                  <a:pt x="363117" y="419100"/>
                </a:lnTo>
                <a:lnTo>
                  <a:pt x="263422" y="492759"/>
                </a:lnTo>
                <a:lnTo>
                  <a:pt x="805627" y="492759"/>
                </a:lnTo>
                <a:lnTo>
                  <a:pt x="806149" y="490219"/>
                </a:lnTo>
                <a:lnTo>
                  <a:pt x="358672" y="490219"/>
                </a:lnTo>
                <a:lnTo>
                  <a:pt x="391616" y="464819"/>
                </a:lnTo>
                <a:lnTo>
                  <a:pt x="445471" y="464819"/>
                </a:lnTo>
                <a:lnTo>
                  <a:pt x="445032" y="459739"/>
                </a:lnTo>
                <a:lnTo>
                  <a:pt x="568320" y="459739"/>
                </a:lnTo>
                <a:lnTo>
                  <a:pt x="465162" y="408939"/>
                </a:lnTo>
                <a:lnTo>
                  <a:pt x="518745" y="369570"/>
                </a:lnTo>
                <a:lnTo>
                  <a:pt x="383247" y="369570"/>
                </a:lnTo>
                <a:lnTo>
                  <a:pt x="362617" y="359409"/>
                </a:lnTo>
                <a:close/>
              </a:path>
              <a:path w="814070" h="812800">
                <a:moveTo>
                  <a:pt x="229410" y="488950"/>
                </a:moveTo>
                <a:lnTo>
                  <a:pt x="214005" y="490219"/>
                </a:lnTo>
                <a:lnTo>
                  <a:pt x="194414" y="491489"/>
                </a:lnTo>
                <a:lnTo>
                  <a:pt x="248583" y="491489"/>
                </a:lnTo>
                <a:lnTo>
                  <a:pt x="240860" y="490219"/>
                </a:lnTo>
                <a:lnTo>
                  <a:pt x="229410" y="488950"/>
                </a:lnTo>
                <a:close/>
              </a:path>
              <a:path w="814070" h="812800">
                <a:moveTo>
                  <a:pt x="445471" y="464819"/>
                </a:moveTo>
                <a:lnTo>
                  <a:pt x="391616" y="464819"/>
                </a:lnTo>
                <a:lnTo>
                  <a:pt x="393102" y="482600"/>
                </a:lnTo>
                <a:lnTo>
                  <a:pt x="358672" y="490219"/>
                </a:lnTo>
                <a:lnTo>
                  <a:pt x="806149" y="490219"/>
                </a:lnTo>
                <a:lnTo>
                  <a:pt x="807452" y="483869"/>
                </a:lnTo>
                <a:lnTo>
                  <a:pt x="809128" y="473709"/>
                </a:lnTo>
                <a:lnTo>
                  <a:pt x="446239" y="473709"/>
                </a:lnTo>
                <a:lnTo>
                  <a:pt x="445471" y="464819"/>
                </a:lnTo>
                <a:close/>
              </a:path>
              <a:path w="814070" h="812800">
                <a:moveTo>
                  <a:pt x="568320" y="459739"/>
                </a:moveTo>
                <a:lnTo>
                  <a:pt x="445032" y="459739"/>
                </a:lnTo>
                <a:lnTo>
                  <a:pt x="467244" y="471169"/>
                </a:lnTo>
                <a:lnTo>
                  <a:pt x="446239" y="473709"/>
                </a:lnTo>
                <a:lnTo>
                  <a:pt x="809128" y="473709"/>
                </a:lnTo>
                <a:lnTo>
                  <a:pt x="809337" y="472439"/>
                </a:lnTo>
                <a:lnTo>
                  <a:pt x="698265" y="472439"/>
                </a:lnTo>
                <a:lnTo>
                  <a:pt x="687349" y="471169"/>
                </a:lnTo>
                <a:lnTo>
                  <a:pt x="674625" y="469900"/>
                </a:lnTo>
                <a:lnTo>
                  <a:pt x="659777" y="468629"/>
                </a:lnTo>
                <a:lnTo>
                  <a:pt x="648253" y="466089"/>
                </a:lnTo>
                <a:lnTo>
                  <a:pt x="581214" y="466089"/>
                </a:lnTo>
                <a:lnTo>
                  <a:pt x="568320" y="459739"/>
                </a:lnTo>
                <a:close/>
              </a:path>
              <a:path w="814070" h="812800">
                <a:moveTo>
                  <a:pt x="636862" y="69849"/>
                </a:moveTo>
                <a:lnTo>
                  <a:pt x="418688" y="69849"/>
                </a:lnTo>
                <a:lnTo>
                  <a:pt x="458244" y="73659"/>
                </a:lnTo>
                <a:lnTo>
                  <a:pt x="496291" y="81279"/>
                </a:lnTo>
                <a:lnTo>
                  <a:pt x="556344" y="104139"/>
                </a:lnTo>
                <a:lnTo>
                  <a:pt x="590362" y="124459"/>
                </a:lnTo>
                <a:lnTo>
                  <a:pt x="612202" y="140969"/>
                </a:lnTo>
                <a:lnTo>
                  <a:pt x="622870" y="148590"/>
                </a:lnTo>
                <a:lnTo>
                  <a:pt x="633291" y="157479"/>
                </a:lnTo>
                <a:lnTo>
                  <a:pt x="643241" y="167640"/>
                </a:lnTo>
                <a:lnTo>
                  <a:pt x="652719" y="176529"/>
                </a:lnTo>
                <a:lnTo>
                  <a:pt x="678333" y="207009"/>
                </a:lnTo>
                <a:lnTo>
                  <a:pt x="699723" y="240029"/>
                </a:lnTo>
                <a:lnTo>
                  <a:pt x="716898" y="275590"/>
                </a:lnTo>
                <a:lnTo>
                  <a:pt x="729870" y="313690"/>
                </a:lnTo>
                <a:lnTo>
                  <a:pt x="738648" y="354329"/>
                </a:lnTo>
                <a:lnTo>
                  <a:pt x="742531" y="392429"/>
                </a:lnTo>
                <a:lnTo>
                  <a:pt x="742637" y="408939"/>
                </a:lnTo>
                <a:lnTo>
                  <a:pt x="741982" y="420369"/>
                </a:lnTo>
                <a:lnTo>
                  <a:pt x="740667" y="433069"/>
                </a:lnTo>
                <a:lnTo>
                  <a:pt x="738637" y="445769"/>
                </a:lnTo>
                <a:lnTo>
                  <a:pt x="735838" y="459739"/>
                </a:lnTo>
                <a:lnTo>
                  <a:pt x="732218" y="472439"/>
                </a:lnTo>
                <a:lnTo>
                  <a:pt x="809337" y="472439"/>
                </a:lnTo>
                <a:lnTo>
                  <a:pt x="813774" y="421639"/>
                </a:lnTo>
                <a:lnTo>
                  <a:pt x="813885" y="403859"/>
                </a:lnTo>
                <a:lnTo>
                  <a:pt x="813331" y="387349"/>
                </a:lnTo>
                <a:lnTo>
                  <a:pt x="808075" y="337820"/>
                </a:lnTo>
                <a:lnTo>
                  <a:pt x="797669" y="290829"/>
                </a:lnTo>
                <a:lnTo>
                  <a:pt x="782136" y="246379"/>
                </a:lnTo>
                <a:lnTo>
                  <a:pt x="761475" y="204469"/>
                </a:lnTo>
                <a:lnTo>
                  <a:pt x="753448" y="190499"/>
                </a:lnTo>
                <a:lnTo>
                  <a:pt x="725951" y="152399"/>
                </a:lnTo>
                <a:lnTo>
                  <a:pt x="693327" y="116839"/>
                </a:lnTo>
                <a:lnTo>
                  <a:pt x="655760" y="83819"/>
                </a:lnTo>
                <a:lnTo>
                  <a:pt x="642591" y="73659"/>
                </a:lnTo>
                <a:lnTo>
                  <a:pt x="636862" y="69849"/>
                </a:lnTo>
                <a:close/>
              </a:path>
              <a:path w="814070" h="812800">
                <a:moveTo>
                  <a:pt x="629503" y="463550"/>
                </a:moveTo>
                <a:lnTo>
                  <a:pt x="618565" y="463550"/>
                </a:lnTo>
                <a:lnTo>
                  <a:pt x="592632" y="466089"/>
                </a:lnTo>
                <a:lnTo>
                  <a:pt x="648253" y="466089"/>
                </a:lnTo>
                <a:lnTo>
                  <a:pt x="642490" y="464819"/>
                </a:lnTo>
                <a:lnTo>
                  <a:pt x="629503" y="463550"/>
                </a:lnTo>
                <a:close/>
              </a:path>
              <a:path w="814070" h="812800">
                <a:moveTo>
                  <a:pt x="146887" y="253999"/>
                </a:moveTo>
                <a:lnTo>
                  <a:pt x="122490" y="300990"/>
                </a:lnTo>
                <a:lnTo>
                  <a:pt x="183907" y="331470"/>
                </a:lnTo>
                <a:lnTo>
                  <a:pt x="130529" y="365759"/>
                </a:lnTo>
                <a:lnTo>
                  <a:pt x="159917" y="411479"/>
                </a:lnTo>
                <a:lnTo>
                  <a:pt x="241921" y="359409"/>
                </a:lnTo>
                <a:lnTo>
                  <a:pt x="362617" y="359409"/>
                </a:lnTo>
                <a:lnTo>
                  <a:pt x="267207" y="312420"/>
                </a:lnTo>
                <a:lnTo>
                  <a:pt x="264287" y="284479"/>
                </a:lnTo>
                <a:lnTo>
                  <a:pt x="209180" y="284479"/>
                </a:lnTo>
                <a:lnTo>
                  <a:pt x="146887" y="253999"/>
                </a:lnTo>
                <a:close/>
              </a:path>
              <a:path w="814070" h="812800">
                <a:moveTo>
                  <a:pt x="309891" y="147319"/>
                </a:moveTo>
                <a:lnTo>
                  <a:pt x="285647" y="196849"/>
                </a:lnTo>
                <a:lnTo>
                  <a:pt x="371906" y="240029"/>
                </a:lnTo>
                <a:lnTo>
                  <a:pt x="383247" y="369570"/>
                </a:lnTo>
                <a:lnTo>
                  <a:pt x="518745" y="369570"/>
                </a:lnTo>
                <a:lnTo>
                  <a:pt x="527387" y="363220"/>
                </a:lnTo>
                <a:lnTo>
                  <a:pt x="436663" y="363220"/>
                </a:lnTo>
                <a:lnTo>
                  <a:pt x="425601" y="237490"/>
                </a:lnTo>
                <a:lnTo>
                  <a:pt x="506030" y="176529"/>
                </a:lnTo>
                <a:lnTo>
                  <a:pt x="505053" y="175259"/>
                </a:lnTo>
                <a:lnTo>
                  <a:pt x="366292" y="175259"/>
                </a:lnTo>
                <a:lnTo>
                  <a:pt x="309891" y="147319"/>
                </a:lnTo>
                <a:close/>
              </a:path>
              <a:path w="814070" h="812800">
                <a:moveTo>
                  <a:pt x="675409" y="334009"/>
                </a:moveTo>
                <a:lnTo>
                  <a:pt x="567143" y="334009"/>
                </a:lnTo>
                <a:lnTo>
                  <a:pt x="661758" y="369570"/>
                </a:lnTo>
                <a:lnTo>
                  <a:pt x="675409" y="334009"/>
                </a:lnTo>
                <a:close/>
              </a:path>
              <a:path w="814070" h="812800">
                <a:moveTo>
                  <a:pt x="582967" y="187959"/>
                </a:moveTo>
                <a:lnTo>
                  <a:pt x="528738" y="193040"/>
                </a:lnTo>
                <a:lnTo>
                  <a:pt x="537907" y="288290"/>
                </a:lnTo>
                <a:lnTo>
                  <a:pt x="436663" y="363220"/>
                </a:lnTo>
                <a:lnTo>
                  <a:pt x="527387" y="363220"/>
                </a:lnTo>
                <a:lnTo>
                  <a:pt x="567143" y="334009"/>
                </a:lnTo>
                <a:lnTo>
                  <a:pt x="675409" y="334009"/>
                </a:lnTo>
                <a:lnTo>
                  <a:pt x="681747" y="317499"/>
                </a:lnTo>
                <a:lnTo>
                  <a:pt x="619289" y="294640"/>
                </a:lnTo>
                <a:lnTo>
                  <a:pt x="676007" y="252729"/>
                </a:lnTo>
                <a:lnTo>
                  <a:pt x="674104" y="250190"/>
                </a:lnTo>
                <a:lnTo>
                  <a:pt x="589241" y="250190"/>
                </a:lnTo>
                <a:lnTo>
                  <a:pt x="582967" y="187959"/>
                </a:lnTo>
                <a:close/>
              </a:path>
              <a:path w="814070" h="812800">
                <a:moveTo>
                  <a:pt x="256856" y="213359"/>
                </a:moveTo>
                <a:lnTo>
                  <a:pt x="202627" y="218440"/>
                </a:lnTo>
                <a:lnTo>
                  <a:pt x="209180" y="284479"/>
                </a:lnTo>
                <a:lnTo>
                  <a:pt x="264287" y="284479"/>
                </a:lnTo>
                <a:lnTo>
                  <a:pt x="256856" y="213359"/>
                </a:lnTo>
                <a:close/>
              </a:path>
              <a:path w="814070" h="812800">
                <a:moveTo>
                  <a:pt x="643660" y="209549"/>
                </a:moveTo>
                <a:lnTo>
                  <a:pt x="589241" y="250190"/>
                </a:lnTo>
                <a:lnTo>
                  <a:pt x="674104" y="250190"/>
                </a:lnTo>
                <a:lnTo>
                  <a:pt x="643660" y="209549"/>
                </a:lnTo>
                <a:close/>
              </a:path>
              <a:path w="814070" h="812800">
                <a:moveTo>
                  <a:pt x="413841" y="102869"/>
                </a:moveTo>
                <a:lnTo>
                  <a:pt x="360336" y="107949"/>
                </a:lnTo>
                <a:lnTo>
                  <a:pt x="366292" y="175259"/>
                </a:lnTo>
                <a:lnTo>
                  <a:pt x="505053" y="175259"/>
                </a:lnTo>
                <a:lnTo>
                  <a:pt x="503099" y="172719"/>
                </a:lnTo>
                <a:lnTo>
                  <a:pt x="419937" y="172719"/>
                </a:lnTo>
                <a:lnTo>
                  <a:pt x="413841" y="102869"/>
                </a:lnTo>
                <a:close/>
              </a:path>
              <a:path w="814070" h="812800">
                <a:moveTo>
                  <a:pt x="472807" y="133349"/>
                </a:moveTo>
                <a:lnTo>
                  <a:pt x="419937" y="172719"/>
                </a:lnTo>
                <a:lnTo>
                  <a:pt x="503099" y="172719"/>
                </a:lnTo>
                <a:lnTo>
                  <a:pt x="472807" y="13334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39" name="object 25"/>
          <p:cNvSpPr>
            <a:spLocks noChangeArrowheads="1"/>
          </p:cNvSpPr>
          <p:nvPr/>
        </p:nvSpPr>
        <p:spPr bwMode="auto">
          <a:xfrm>
            <a:off x="7011988" y="5180013"/>
            <a:ext cx="812800" cy="812800"/>
          </a:xfrm>
          <a:custGeom>
            <a:avLst/>
            <a:gdLst>
              <a:gd name="T0" fmla="*/ 0 w 814070"/>
              <a:gd name="T1" fmla="*/ 0 h 812800"/>
              <a:gd name="T2" fmla="*/ 814070 w 814070"/>
              <a:gd name="T3" fmla="*/ 812800 h 812800"/>
            </a:gdLst>
            <a:ahLst/>
            <a:cxnLst/>
            <a:rect l="T0" t="T1" r="T2" b="T3"/>
            <a:pathLst>
              <a:path w="814070" h="812800">
                <a:moveTo>
                  <a:pt x="437355" y="0"/>
                </a:moveTo>
                <a:lnTo>
                  <a:pt x="388278" y="0"/>
                </a:lnTo>
                <a:lnTo>
                  <a:pt x="372264" y="1270"/>
                </a:lnTo>
                <a:lnTo>
                  <a:pt x="370779" y="1270"/>
                </a:lnTo>
                <a:lnTo>
                  <a:pt x="322307" y="7620"/>
                </a:lnTo>
                <a:lnTo>
                  <a:pt x="260934" y="25400"/>
                </a:lnTo>
                <a:lnTo>
                  <a:pt x="218088" y="44450"/>
                </a:lnTo>
                <a:lnTo>
                  <a:pt x="177969" y="68580"/>
                </a:lnTo>
                <a:lnTo>
                  <a:pt x="140578" y="97790"/>
                </a:lnTo>
                <a:lnTo>
                  <a:pt x="105914" y="132080"/>
                </a:lnTo>
                <a:lnTo>
                  <a:pt x="74593" y="170180"/>
                </a:lnTo>
                <a:lnTo>
                  <a:pt x="48640" y="212090"/>
                </a:lnTo>
                <a:lnTo>
                  <a:pt x="28210" y="254000"/>
                </a:lnTo>
                <a:lnTo>
                  <a:pt x="13303" y="298450"/>
                </a:lnTo>
                <a:lnTo>
                  <a:pt x="3920" y="344170"/>
                </a:lnTo>
                <a:lnTo>
                  <a:pt x="111" y="391160"/>
                </a:lnTo>
                <a:lnTo>
                  <a:pt x="0" y="408940"/>
                </a:lnTo>
                <a:lnTo>
                  <a:pt x="554" y="425450"/>
                </a:lnTo>
                <a:lnTo>
                  <a:pt x="5813" y="474980"/>
                </a:lnTo>
                <a:lnTo>
                  <a:pt x="16221" y="521970"/>
                </a:lnTo>
                <a:lnTo>
                  <a:pt x="31756" y="567690"/>
                </a:lnTo>
                <a:lnTo>
                  <a:pt x="52417" y="609600"/>
                </a:lnTo>
                <a:lnTo>
                  <a:pt x="78205" y="647700"/>
                </a:lnTo>
                <a:lnTo>
                  <a:pt x="109122" y="684530"/>
                </a:lnTo>
                <a:lnTo>
                  <a:pt x="145168" y="718820"/>
                </a:lnTo>
                <a:lnTo>
                  <a:pt x="198237" y="756920"/>
                </a:lnTo>
                <a:lnTo>
                  <a:pt x="269061" y="791210"/>
                </a:lnTo>
                <a:lnTo>
                  <a:pt x="313950" y="803910"/>
                </a:lnTo>
                <a:lnTo>
                  <a:pt x="360636" y="811530"/>
                </a:lnTo>
                <a:lnTo>
                  <a:pt x="376597" y="812800"/>
                </a:lnTo>
                <a:lnTo>
                  <a:pt x="425677" y="812800"/>
                </a:lnTo>
                <a:lnTo>
                  <a:pt x="491646" y="805180"/>
                </a:lnTo>
                <a:lnTo>
                  <a:pt x="553017" y="787400"/>
                </a:lnTo>
                <a:lnTo>
                  <a:pt x="595865" y="768350"/>
                </a:lnTo>
                <a:lnTo>
                  <a:pt x="635987" y="744220"/>
                </a:lnTo>
                <a:lnTo>
                  <a:pt x="637812" y="742950"/>
                </a:lnTo>
                <a:lnTo>
                  <a:pt x="402004" y="742950"/>
                </a:lnTo>
                <a:lnTo>
                  <a:pt x="349265" y="737870"/>
                </a:lnTo>
                <a:lnTo>
                  <a:pt x="325571" y="732790"/>
                </a:lnTo>
                <a:lnTo>
                  <a:pt x="301334" y="725170"/>
                </a:lnTo>
                <a:lnTo>
                  <a:pt x="288754" y="721360"/>
                </a:lnTo>
                <a:lnTo>
                  <a:pt x="253540" y="706120"/>
                </a:lnTo>
                <a:lnTo>
                  <a:pt x="209202" y="678180"/>
                </a:lnTo>
                <a:lnTo>
                  <a:pt x="170842" y="645160"/>
                </a:lnTo>
                <a:lnTo>
                  <a:pt x="147208" y="546100"/>
                </a:lnTo>
                <a:lnTo>
                  <a:pt x="101360" y="546100"/>
                </a:lnTo>
                <a:lnTo>
                  <a:pt x="87442" y="510540"/>
                </a:lnTo>
                <a:lnTo>
                  <a:pt x="75439" y="461010"/>
                </a:lnTo>
                <a:lnTo>
                  <a:pt x="71277" y="421640"/>
                </a:lnTo>
                <a:lnTo>
                  <a:pt x="70857" y="408940"/>
                </a:lnTo>
                <a:lnTo>
                  <a:pt x="70957" y="392430"/>
                </a:lnTo>
                <a:lnTo>
                  <a:pt x="76074" y="342900"/>
                </a:lnTo>
                <a:lnTo>
                  <a:pt x="85286" y="304800"/>
                </a:lnTo>
                <a:lnTo>
                  <a:pt x="99040" y="269240"/>
                </a:lnTo>
                <a:lnTo>
                  <a:pt x="104634" y="256540"/>
                </a:lnTo>
                <a:lnTo>
                  <a:pt x="110733" y="245110"/>
                </a:lnTo>
                <a:lnTo>
                  <a:pt x="117337" y="233680"/>
                </a:lnTo>
                <a:lnTo>
                  <a:pt x="124445" y="223520"/>
                </a:lnTo>
                <a:lnTo>
                  <a:pt x="132059" y="212090"/>
                </a:lnTo>
                <a:lnTo>
                  <a:pt x="157873" y="180340"/>
                </a:lnTo>
                <a:lnTo>
                  <a:pt x="176767" y="161290"/>
                </a:lnTo>
                <a:lnTo>
                  <a:pt x="186589" y="151130"/>
                </a:lnTo>
                <a:lnTo>
                  <a:pt x="196660" y="143510"/>
                </a:lnTo>
                <a:lnTo>
                  <a:pt x="206982" y="134620"/>
                </a:lnTo>
                <a:lnTo>
                  <a:pt x="217553" y="127000"/>
                </a:lnTo>
                <a:lnTo>
                  <a:pt x="250763" y="107950"/>
                </a:lnTo>
                <a:lnTo>
                  <a:pt x="286221" y="91440"/>
                </a:lnTo>
                <a:lnTo>
                  <a:pt x="323925" y="80010"/>
                </a:lnTo>
                <a:lnTo>
                  <a:pt x="363876" y="73660"/>
                </a:lnTo>
                <a:lnTo>
                  <a:pt x="377692" y="71120"/>
                </a:lnTo>
                <a:lnTo>
                  <a:pt x="391547" y="71120"/>
                </a:lnTo>
                <a:lnTo>
                  <a:pt x="405235" y="69850"/>
                </a:lnTo>
                <a:lnTo>
                  <a:pt x="636933" y="69850"/>
                </a:lnTo>
                <a:lnTo>
                  <a:pt x="587991" y="40640"/>
                </a:lnTo>
                <a:lnTo>
                  <a:pt x="544893" y="21590"/>
                </a:lnTo>
                <a:lnTo>
                  <a:pt x="500001" y="8890"/>
                </a:lnTo>
                <a:lnTo>
                  <a:pt x="453316" y="1270"/>
                </a:lnTo>
                <a:lnTo>
                  <a:pt x="437355" y="0"/>
                </a:lnTo>
                <a:close/>
              </a:path>
              <a:path w="814070" h="812800">
                <a:moveTo>
                  <a:pt x="805960" y="491490"/>
                </a:moveTo>
                <a:lnTo>
                  <a:pt x="731822" y="491490"/>
                </a:lnTo>
                <a:lnTo>
                  <a:pt x="728214" y="504190"/>
                </a:lnTo>
                <a:lnTo>
                  <a:pt x="724202" y="516890"/>
                </a:lnTo>
                <a:lnTo>
                  <a:pt x="719783" y="528320"/>
                </a:lnTo>
                <a:lnTo>
                  <a:pt x="714955" y="541020"/>
                </a:lnTo>
                <a:lnTo>
                  <a:pt x="709714" y="552450"/>
                </a:lnTo>
                <a:lnTo>
                  <a:pt x="704058" y="563880"/>
                </a:lnTo>
                <a:lnTo>
                  <a:pt x="697984" y="575310"/>
                </a:lnTo>
                <a:lnTo>
                  <a:pt x="691489" y="585470"/>
                </a:lnTo>
                <a:lnTo>
                  <a:pt x="684571" y="596900"/>
                </a:lnTo>
                <a:lnTo>
                  <a:pt x="677226" y="607060"/>
                </a:lnTo>
                <a:lnTo>
                  <a:pt x="669452" y="617220"/>
                </a:lnTo>
                <a:lnTo>
                  <a:pt x="661246" y="626110"/>
                </a:lnTo>
                <a:lnTo>
                  <a:pt x="652606" y="636270"/>
                </a:lnTo>
                <a:lnTo>
                  <a:pt x="624049" y="662940"/>
                </a:lnTo>
                <a:lnTo>
                  <a:pt x="592894" y="687070"/>
                </a:lnTo>
                <a:lnTo>
                  <a:pt x="582093" y="693420"/>
                </a:lnTo>
                <a:lnTo>
                  <a:pt x="571084" y="701040"/>
                </a:lnTo>
                <a:lnTo>
                  <a:pt x="559868" y="706120"/>
                </a:lnTo>
                <a:lnTo>
                  <a:pt x="548444" y="712470"/>
                </a:lnTo>
                <a:lnTo>
                  <a:pt x="536812" y="717550"/>
                </a:lnTo>
                <a:lnTo>
                  <a:pt x="524972" y="721360"/>
                </a:lnTo>
                <a:lnTo>
                  <a:pt x="512924" y="726440"/>
                </a:lnTo>
                <a:lnTo>
                  <a:pt x="500667" y="728980"/>
                </a:lnTo>
                <a:lnTo>
                  <a:pt x="488203" y="732790"/>
                </a:lnTo>
                <a:lnTo>
                  <a:pt x="449561" y="740410"/>
                </a:lnTo>
                <a:lnTo>
                  <a:pt x="436264" y="741680"/>
                </a:lnTo>
                <a:lnTo>
                  <a:pt x="425883" y="741680"/>
                </a:lnTo>
                <a:lnTo>
                  <a:pt x="414042" y="742950"/>
                </a:lnTo>
                <a:lnTo>
                  <a:pt x="637812" y="742950"/>
                </a:lnTo>
                <a:lnTo>
                  <a:pt x="648756" y="735330"/>
                </a:lnTo>
                <a:lnTo>
                  <a:pt x="685243" y="704850"/>
                </a:lnTo>
                <a:lnTo>
                  <a:pt x="719005" y="668020"/>
                </a:lnTo>
                <a:lnTo>
                  <a:pt x="748636" y="628650"/>
                </a:lnTo>
                <a:lnTo>
                  <a:pt x="757286" y="614680"/>
                </a:lnTo>
                <a:lnTo>
                  <a:pt x="765322" y="601980"/>
                </a:lnTo>
                <a:lnTo>
                  <a:pt x="785750" y="558800"/>
                </a:lnTo>
                <a:lnTo>
                  <a:pt x="800655" y="514350"/>
                </a:lnTo>
                <a:lnTo>
                  <a:pt x="804396" y="499110"/>
                </a:lnTo>
                <a:lnTo>
                  <a:pt x="805960" y="491490"/>
                </a:lnTo>
                <a:close/>
              </a:path>
              <a:path w="814070" h="812800">
                <a:moveTo>
                  <a:pt x="117749" y="391160"/>
                </a:moveTo>
                <a:lnTo>
                  <a:pt x="101244" y="392430"/>
                </a:lnTo>
                <a:lnTo>
                  <a:pt x="92008" y="400050"/>
                </a:lnTo>
                <a:lnTo>
                  <a:pt x="89923" y="414020"/>
                </a:lnTo>
                <a:lnTo>
                  <a:pt x="101360" y="546100"/>
                </a:lnTo>
                <a:lnTo>
                  <a:pt x="147208" y="546100"/>
                </a:lnTo>
                <a:lnTo>
                  <a:pt x="140387" y="458470"/>
                </a:lnTo>
                <a:lnTo>
                  <a:pt x="149884" y="458470"/>
                </a:lnTo>
                <a:lnTo>
                  <a:pt x="138373" y="416560"/>
                </a:lnTo>
                <a:lnTo>
                  <a:pt x="138104" y="401320"/>
                </a:lnTo>
                <a:lnTo>
                  <a:pt x="138668" y="396240"/>
                </a:lnTo>
                <a:lnTo>
                  <a:pt x="126908" y="396240"/>
                </a:lnTo>
                <a:lnTo>
                  <a:pt x="117749" y="391160"/>
                </a:lnTo>
                <a:close/>
              </a:path>
              <a:path w="814070" h="812800">
                <a:moveTo>
                  <a:pt x="149884" y="458470"/>
                </a:moveTo>
                <a:lnTo>
                  <a:pt x="140387" y="458470"/>
                </a:lnTo>
                <a:lnTo>
                  <a:pt x="146467" y="469900"/>
                </a:lnTo>
                <a:lnTo>
                  <a:pt x="171299" y="499110"/>
                </a:lnTo>
                <a:lnTo>
                  <a:pt x="206026" y="518160"/>
                </a:lnTo>
                <a:lnTo>
                  <a:pt x="205467" y="530860"/>
                </a:lnTo>
                <a:lnTo>
                  <a:pt x="359531" y="518160"/>
                </a:lnTo>
                <a:lnTo>
                  <a:pt x="360417" y="509270"/>
                </a:lnTo>
                <a:lnTo>
                  <a:pt x="206423" y="509270"/>
                </a:lnTo>
                <a:lnTo>
                  <a:pt x="193286" y="502920"/>
                </a:lnTo>
                <a:lnTo>
                  <a:pt x="181544" y="495300"/>
                </a:lnTo>
                <a:lnTo>
                  <a:pt x="171195" y="487680"/>
                </a:lnTo>
                <a:lnTo>
                  <a:pt x="162241" y="477520"/>
                </a:lnTo>
                <a:lnTo>
                  <a:pt x="154681" y="467360"/>
                </a:lnTo>
                <a:lnTo>
                  <a:pt x="149884" y="458470"/>
                </a:lnTo>
                <a:close/>
              </a:path>
              <a:path w="814070" h="812800">
                <a:moveTo>
                  <a:pt x="348172" y="300990"/>
                </a:moveTo>
                <a:lnTo>
                  <a:pt x="222968" y="300990"/>
                </a:lnTo>
                <a:lnTo>
                  <a:pt x="206423" y="509270"/>
                </a:lnTo>
                <a:lnTo>
                  <a:pt x="360417" y="509270"/>
                </a:lnTo>
                <a:lnTo>
                  <a:pt x="380423" y="308610"/>
                </a:lnTo>
                <a:lnTo>
                  <a:pt x="348172" y="300990"/>
                </a:lnTo>
                <a:close/>
              </a:path>
              <a:path w="814070" h="812800">
                <a:moveTo>
                  <a:pt x="467938" y="328930"/>
                </a:moveTo>
                <a:lnTo>
                  <a:pt x="450311" y="509270"/>
                </a:lnTo>
                <a:lnTo>
                  <a:pt x="570338" y="500380"/>
                </a:lnTo>
                <a:lnTo>
                  <a:pt x="584600" y="355600"/>
                </a:lnTo>
                <a:lnTo>
                  <a:pt x="467938" y="328930"/>
                </a:lnTo>
                <a:close/>
              </a:path>
              <a:path w="814070" h="812800">
                <a:moveTo>
                  <a:pt x="664610" y="373380"/>
                </a:moveTo>
                <a:lnTo>
                  <a:pt x="653003" y="492760"/>
                </a:lnTo>
                <a:lnTo>
                  <a:pt x="731822" y="491490"/>
                </a:lnTo>
                <a:lnTo>
                  <a:pt x="805960" y="491490"/>
                </a:lnTo>
                <a:lnTo>
                  <a:pt x="811938" y="453390"/>
                </a:lnTo>
                <a:lnTo>
                  <a:pt x="813846" y="421640"/>
                </a:lnTo>
                <a:lnTo>
                  <a:pt x="813829" y="400050"/>
                </a:lnTo>
                <a:lnTo>
                  <a:pt x="813573" y="392430"/>
                </a:lnTo>
                <a:lnTo>
                  <a:pt x="742182" y="392430"/>
                </a:lnTo>
                <a:lnTo>
                  <a:pt x="664610" y="373380"/>
                </a:lnTo>
                <a:close/>
              </a:path>
              <a:path w="814070" h="812800">
                <a:moveTo>
                  <a:pt x="224543" y="271780"/>
                </a:moveTo>
                <a:lnTo>
                  <a:pt x="215433" y="293370"/>
                </a:lnTo>
                <a:lnTo>
                  <a:pt x="204428" y="297180"/>
                </a:lnTo>
                <a:lnTo>
                  <a:pt x="193764" y="302260"/>
                </a:lnTo>
                <a:lnTo>
                  <a:pt x="162484" y="326390"/>
                </a:lnTo>
                <a:lnTo>
                  <a:pt x="138508" y="360680"/>
                </a:lnTo>
                <a:lnTo>
                  <a:pt x="126908" y="396240"/>
                </a:lnTo>
                <a:lnTo>
                  <a:pt x="138668" y="396240"/>
                </a:lnTo>
                <a:lnTo>
                  <a:pt x="139514" y="388620"/>
                </a:lnTo>
                <a:lnTo>
                  <a:pt x="142430" y="375920"/>
                </a:lnTo>
                <a:lnTo>
                  <a:pt x="159605" y="341630"/>
                </a:lnTo>
                <a:lnTo>
                  <a:pt x="187727" y="314960"/>
                </a:lnTo>
                <a:lnTo>
                  <a:pt x="222968" y="300990"/>
                </a:lnTo>
                <a:lnTo>
                  <a:pt x="348172" y="300990"/>
                </a:lnTo>
                <a:lnTo>
                  <a:pt x="224543" y="271780"/>
                </a:lnTo>
                <a:close/>
              </a:path>
              <a:path w="814070" h="812800">
                <a:moveTo>
                  <a:pt x="812597" y="375920"/>
                </a:moveTo>
                <a:lnTo>
                  <a:pt x="741623" y="375920"/>
                </a:lnTo>
                <a:lnTo>
                  <a:pt x="742106" y="381000"/>
                </a:lnTo>
                <a:lnTo>
                  <a:pt x="742182" y="392430"/>
                </a:lnTo>
                <a:lnTo>
                  <a:pt x="813573" y="392430"/>
                </a:lnTo>
                <a:lnTo>
                  <a:pt x="813403" y="387350"/>
                </a:lnTo>
                <a:lnTo>
                  <a:pt x="812597" y="375920"/>
                </a:lnTo>
                <a:close/>
              </a:path>
              <a:path w="814070" h="812800">
                <a:moveTo>
                  <a:pt x="636933" y="69850"/>
                </a:moveTo>
                <a:lnTo>
                  <a:pt x="418755" y="69850"/>
                </a:lnTo>
                <a:lnTo>
                  <a:pt x="458310" y="73660"/>
                </a:lnTo>
                <a:lnTo>
                  <a:pt x="496357" y="81280"/>
                </a:lnTo>
                <a:lnTo>
                  <a:pt x="556413" y="104140"/>
                </a:lnTo>
                <a:lnTo>
                  <a:pt x="590433" y="124460"/>
                </a:lnTo>
                <a:lnTo>
                  <a:pt x="612274" y="140970"/>
                </a:lnTo>
                <a:lnTo>
                  <a:pt x="622942" y="148590"/>
                </a:lnTo>
                <a:lnTo>
                  <a:pt x="633362" y="157480"/>
                </a:lnTo>
                <a:lnTo>
                  <a:pt x="643311" y="167640"/>
                </a:lnTo>
                <a:lnTo>
                  <a:pt x="652789" y="176530"/>
                </a:lnTo>
                <a:lnTo>
                  <a:pt x="678390" y="207010"/>
                </a:lnTo>
                <a:lnTo>
                  <a:pt x="693099" y="228600"/>
                </a:lnTo>
                <a:lnTo>
                  <a:pt x="699746" y="238760"/>
                </a:lnTo>
                <a:lnTo>
                  <a:pt x="705920" y="250190"/>
                </a:lnTo>
                <a:lnTo>
                  <a:pt x="711623" y="261620"/>
                </a:lnTo>
                <a:lnTo>
                  <a:pt x="716854" y="274320"/>
                </a:lnTo>
                <a:lnTo>
                  <a:pt x="721613" y="285750"/>
                </a:lnTo>
                <a:lnTo>
                  <a:pt x="733059" y="323850"/>
                </a:lnTo>
                <a:lnTo>
                  <a:pt x="740257" y="363220"/>
                </a:lnTo>
                <a:lnTo>
                  <a:pt x="741712" y="377190"/>
                </a:lnTo>
                <a:lnTo>
                  <a:pt x="741623" y="375920"/>
                </a:lnTo>
                <a:lnTo>
                  <a:pt x="812597" y="375920"/>
                </a:lnTo>
                <a:lnTo>
                  <a:pt x="812238" y="370840"/>
                </a:lnTo>
                <a:lnTo>
                  <a:pt x="805247" y="321310"/>
                </a:lnTo>
                <a:lnTo>
                  <a:pt x="793130" y="275590"/>
                </a:lnTo>
                <a:lnTo>
                  <a:pt x="775886" y="231140"/>
                </a:lnTo>
                <a:lnTo>
                  <a:pt x="761541" y="204470"/>
                </a:lnTo>
                <a:lnTo>
                  <a:pt x="753514" y="190500"/>
                </a:lnTo>
                <a:lnTo>
                  <a:pt x="726017" y="152400"/>
                </a:lnTo>
                <a:lnTo>
                  <a:pt x="693396" y="116840"/>
                </a:lnTo>
                <a:lnTo>
                  <a:pt x="655832" y="83820"/>
                </a:lnTo>
                <a:lnTo>
                  <a:pt x="642662" y="73660"/>
                </a:lnTo>
                <a:lnTo>
                  <a:pt x="636933" y="6985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40" name="object 26"/>
          <p:cNvSpPr>
            <a:spLocks noChangeArrowheads="1"/>
          </p:cNvSpPr>
          <p:nvPr/>
        </p:nvSpPr>
        <p:spPr bwMode="auto">
          <a:xfrm>
            <a:off x="7908925" y="5100638"/>
            <a:ext cx="812800" cy="812800"/>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 name="object 27"/>
          <p:cNvSpPr txBox="1"/>
          <p:nvPr/>
        </p:nvSpPr>
        <p:spPr>
          <a:xfrm rot="21360000">
            <a:off x="338482" y="2576416"/>
            <a:ext cx="8624068" cy="1523494"/>
          </a:xfrm>
          <a:prstGeom prst="rect">
            <a:avLst/>
          </a:prstGeom>
          <a:scene3d>
            <a:camera prst="orthographicFront"/>
            <a:lightRig rig="threePt" dir="t"/>
          </a:scene3d>
          <a:sp3d>
            <a:bevelT w="12700"/>
          </a:sp3d>
        </p:spPr>
        <p:txBody>
          <a:bodyPr lIns="0" tIns="0" rIns="0" bIns="0">
            <a:spAutoFit/>
          </a:bodyPr>
          <a:lstStyle/>
          <a:p>
            <a:pPr fontAlgn="auto">
              <a:spcBef>
                <a:spcPts val="0"/>
              </a:spcBef>
              <a:spcAft>
                <a:spcPts val="0"/>
              </a:spcAft>
              <a:defRPr/>
            </a:pPr>
            <a:r>
              <a:rPr sz="14850" spc="2362" baseline="-3086" dirty="0">
                <a:solidFill>
                  <a:srgbClr val="FFFFFF"/>
                </a:solidFill>
                <a:latin typeface="Arial"/>
                <a:cs typeface="Arial"/>
              </a:rPr>
              <a:t>D</a:t>
            </a:r>
            <a:r>
              <a:rPr lang="fr-FR" sz="14850" spc="2362" baseline="-3086" dirty="0">
                <a:solidFill>
                  <a:srgbClr val="FFFFFF"/>
                </a:solidFill>
                <a:latin typeface="Arial"/>
                <a:cs typeface="Arial"/>
              </a:rPr>
              <a:t> </a:t>
            </a:r>
            <a:r>
              <a:rPr sz="14850" spc="1725" baseline="-2244" dirty="0">
                <a:solidFill>
                  <a:srgbClr val="FFFFFF"/>
                </a:solidFill>
                <a:latin typeface="Arial"/>
                <a:cs typeface="Arial"/>
              </a:rPr>
              <a:t>I</a:t>
            </a:r>
            <a:r>
              <a:rPr lang="fr-FR" sz="14850" spc="1725" baseline="-2244" dirty="0">
                <a:solidFill>
                  <a:srgbClr val="FFFFFF"/>
                </a:solidFill>
                <a:latin typeface="Arial"/>
                <a:cs typeface="Arial"/>
              </a:rPr>
              <a:t> </a:t>
            </a:r>
            <a:r>
              <a:rPr sz="14850" spc="3120" baseline="-1964" dirty="0">
                <a:solidFill>
                  <a:srgbClr val="FFFFFF"/>
                </a:solidFill>
                <a:latin typeface="Arial"/>
                <a:cs typeface="Arial"/>
              </a:rPr>
              <a:t>C</a:t>
            </a:r>
            <a:r>
              <a:rPr lang="fr-FR" sz="14850" spc="3120" baseline="-1964" dirty="0">
                <a:solidFill>
                  <a:srgbClr val="FFFFFF"/>
                </a:solidFill>
                <a:latin typeface="Arial"/>
                <a:cs typeface="Arial"/>
              </a:rPr>
              <a:t> </a:t>
            </a:r>
            <a:r>
              <a:rPr sz="9900" spc="2080" dirty="0">
                <a:solidFill>
                  <a:srgbClr val="FFFFFF"/>
                </a:solidFill>
                <a:latin typeface="Arial"/>
                <a:cs typeface="Arial"/>
              </a:rPr>
              <a:t>R</a:t>
            </a:r>
            <a:r>
              <a:rPr lang="fr-FR" sz="9900" spc="2080" dirty="0">
                <a:solidFill>
                  <a:srgbClr val="FFFFFF"/>
                </a:solidFill>
                <a:latin typeface="Arial"/>
                <a:cs typeface="Arial"/>
              </a:rPr>
              <a:t> </a:t>
            </a:r>
            <a:r>
              <a:rPr sz="9900" spc="1150" dirty="0">
                <a:solidFill>
                  <a:srgbClr val="FFFFFF"/>
                </a:solidFill>
                <a:latin typeface="Arial"/>
                <a:cs typeface="Arial"/>
              </a:rPr>
              <a:t>I</a:t>
            </a:r>
            <a:r>
              <a:rPr lang="fr-FR" sz="9900" spc="1150" dirty="0">
                <a:solidFill>
                  <a:srgbClr val="FFFFFF"/>
                </a:solidFill>
                <a:latin typeface="Arial"/>
                <a:cs typeface="Arial"/>
              </a:rPr>
              <a:t> </a:t>
            </a:r>
            <a:r>
              <a:rPr sz="9900" spc="905" dirty="0">
                <a:solidFill>
                  <a:srgbClr val="FFFFFF"/>
                </a:solidFill>
                <a:latin typeface="Arial"/>
                <a:cs typeface="Arial"/>
              </a:rPr>
              <a:t>M</a:t>
            </a:r>
            <a:endParaRPr sz="9900" dirty="0">
              <a:latin typeface="Arial"/>
              <a:cs typeface="Arial"/>
            </a:endParaRPr>
          </a:p>
        </p:txBody>
      </p:sp>
      <p:sp>
        <p:nvSpPr>
          <p:cNvPr id="28" name="object 28"/>
          <p:cNvSpPr txBox="1">
            <a:spLocks noGrp="1"/>
          </p:cNvSpPr>
          <p:nvPr>
            <p:ph type="title"/>
          </p:nvPr>
        </p:nvSpPr>
        <p:spPr>
          <a:xfrm>
            <a:off x="0" y="285750"/>
            <a:ext cx="8712200" cy="1262525"/>
          </a:xfrm>
        </p:spPr>
        <p:txBody>
          <a:bodyPr rtlCol="0"/>
          <a:lstStyle/>
          <a:p>
            <a:pPr marL="1827530" eaLnBrk="1" fontAlgn="auto" hangingPunct="1">
              <a:lnSpc>
                <a:spcPts val="4670"/>
              </a:lnSpc>
              <a:spcBef>
                <a:spcPts val="0"/>
              </a:spcBef>
              <a:spcAft>
                <a:spcPts val="0"/>
              </a:spcAft>
              <a:defRPr/>
            </a:pPr>
            <a:r>
              <a:rPr sz="4200" dirty="0">
                <a:solidFill>
                  <a:srgbClr val="0070C0"/>
                </a:solidFill>
                <a:latin typeface="Segoe Print" pitchFamily="2" charset="0"/>
              </a:rPr>
              <a:t>Mairie</a:t>
            </a:r>
            <a:r>
              <a:rPr sz="4200" spc="-290" dirty="0">
                <a:solidFill>
                  <a:srgbClr val="0070C0"/>
                </a:solidFill>
                <a:latin typeface="Segoe Print" pitchFamily="2" charset="0"/>
              </a:rPr>
              <a:t> </a:t>
            </a:r>
            <a:r>
              <a:rPr sz="4200" spc="-125" dirty="0">
                <a:solidFill>
                  <a:srgbClr val="0070C0"/>
                </a:solidFill>
                <a:latin typeface="Segoe Print" pitchFamily="2" charset="0"/>
              </a:rPr>
              <a:t>de</a:t>
            </a:r>
            <a:r>
              <a:rPr sz="4200" dirty="0">
                <a:solidFill>
                  <a:srgbClr val="0070C0"/>
                </a:solidFill>
                <a:latin typeface="Segoe Print" pitchFamily="2" charset="0"/>
              </a:rPr>
              <a:t/>
            </a:r>
            <a:br>
              <a:rPr sz="4200" dirty="0">
                <a:solidFill>
                  <a:srgbClr val="0070C0"/>
                </a:solidFill>
                <a:latin typeface="Segoe Print" pitchFamily="2" charset="0"/>
              </a:rPr>
            </a:br>
            <a:r>
              <a:rPr lang="fr-FR" sz="5400" spc="25" dirty="0" smtClean="0">
                <a:solidFill>
                  <a:srgbClr val="0070C0"/>
                </a:solidFill>
                <a:latin typeface="Segoe Print" pitchFamily="2" charset="0"/>
              </a:rPr>
              <a:t>Cavillargues</a:t>
            </a:r>
            <a:r>
              <a:rPr sz="5400" spc="-470" dirty="0" smtClean="0">
                <a:solidFill>
                  <a:srgbClr val="0070C0"/>
                </a:solidFill>
                <a:latin typeface="Segoe Print" pitchFamily="2" charset="0"/>
              </a:rPr>
              <a:t> </a:t>
            </a:r>
            <a:endParaRPr sz="4200" dirty="0">
              <a:solidFill>
                <a:srgbClr val="0070C0"/>
              </a:solidFill>
              <a:latin typeface="Segoe Print" pitchFamily="2" charset="0"/>
            </a:endParaRPr>
          </a:p>
        </p:txBody>
      </p:sp>
      <p:sp>
        <p:nvSpPr>
          <p:cNvPr id="29" name="object 29"/>
          <p:cNvSpPr txBox="1"/>
          <p:nvPr/>
        </p:nvSpPr>
        <p:spPr>
          <a:xfrm rot="21360000">
            <a:off x="533400" y="4262438"/>
            <a:ext cx="1357313" cy="247650"/>
          </a:xfrm>
          <a:prstGeom prst="rect">
            <a:avLst/>
          </a:prstGeom>
        </p:spPr>
        <p:txBody>
          <a:bodyPr lIns="0" tIns="0" rIns="0" bIns="0">
            <a:spAutoFit/>
          </a:bodyPr>
          <a:lstStyle/>
          <a:p>
            <a:pPr fontAlgn="auto">
              <a:lnSpc>
                <a:spcPts val="2065"/>
              </a:lnSpc>
              <a:spcBef>
                <a:spcPts val="0"/>
              </a:spcBef>
              <a:spcAft>
                <a:spcPts val="0"/>
              </a:spcAft>
              <a:defRPr/>
            </a:pPr>
            <a:r>
              <a:rPr sz="1600" spc="325" dirty="0">
                <a:solidFill>
                  <a:srgbClr val="FFFFFF"/>
                </a:solidFill>
                <a:latin typeface="Arial"/>
                <a:cs typeface="Arial"/>
              </a:rPr>
              <a:t>DOSSIE</a:t>
            </a:r>
            <a:r>
              <a:rPr sz="1600" spc="130" dirty="0">
                <a:solidFill>
                  <a:srgbClr val="FFFFFF"/>
                </a:solidFill>
                <a:latin typeface="Arial"/>
                <a:cs typeface="Arial"/>
              </a:rPr>
              <a:t>R</a:t>
            </a:r>
            <a:r>
              <a:rPr sz="1600" spc="-285" dirty="0">
                <a:solidFill>
                  <a:srgbClr val="FFFFFF"/>
                </a:solidFill>
                <a:latin typeface="Arial"/>
                <a:cs typeface="Arial"/>
              </a:rPr>
              <a:t> </a:t>
            </a:r>
            <a:endParaRPr sz="1600" dirty="0">
              <a:latin typeface="Arial"/>
              <a:cs typeface="Arial"/>
            </a:endParaRPr>
          </a:p>
        </p:txBody>
      </p:sp>
      <p:sp>
        <p:nvSpPr>
          <p:cNvPr id="30" name="object 30"/>
          <p:cNvSpPr txBox="1"/>
          <p:nvPr/>
        </p:nvSpPr>
        <p:spPr>
          <a:xfrm rot="21348801">
            <a:off x="1957388" y="4094163"/>
            <a:ext cx="2360612" cy="257175"/>
          </a:xfrm>
          <a:prstGeom prst="rect">
            <a:avLst/>
          </a:prstGeom>
        </p:spPr>
        <p:txBody>
          <a:bodyPr lIns="0" tIns="0" rIns="0" bIns="0">
            <a:spAutoFit/>
          </a:bodyPr>
          <a:lstStyle/>
          <a:p>
            <a:pPr fontAlgn="auto">
              <a:lnSpc>
                <a:spcPts val="1995"/>
              </a:lnSpc>
              <a:spcBef>
                <a:spcPts val="0"/>
              </a:spcBef>
              <a:spcAft>
                <a:spcPts val="0"/>
              </a:spcAft>
              <a:defRPr/>
            </a:pPr>
            <a:r>
              <a:rPr spc="100" dirty="0">
                <a:solidFill>
                  <a:srgbClr val="FFFFFF"/>
                </a:solidFill>
                <a:latin typeface="Arial"/>
                <a:cs typeface="Arial"/>
              </a:rPr>
              <a:t>D</a:t>
            </a:r>
            <a:r>
              <a:rPr spc="-10" dirty="0">
                <a:solidFill>
                  <a:srgbClr val="FFFFFF"/>
                </a:solidFill>
                <a:latin typeface="Arial"/>
                <a:cs typeface="Arial"/>
              </a:rPr>
              <a:t> </a:t>
            </a:r>
            <a:r>
              <a:rPr sz="2700" spc="547" baseline="1543" dirty="0">
                <a:solidFill>
                  <a:srgbClr val="FFFFFF"/>
                </a:solidFill>
                <a:latin typeface="Arial"/>
                <a:cs typeface="Arial"/>
              </a:rPr>
              <a:t>INFOR</a:t>
            </a:r>
            <a:r>
              <a:rPr lang="fr-FR" sz="2700" spc="547" baseline="1543" dirty="0">
                <a:solidFill>
                  <a:srgbClr val="FFFFFF"/>
                </a:solidFill>
                <a:latin typeface="Arial"/>
                <a:cs typeface="Arial"/>
              </a:rPr>
              <a:t>M</a:t>
            </a:r>
            <a:r>
              <a:rPr sz="2700" spc="547" baseline="1543" dirty="0">
                <a:solidFill>
                  <a:srgbClr val="FFFFFF"/>
                </a:solidFill>
                <a:latin typeface="Arial"/>
                <a:cs typeface="Arial"/>
              </a:rPr>
              <a:t>ATIO</a:t>
            </a:r>
            <a:r>
              <a:rPr sz="2700" spc="270" baseline="1543" dirty="0">
                <a:solidFill>
                  <a:srgbClr val="FFFFFF"/>
                </a:solidFill>
                <a:latin typeface="Arial"/>
                <a:cs typeface="Arial"/>
              </a:rPr>
              <a:t>N</a:t>
            </a:r>
            <a:r>
              <a:rPr sz="2700" spc="-427" baseline="1543" dirty="0">
                <a:solidFill>
                  <a:srgbClr val="FFFFFF"/>
                </a:solidFill>
                <a:latin typeface="Arial"/>
                <a:cs typeface="Arial"/>
              </a:rPr>
              <a:t> </a:t>
            </a:r>
            <a:endParaRPr sz="2700" baseline="1543" dirty="0">
              <a:latin typeface="Arial"/>
              <a:cs typeface="Arial"/>
            </a:endParaRPr>
          </a:p>
        </p:txBody>
      </p:sp>
      <p:sp>
        <p:nvSpPr>
          <p:cNvPr id="31" name="object 31"/>
          <p:cNvSpPr txBox="1"/>
          <p:nvPr/>
        </p:nvSpPr>
        <p:spPr>
          <a:xfrm rot="21300547">
            <a:off x="4384675" y="3900488"/>
            <a:ext cx="1892300" cy="255587"/>
          </a:xfrm>
          <a:prstGeom prst="rect">
            <a:avLst/>
          </a:prstGeom>
        </p:spPr>
        <p:txBody>
          <a:bodyPr lIns="0" tIns="0" rIns="0" bIns="0">
            <a:spAutoFit/>
          </a:bodyPr>
          <a:lstStyle/>
          <a:p>
            <a:pPr fontAlgn="auto">
              <a:lnSpc>
                <a:spcPts val="2035"/>
              </a:lnSpc>
              <a:spcBef>
                <a:spcPts val="0"/>
              </a:spcBef>
              <a:spcAft>
                <a:spcPts val="0"/>
              </a:spcAft>
              <a:defRPr/>
            </a:pPr>
            <a:r>
              <a:rPr sz="1600" spc="570" dirty="0">
                <a:solidFill>
                  <a:srgbClr val="FFFFFF"/>
                </a:solidFill>
                <a:latin typeface="Arial"/>
                <a:cs typeface="Arial"/>
              </a:rPr>
              <a:t>CO</a:t>
            </a:r>
            <a:r>
              <a:rPr lang="fr-FR" sz="1600" spc="570" dirty="0">
                <a:solidFill>
                  <a:srgbClr val="FFFFFF"/>
                </a:solidFill>
                <a:latin typeface="Arial"/>
                <a:cs typeface="Arial"/>
              </a:rPr>
              <a:t>MM</a:t>
            </a:r>
            <a:r>
              <a:rPr sz="1600" spc="570" dirty="0">
                <a:solidFill>
                  <a:srgbClr val="FFFFFF"/>
                </a:solidFill>
                <a:latin typeface="Arial"/>
                <a:cs typeface="Arial"/>
              </a:rPr>
              <a:t>UNA</a:t>
            </a:r>
            <a:r>
              <a:rPr lang="fr-FR" sz="1600" spc="570" dirty="0">
                <a:solidFill>
                  <a:srgbClr val="FFFFFF"/>
                </a:solidFill>
                <a:latin typeface="Arial"/>
                <a:cs typeface="Arial"/>
              </a:rPr>
              <a:t>L</a:t>
            </a:r>
            <a:r>
              <a:rPr sz="1600" spc="-285" dirty="0">
                <a:solidFill>
                  <a:srgbClr val="FFFFFF"/>
                </a:solidFill>
                <a:latin typeface="Arial"/>
                <a:cs typeface="Arial"/>
              </a:rPr>
              <a:t> </a:t>
            </a:r>
            <a:endParaRPr sz="1600" dirty="0">
              <a:latin typeface="Arial"/>
              <a:cs typeface="Arial"/>
            </a:endParaRPr>
          </a:p>
        </p:txBody>
      </p:sp>
      <p:sp>
        <p:nvSpPr>
          <p:cNvPr id="32" name="object 32"/>
          <p:cNvSpPr txBox="1"/>
          <p:nvPr/>
        </p:nvSpPr>
        <p:spPr>
          <a:xfrm rot="21360000">
            <a:off x="6191250" y="3783013"/>
            <a:ext cx="692150" cy="268287"/>
          </a:xfrm>
          <a:prstGeom prst="rect">
            <a:avLst/>
          </a:prstGeom>
        </p:spPr>
        <p:txBody>
          <a:bodyPr lIns="0" tIns="0" rIns="0" bIns="0">
            <a:spAutoFit/>
          </a:bodyPr>
          <a:lstStyle/>
          <a:p>
            <a:pPr fontAlgn="auto">
              <a:lnSpc>
                <a:spcPts val="2110"/>
              </a:lnSpc>
              <a:spcBef>
                <a:spcPts val="0"/>
              </a:spcBef>
              <a:spcAft>
                <a:spcPts val="0"/>
              </a:spcAft>
              <a:defRPr/>
            </a:pPr>
            <a:r>
              <a:rPr spc="390" dirty="0">
                <a:solidFill>
                  <a:srgbClr val="FFFFFF"/>
                </a:solidFill>
                <a:latin typeface="Arial"/>
                <a:cs typeface="Arial"/>
              </a:rPr>
              <a:t>SU</a:t>
            </a:r>
            <a:r>
              <a:rPr spc="180" dirty="0">
                <a:solidFill>
                  <a:srgbClr val="FFFFFF"/>
                </a:solidFill>
                <a:latin typeface="Arial"/>
                <a:cs typeface="Arial"/>
              </a:rPr>
              <a:t>R</a:t>
            </a:r>
            <a:r>
              <a:rPr spc="-285" dirty="0">
                <a:solidFill>
                  <a:srgbClr val="FFFFFF"/>
                </a:solidFill>
                <a:latin typeface="Arial"/>
                <a:cs typeface="Arial"/>
              </a:rPr>
              <a:t> </a:t>
            </a:r>
            <a:endParaRPr dirty="0">
              <a:latin typeface="Arial"/>
              <a:cs typeface="Arial"/>
            </a:endParaRPr>
          </a:p>
        </p:txBody>
      </p:sp>
      <p:sp>
        <p:nvSpPr>
          <p:cNvPr id="33" name="object 33"/>
          <p:cNvSpPr txBox="1"/>
          <p:nvPr/>
        </p:nvSpPr>
        <p:spPr>
          <a:xfrm rot="21279980">
            <a:off x="6915150" y="3722688"/>
            <a:ext cx="620713" cy="268287"/>
          </a:xfrm>
          <a:prstGeom prst="rect">
            <a:avLst/>
          </a:prstGeom>
        </p:spPr>
        <p:txBody>
          <a:bodyPr lIns="0" tIns="0" rIns="0" bIns="0">
            <a:spAutoFit/>
          </a:bodyPr>
          <a:lstStyle/>
          <a:p>
            <a:pPr fontAlgn="auto">
              <a:lnSpc>
                <a:spcPts val="2115"/>
              </a:lnSpc>
              <a:spcBef>
                <a:spcPts val="0"/>
              </a:spcBef>
              <a:spcAft>
                <a:spcPts val="0"/>
              </a:spcAft>
              <a:defRPr/>
            </a:pPr>
            <a:r>
              <a:rPr lang="fr-FR" spc="470" dirty="0">
                <a:solidFill>
                  <a:srgbClr val="FFFFFF"/>
                </a:solidFill>
                <a:latin typeface="Arial"/>
                <a:cs typeface="Arial"/>
              </a:rPr>
              <a:t>L</a:t>
            </a:r>
            <a:r>
              <a:rPr spc="470" dirty="0">
                <a:solidFill>
                  <a:srgbClr val="FFFFFF"/>
                </a:solidFill>
                <a:latin typeface="Arial"/>
                <a:cs typeface="Arial"/>
              </a:rPr>
              <a:t>E</a:t>
            </a:r>
            <a:r>
              <a:rPr spc="380" dirty="0">
                <a:solidFill>
                  <a:srgbClr val="FFFFFF"/>
                </a:solidFill>
                <a:latin typeface="Arial"/>
                <a:cs typeface="Arial"/>
              </a:rPr>
              <a:t>S</a:t>
            </a:r>
            <a:r>
              <a:rPr spc="-285" dirty="0">
                <a:solidFill>
                  <a:srgbClr val="FFFFFF"/>
                </a:solidFill>
                <a:latin typeface="Arial"/>
                <a:cs typeface="Arial"/>
              </a:rPr>
              <a:t> </a:t>
            </a:r>
            <a:endParaRPr dirty="0">
              <a:latin typeface="Arial"/>
              <a:cs typeface="Arial"/>
            </a:endParaRPr>
          </a:p>
        </p:txBody>
      </p:sp>
      <p:sp>
        <p:nvSpPr>
          <p:cNvPr id="34" name="object 34"/>
          <p:cNvSpPr txBox="1"/>
          <p:nvPr/>
        </p:nvSpPr>
        <p:spPr>
          <a:xfrm rot="21360000">
            <a:off x="7580313" y="3638550"/>
            <a:ext cx="1370012" cy="261938"/>
          </a:xfrm>
          <a:prstGeom prst="rect">
            <a:avLst/>
          </a:prstGeom>
        </p:spPr>
        <p:txBody>
          <a:bodyPr lIns="0" tIns="0" rIns="0" bIns="0">
            <a:spAutoFit/>
          </a:bodyPr>
          <a:lstStyle/>
          <a:p>
            <a:pPr fontAlgn="auto">
              <a:lnSpc>
                <a:spcPts val="2065"/>
              </a:lnSpc>
              <a:spcBef>
                <a:spcPts val="0"/>
              </a:spcBef>
              <a:spcAft>
                <a:spcPts val="0"/>
              </a:spcAft>
              <a:defRPr/>
            </a:pPr>
            <a:r>
              <a:rPr spc="340" dirty="0">
                <a:solidFill>
                  <a:srgbClr val="FFFFFF"/>
                </a:solidFill>
                <a:latin typeface="Arial"/>
                <a:cs typeface="Arial"/>
              </a:rPr>
              <a:t>RISQUE</a:t>
            </a:r>
            <a:r>
              <a:rPr spc="130" dirty="0">
                <a:solidFill>
                  <a:srgbClr val="FFFFFF"/>
                </a:solidFill>
                <a:latin typeface="Arial"/>
                <a:cs typeface="Arial"/>
              </a:rPr>
              <a:t>S</a:t>
            </a:r>
            <a:r>
              <a:rPr spc="-285" dirty="0">
                <a:solidFill>
                  <a:srgbClr val="FFFFFF"/>
                </a:solidFill>
                <a:latin typeface="Arial"/>
                <a:cs typeface="Arial"/>
              </a:rPr>
              <a:t> </a:t>
            </a:r>
            <a:endParaRPr dirty="0">
              <a:latin typeface="Arial"/>
              <a:cs typeface="Arial"/>
            </a:endParaRPr>
          </a:p>
        </p:txBody>
      </p:sp>
      <p:sp>
        <p:nvSpPr>
          <p:cNvPr id="35" name="object 35"/>
          <p:cNvSpPr txBox="1"/>
          <p:nvPr/>
        </p:nvSpPr>
        <p:spPr>
          <a:xfrm rot="21360000">
            <a:off x="9101138" y="3536950"/>
            <a:ext cx="1474787" cy="269875"/>
          </a:xfrm>
          <a:prstGeom prst="rect">
            <a:avLst/>
          </a:prstGeom>
        </p:spPr>
        <p:txBody>
          <a:bodyPr lIns="0" tIns="0" rIns="0" bIns="0">
            <a:spAutoFit/>
          </a:bodyPr>
          <a:lstStyle/>
          <a:p>
            <a:pPr fontAlgn="auto">
              <a:lnSpc>
                <a:spcPts val="2055"/>
              </a:lnSpc>
              <a:spcBef>
                <a:spcPts val="0"/>
              </a:spcBef>
              <a:spcAft>
                <a:spcPts val="0"/>
              </a:spcAft>
              <a:defRPr/>
            </a:pPr>
            <a:r>
              <a:rPr lang="fr-FR" spc="425" dirty="0">
                <a:solidFill>
                  <a:srgbClr val="FFFFFF"/>
                </a:solidFill>
                <a:latin typeface="Arial"/>
                <a:cs typeface="Arial"/>
              </a:rPr>
              <a:t>M</a:t>
            </a:r>
            <a:r>
              <a:rPr spc="425" dirty="0">
                <a:solidFill>
                  <a:srgbClr val="FFFFFF"/>
                </a:solidFill>
                <a:latin typeface="Arial"/>
                <a:cs typeface="Arial"/>
              </a:rPr>
              <a:t>AJEUR</a:t>
            </a:r>
            <a:r>
              <a:rPr spc="215" dirty="0">
                <a:solidFill>
                  <a:srgbClr val="FFFFFF"/>
                </a:solidFill>
                <a:latin typeface="Arial"/>
                <a:cs typeface="Arial"/>
              </a:rPr>
              <a:t>S</a:t>
            </a:r>
            <a:r>
              <a:rPr spc="-285" dirty="0">
                <a:solidFill>
                  <a:srgbClr val="FFFFFF"/>
                </a:solidFill>
                <a:latin typeface="Arial"/>
                <a:cs typeface="Arial"/>
              </a:rPr>
              <a:t> </a:t>
            </a:r>
            <a:endParaRPr dirty="0">
              <a:latin typeface="Arial"/>
              <a:cs typeface="Arial"/>
            </a:endParaRPr>
          </a:p>
        </p:txBody>
      </p:sp>
      <p:sp>
        <p:nvSpPr>
          <p:cNvPr id="36" name="object 36"/>
          <p:cNvSpPr txBox="1"/>
          <p:nvPr/>
        </p:nvSpPr>
        <p:spPr>
          <a:xfrm rot="21300000">
            <a:off x="4605338" y="3998913"/>
            <a:ext cx="5940425" cy="474662"/>
          </a:xfrm>
          <a:prstGeom prst="rect">
            <a:avLst/>
          </a:prstGeom>
        </p:spPr>
        <p:txBody>
          <a:bodyPr lIns="0" tIns="0" rIns="0" bIns="0">
            <a:spAutoFit/>
          </a:bodyPr>
          <a:lstStyle/>
          <a:p>
            <a:pPr fontAlgn="auto">
              <a:lnSpc>
                <a:spcPts val="3740"/>
              </a:lnSpc>
              <a:spcBef>
                <a:spcPts val="0"/>
              </a:spcBef>
              <a:spcAft>
                <a:spcPts val="0"/>
              </a:spcAft>
              <a:defRPr/>
            </a:pPr>
            <a:r>
              <a:rPr sz="3150" spc="15" dirty="0">
                <a:solidFill>
                  <a:srgbClr val="F29400"/>
                </a:solidFill>
                <a:latin typeface="Tahoma"/>
                <a:cs typeface="Tahoma"/>
              </a:rPr>
              <a:t>S’OR</a:t>
            </a:r>
            <a:r>
              <a:rPr sz="3150" spc="-15" dirty="0">
                <a:solidFill>
                  <a:srgbClr val="F29400"/>
                </a:solidFill>
                <a:latin typeface="Tahoma"/>
                <a:cs typeface="Tahoma"/>
              </a:rPr>
              <a:t>G</a:t>
            </a:r>
            <a:r>
              <a:rPr sz="3150" spc="15" dirty="0">
                <a:solidFill>
                  <a:srgbClr val="F29400"/>
                </a:solidFill>
                <a:latin typeface="Tahoma"/>
                <a:cs typeface="Tahoma"/>
              </a:rPr>
              <a:t>ANISER,</a:t>
            </a:r>
            <a:r>
              <a:rPr sz="3150" spc="-200" dirty="0">
                <a:solidFill>
                  <a:srgbClr val="F29400"/>
                </a:solidFill>
                <a:latin typeface="Tahoma"/>
                <a:cs typeface="Tahoma"/>
              </a:rPr>
              <a:t> </a:t>
            </a:r>
            <a:r>
              <a:rPr sz="3150" spc="75" dirty="0">
                <a:solidFill>
                  <a:srgbClr val="F29400"/>
                </a:solidFill>
                <a:latin typeface="Tahoma"/>
                <a:cs typeface="Tahoma"/>
              </a:rPr>
              <a:t>C’EST</a:t>
            </a:r>
            <a:r>
              <a:rPr sz="3150" spc="-200" dirty="0">
                <a:solidFill>
                  <a:srgbClr val="F29400"/>
                </a:solidFill>
                <a:latin typeface="Tahoma"/>
                <a:cs typeface="Tahoma"/>
              </a:rPr>
              <a:t> </a:t>
            </a:r>
            <a:r>
              <a:rPr sz="3150" spc="55" dirty="0">
                <a:solidFill>
                  <a:srgbClr val="F29400"/>
                </a:solidFill>
                <a:latin typeface="Tahoma"/>
                <a:cs typeface="Tahoma"/>
              </a:rPr>
              <a:t>ÊTRE</a:t>
            </a:r>
            <a:r>
              <a:rPr sz="3150" spc="-200" dirty="0">
                <a:solidFill>
                  <a:srgbClr val="F29400"/>
                </a:solidFill>
                <a:latin typeface="Tahoma"/>
                <a:cs typeface="Tahoma"/>
              </a:rPr>
              <a:t> </a:t>
            </a:r>
            <a:r>
              <a:rPr sz="3150" spc="90" dirty="0">
                <a:solidFill>
                  <a:srgbClr val="F29400"/>
                </a:solidFill>
                <a:latin typeface="Tahoma"/>
                <a:cs typeface="Tahoma"/>
              </a:rPr>
              <a:t>PRET</a:t>
            </a:r>
            <a:endParaRPr sz="3150" dirty="0">
              <a:latin typeface="Tahoma"/>
              <a:cs typeface="Tahoma"/>
            </a:endParaRPr>
          </a:p>
        </p:txBody>
      </p:sp>
      <p:sp>
        <p:nvSpPr>
          <p:cNvPr id="37" name="object 37"/>
          <p:cNvSpPr txBox="1"/>
          <p:nvPr/>
        </p:nvSpPr>
        <p:spPr>
          <a:xfrm rot="21300000">
            <a:off x="5124224" y="6582978"/>
            <a:ext cx="5426707" cy="320601"/>
          </a:xfrm>
          <a:prstGeom prst="rect">
            <a:avLst/>
          </a:prstGeom>
        </p:spPr>
        <p:txBody>
          <a:bodyPr wrap="square" lIns="0" tIns="0" rIns="0" bIns="0">
            <a:spAutoFit/>
          </a:bodyPr>
          <a:lstStyle/>
          <a:p>
            <a:pPr fontAlgn="auto">
              <a:lnSpc>
                <a:spcPts val="2495"/>
              </a:lnSpc>
              <a:spcBef>
                <a:spcPts val="0"/>
              </a:spcBef>
              <a:spcAft>
                <a:spcPts val="0"/>
              </a:spcAft>
              <a:defRPr/>
            </a:pPr>
            <a:r>
              <a:rPr sz="2100" spc="15" dirty="0">
                <a:solidFill>
                  <a:srgbClr val="FF0000"/>
                </a:solidFill>
                <a:latin typeface="Tahoma"/>
                <a:cs typeface="Tahoma"/>
              </a:rPr>
              <a:t>Edition</a:t>
            </a:r>
            <a:r>
              <a:rPr sz="2100" spc="-135" dirty="0">
                <a:solidFill>
                  <a:srgbClr val="FF0000"/>
                </a:solidFill>
                <a:latin typeface="Tahoma"/>
                <a:cs typeface="Tahoma"/>
              </a:rPr>
              <a:t> </a:t>
            </a:r>
            <a:r>
              <a:rPr lang="fr-FR" sz="2100" spc="-135" dirty="0" smtClean="0">
                <a:solidFill>
                  <a:srgbClr val="FF0000"/>
                </a:solidFill>
                <a:latin typeface="Tahoma"/>
                <a:cs typeface="Tahoma"/>
              </a:rPr>
              <a:t>décembre </a:t>
            </a:r>
            <a:r>
              <a:rPr sz="2100" spc="-60" dirty="0" smtClean="0">
                <a:solidFill>
                  <a:srgbClr val="FF0000"/>
                </a:solidFill>
                <a:latin typeface="Tahoma"/>
                <a:cs typeface="Tahoma"/>
              </a:rPr>
              <a:t>201</a:t>
            </a:r>
            <a:r>
              <a:rPr lang="fr-FR" sz="2100" spc="-60" dirty="0" smtClean="0">
                <a:solidFill>
                  <a:srgbClr val="FF0000"/>
                </a:solidFill>
                <a:latin typeface="Tahoma"/>
                <a:cs typeface="Tahoma"/>
              </a:rPr>
              <a:t>7</a:t>
            </a:r>
            <a:r>
              <a:rPr sz="2100" spc="-135" dirty="0" smtClean="0">
                <a:solidFill>
                  <a:srgbClr val="FF0000"/>
                </a:solidFill>
                <a:latin typeface="Tahoma"/>
                <a:cs typeface="Tahoma"/>
              </a:rPr>
              <a:t> </a:t>
            </a:r>
            <a:r>
              <a:rPr sz="2100" spc="125" dirty="0">
                <a:solidFill>
                  <a:srgbClr val="FF0000"/>
                </a:solidFill>
                <a:latin typeface="Tahoma"/>
                <a:cs typeface="Tahoma"/>
              </a:rPr>
              <a:t>-</a:t>
            </a:r>
            <a:r>
              <a:rPr sz="2100" spc="-135" dirty="0">
                <a:solidFill>
                  <a:srgbClr val="FF0000"/>
                </a:solidFill>
                <a:latin typeface="Tahoma"/>
                <a:cs typeface="Tahoma"/>
              </a:rPr>
              <a:t> </a:t>
            </a:r>
            <a:r>
              <a:rPr sz="2100" spc="10" dirty="0">
                <a:solidFill>
                  <a:srgbClr val="FF0000"/>
                </a:solidFill>
                <a:latin typeface="Tahoma"/>
                <a:cs typeface="Tahoma"/>
              </a:rPr>
              <a:t>Document</a:t>
            </a:r>
            <a:r>
              <a:rPr sz="2100" spc="-135" dirty="0">
                <a:solidFill>
                  <a:srgbClr val="FF0000"/>
                </a:solidFill>
                <a:latin typeface="Tahoma"/>
                <a:cs typeface="Tahoma"/>
              </a:rPr>
              <a:t> </a:t>
            </a:r>
            <a:r>
              <a:rPr sz="2100" dirty="0">
                <a:solidFill>
                  <a:srgbClr val="FF0000"/>
                </a:solidFill>
                <a:latin typeface="Tahoma"/>
                <a:cs typeface="Tahoma"/>
              </a:rPr>
              <a:t>à</a:t>
            </a:r>
            <a:r>
              <a:rPr sz="2100" spc="-135" dirty="0">
                <a:solidFill>
                  <a:srgbClr val="FF0000"/>
                </a:solidFill>
                <a:latin typeface="Tahoma"/>
                <a:cs typeface="Tahoma"/>
              </a:rPr>
              <a:t> </a:t>
            </a:r>
            <a:r>
              <a:rPr sz="2100" spc="20" dirty="0">
                <a:solidFill>
                  <a:srgbClr val="FF0000"/>
                </a:solidFill>
                <a:latin typeface="Tahoma"/>
                <a:cs typeface="Tahoma"/>
              </a:rPr>
              <a:t>conser</a:t>
            </a:r>
            <a:r>
              <a:rPr sz="2100" spc="-5" dirty="0">
                <a:solidFill>
                  <a:srgbClr val="FF0000"/>
                </a:solidFill>
                <a:latin typeface="Tahoma"/>
                <a:cs typeface="Tahoma"/>
              </a:rPr>
              <a:t>v</a:t>
            </a:r>
            <a:r>
              <a:rPr sz="2100" spc="65" dirty="0">
                <a:solidFill>
                  <a:srgbClr val="FF0000"/>
                </a:solidFill>
                <a:latin typeface="Tahoma"/>
                <a:cs typeface="Tahoma"/>
              </a:rPr>
              <a:t>er</a:t>
            </a:r>
            <a:endParaRPr sz="2100" dirty="0">
              <a:solidFill>
                <a:srgbClr val="FF0000"/>
              </a:solidFill>
              <a:latin typeface="Tahoma"/>
              <a:cs typeface="Tahoma"/>
            </a:endParaRPr>
          </a:p>
        </p:txBody>
      </p:sp>
      <p:sp>
        <p:nvSpPr>
          <p:cNvPr id="38" name="Rectangle 37"/>
          <p:cNvSpPr/>
          <p:nvPr/>
        </p:nvSpPr>
        <p:spPr>
          <a:xfrm>
            <a:off x="254000" y="285750"/>
            <a:ext cx="23622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026" name="Picture 2" descr="BLASON01"/>
          <p:cNvPicPr>
            <a:picLocks noChangeAspect="1" noChangeArrowheads="1"/>
          </p:cNvPicPr>
          <p:nvPr/>
        </p:nvPicPr>
        <p:blipFill>
          <a:blip r:embed="rId6" cstate="print"/>
          <a:srcRect/>
          <a:stretch>
            <a:fillRect/>
          </a:stretch>
        </p:blipFill>
        <p:spPr bwMode="auto">
          <a:xfrm>
            <a:off x="711200" y="361950"/>
            <a:ext cx="1457325" cy="1576900"/>
          </a:xfrm>
          <a:prstGeom prst="rect">
            <a:avLst/>
          </a:prstGeom>
          <a:noFill/>
        </p:spPr>
      </p:pic>
      <p:sp>
        <p:nvSpPr>
          <p:cNvPr id="40" name="object 39"/>
          <p:cNvSpPr>
            <a:spLocks noChangeArrowheads="1"/>
          </p:cNvSpPr>
          <p:nvPr/>
        </p:nvSpPr>
        <p:spPr bwMode="auto">
          <a:xfrm rot="21087185">
            <a:off x="16122" y="5940307"/>
            <a:ext cx="733608" cy="689917"/>
          </a:xfrm>
          <a:custGeom>
            <a:avLst/>
            <a:gdLst>
              <a:gd name="T0" fmla="*/ 0 w 1212214"/>
              <a:gd name="T1" fmla="*/ 0 h 1211579"/>
              <a:gd name="T2" fmla="*/ 1212214 w 1212214"/>
              <a:gd name="T3" fmla="*/ 1211579 h 1211579"/>
            </a:gdLst>
            <a:ahLst/>
            <a:cxnLst/>
            <a:rect l="T0" t="T1" r="T2" b="T3"/>
            <a:pathLst>
              <a:path w="1212214" h="1211579">
                <a:moveTo>
                  <a:pt x="605955" y="0"/>
                </a:moveTo>
                <a:lnTo>
                  <a:pt x="532019" y="3809"/>
                </a:lnTo>
                <a:lnTo>
                  <a:pt x="484608" y="11429"/>
                </a:lnTo>
                <a:lnTo>
                  <a:pt x="438700" y="21589"/>
                </a:lnTo>
                <a:lnTo>
                  <a:pt x="416310" y="29209"/>
                </a:lnTo>
                <a:lnTo>
                  <a:pt x="394296" y="35559"/>
                </a:lnTo>
                <a:lnTo>
                  <a:pt x="351394" y="53339"/>
                </a:lnTo>
                <a:lnTo>
                  <a:pt x="309996" y="74929"/>
                </a:lnTo>
                <a:lnTo>
                  <a:pt x="270100" y="100329"/>
                </a:lnTo>
                <a:lnTo>
                  <a:pt x="231707" y="128269"/>
                </a:lnTo>
                <a:lnTo>
                  <a:pt x="194817" y="160019"/>
                </a:lnTo>
                <a:lnTo>
                  <a:pt x="159683" y="195579"/>
                </a:lnTo>
                <a:lnTo>
                  <a:pt x="127832" y="232409"/>
                </a:lnTo>
                <a:lnTo>
                  <a:pt x="99521" y="270509"/>
                </a:lnTo>
                <a:lnTo>
                  <a:pt x="74749" y="309879"/>
                </a:lnTo>
                <a:lnTo>
                  <a:pt x="53518" y="351789"/>
                </a:lnTo>
                <a:lnTo>
                  <a:pt x="35825" y="394969"/>
                </a:lnTo>
                <a:lnTo>
                  <a:pt x="21671" y="439419"/>
                </a:lnTo>
                <a:lnTo>
                  <a:pt x="11056" y="485139"/>
                </a:lnTo>
                <a:lnTo>
                  <a:pt x="3980" y="532129"/>
                </a:lnTo>
                <a:lnTo>
                  <a:pt x="442" y="581659"/>
                </a:lnTo>
                <a:lnTo>
                  <a:pt x="0" y="605789"/>
                </a:lnTo>
                <a:lnTo>
                  <a:pt x="442" y="631189"/>
                </a:lnTo>
                <a:lnTo>
                  <a:pt x="3980" y="680719"/>
                </a:lnTo>
                <a:lnTo>
                  <a:pt x="11056" y="727709"/>
                </a:lnTo>
                <a:lnTo>
                  <a:pt x="21671" y="773429"/>
                </a:lnTo>
                <a:lnTo>
                  <a:pt x="35825" y="817879"/>
                </a:lnTo>
                <a:lnTo>
                  <a:pt x="53518" y="861059"/>
                </a:lnTo>
                <a:lnTo>
                  <a:pt x="74749" y="901699"/>
                </a:lnTo>
                <a:lnTo>
                  <a:pt x="99521" y="942339"/>
                </a:lnTo>
                <a:lnTo>
                  <a:pt x="127832" y="980439"/>
                </a:lnTo>
                <a:lnTo>
                  <a:pt x="159683" y="1017269"/>
                </a:lnTo>
                <a:lnTo>
                  <a:pt x="194817" y="1052829"/>
                </a:lnTo>
                <a:lnTo>
                  <a:pt x="231707" y="1084579"/>
                </a:lnTo>
                <a:lnTo>
                  <a:pt x="270100" y="1112519"/>
                </a:lnTo>
                <a:lnTo>
                  <a:pt x="309996" y="1137919"/>
                </a:lnTo>
                <a:lnTo>
                  <a:pt x="372657" y="1168399"/>
                </a:lnTo>
                <a:lnTo>
                  <a:pt x="416310" y="1183639"/>
                </a:lnTo>
                <a:lnTo>
                  <a:pt x="461466" y="1196339"/>
                </a:lnTo>
                <a:lnTo>
                  <a:pt x="508126" y="1205229"/>
                </a:lnTo>
                <a:lnTo>
                  <a:pt x="556289" y="1210309"/>
                </a:lnTo>
                <a:lnTo>
                  <a:pt x="580934" y="1211579"/>
                </a:lnTo>
                <a:lnTo>
                  <a:pt x="630972" y="1211579"/>
                </a:lnTo>
                <a:lnTo>
                  <a:pt x="703771" y="1205229"/>
                </a:lnTo>
                <a:lnTo>
                  <a:pt x="750426" y="1196339"/>
                </a:lnTo>
                <a:lnTo>
                  <a:pt x="795580" y="1183639"/>
                </a:lnTo>
                <a:lnTo>
                  <a:pt x="839231" y="1168399"/>
                </a:lnTo>
                <a:lnTo>
                  <a:pt x="881381" y="1148079"/>
                </a:lnTo>
                <a:lnTo>
                  <a:pt x="922029" y="1125219"/>
                </a:lnTo>
                <a:lnTo>
                  <a:pt x="961175" y="1098549"/>
                </a:lnTo>
                <a:lnTo>
                  <a:pt x="966359" y="1094739"/>
                </a:lnTo>
                <a:lnTo>
                  <a:pt x="585630" y="1094739"/>
                </a:lnTo>
                <a:lnTo>
                  <a:pt x="565620" y="1093469"/>
                </a:lnTo>
                <a:lnTo>
                  <a:pt x="507483" y="1085849"/>
                </a:lnTo>
                <a:lnTo>
                  <a:pt x="452182" y="1071879"/>
                </a:lnTo>
                <a:lnTo>
                  <a:pt x="382861" y="1043939"/>
                </a:lnTo>
                <a:lnTo>
                  <a:pt x="334180" y="1014729"/>
                </a:lnTo>
                <a:lnTo>
                  <a:pt x="303301" y="991869"/>
                </a:lnTo>
                <a:lnTo>
                  <a:pt x="273683" y="966469"/>
                </a:lnTo>
                <a:lnTo>
                  <a:pt x="245522" y="938529"/>
                </a:lnTo>
                <a:lnTo>
                  <a:pt x="220000" y="908049"/>
                </a:lnTo>
                <a:lnTo>
                  <a:pt x="187035" y="861059"/>
                </a:lnTo>
                <a:lnTo>
                  <a:pt x="177465" y="845819"/>
                </a:lnTo>
                <a:lnTo>
                  <a:pt x="160451" y="811529"/>
                </a:lnTo>
                <a:lnTo>
                  <a:pt x="140247" y="759459"/>
                </a:lnTo>
                <a:lnTo>
                  <a:pt x="130323" y="722629"/>
                </a:lnTo>
                <a:lnTo>
                  <a:pt x="120753" y="665479"/>
                </a:lnTo>
                <a:lnTo>
                  <a:pt x="117918" y="626109"/>
                </a:lnTo>
                <a:lnTo>
                  <a:pt x="117624" y="601979"/>
                </a:lnTo>
                <a:lnTo>
                  <a:pt x="117827" y="589279"/>
                </a:lnTo>
                <a:lnTo>
                  <a:pt x="121780" y="539749"/>
                </a:lnTo>
                <a:lnTo>
                  <a:pt x="130478" y="491489"/>
                </a:lnTo>
                <a:lnTo>
                  <a:pt x="143919" y="445769"/>
                </a:lnTo>
                <a:lnTo>
                  <a:pt x="162104" y="401319"/>
                </a:lnTo>
                <a:lnTo>
                  <a:pt x="169221" y="386079"/>
                </a:lnTo>
                <a:lnTo>
                  <a:pt x="193731" y="344169"/>
                </a:lnTo>
                <a:lnTo>
                  <a:pt x="222986" y="303529"/>
                </a:lnTo>
                <a:lnTo>
                  <a:pt x="233796" y="289559"/>
                </a:lnTo>
                <a:lnTo>
                  <a:pt x="244896" y="276859"/>
                </a:lnTo>
                <a:lnTo>
                  <a:pt x="256288" y="265429"/>
                </a:lnTo>
                <a:lnTo>
                  <a:pt x="267970" y="252729"/>
                </a:lnTo>
                <a:lnTo>
                  <a:pt x="279943" y="242569"/>
                </a:lnTo>
                <a:lnTo>
                  <a:pt x="292207" y="231139"/>
                </a:lnTo>
                <a:lnTo>
                  <a:pt x="304762" y="220979"/>
                </a:lnTo>
                <a:lnTo>
                  <a:pt x="344173" y="193039"/>
                </a:lnTo>
                <a:lnTo>
                  <a:pt x="386201" y="168909"/>
                </a:lnTo>
                <a:lnTo>
                  <a:pt x="430848" y="149859"/>
                </a:lnTo>
                <a:lnTo>
                  <a:pt x="478112" y="134619"/>
                </a:lnTo>
                <a:lnTo>
                  <a:pt x="494449" y="130809"/>
                </a:lnTo>
                <a:lnTo>
                  <a:pt x="983290" y="130809"/>
                </a:lnTo>
                <a:lnTo>
                  <a:pt x="980184" y="128269"/>
                </a:lnTo>
                <a:lnTo>
                  <a:pt x="941789" y="100329"/>
                </a:lnTo>
                <a:lnTo>
                  <a:pt x="901893" y="74929"/>
                </a:lnTo>
                <a:lnTo>
                  <a:pt x="860494" y="53339"/>
                </a:lnTo>
                <a:lnTo>
                  <a:pt x="817593" y="35559"/>
                </a:lnTo>
                <a:lnTo>
                  <a:pt x="795580" y="29209"/>
                </a:lnTo>
                <a:lnTo>
                  <a:pt x="773191" y="21589"/>
                </a:lnTo>
                <a:lnTo>
                  <a:pt x="727286" y="11429"/>
                </a:lnTo>
                <a:lnTo>
                  <a:pt x="679880" y="3809"/>
                </a:lnTo>
                <a:lnTo>
                  <a:pt x="605955" y="0"/>
                </a:lnTo>
                <a:close/>
              </a:path>
              <a:path w="1212214" h="1211579">
                <a:moveTo>
                  <a:pt x="983290" y="130809"/>
                </a:moveTo>
                <a:lnTo>
                  <a:pt x="713803" y="130809"/>
                </a:lnTo>
                <a:lnTo>
                  <a:pt x="730261" y="134619"/>
                </a:lnTo>
                <a:lnTo>
                  <a:pt x="746428" y="139699"/>
                </a:lnTo>
                <a:lnTo>
                  <a:pt x="793183" y="154939"/>
                </a:lnTo>
                <a:lnTo>
                  <a:pt x="837318" y="176529"/>
                </a:lnTo>
                <a:lnTo>
                  <a:pt x="878835" y="200659"/>
                </a:lnTo>
                <a:lnTo>
                  <a:pt x="917736" y="229869"/>
                </a:lnTo>
                <a:lnTo>
                  <a:pt x="954020" y="264159"/>
                </a:lnTo>
                <a:lnTo>
                  <a:pt x="987691" y="302259"/>
                </a:lnTo>
                <a:lnTo>
                  <a:pt x="998087" y="314959"/>
                </a:lnTo>
                <a:lnTo>
                  <a:pt x="1026077" y="356869"/>
                </a:lnTo>
                <a:lnTo>
                  <a:pt x="1049271" y="400049"/>
                </a:lnTo>
                <a:lnTo>
                  <a:pt x="1055937" y="414019"/>
                </a:lnTo>
                <a:lnTo>
                  <a:pt x="1072734" y="459739"/>
                </a:lnTo>
                <a:lnTo>
                  <a:pt x="1084733" y="506729"/>
                </a:lnTo>
                <a:lnTo>
                  <a:pt x="1091933" y="554989"/>
                </a:lnTo>
                <a:lnTo>
                  <a:pt x="1094333" y="605789"/>
                </a:lnTo>
                <a:lnTo>
                  <a:pt x="1093976" y="626109"/>
                </a:lnTo>
                <a:lnTo>
                  <a:pt x="1091115" y="665479"/>
                </a:lnTo>
                <a:lnTo>
                  <a:pt x="1085394" y="704849"/>
                </a:lnTo>
                <a:lnTo>
                  <a:pt x="1071450" y="759459"/>
                </a:lnTo>
                <a:lnTo>
                  <a:pt x="1051072" y="811529"/>
                </a:lnTo>
                <a:lnTo>
                  <a:pt x="1033911" y="845819"/>
                </a:lnTo>
                <a:lnTo>
                  <a:pt x="1024258" y="861059"/>
                </a:lnTo>
                <a:lnTo>
                  <a:pt x="1013891" y="877569"/>
                </a:lnTo>
                <a:lnTo>
                  <a:pt x="991011" y="908049"/>
                </a:lnTo>
                <a:lnTo>
                  <a:pt x="965273" y="938529"/>
                </a:lnTo>
                <a:lnTo>
                  <a:pt x="936999" y="966469"/>
                </a:lnTo>
                <a:lnTo>
                  <a:pt x="907408" y="991869"/>
                </a:lnTo>
                <a:lnTo>
                  <a:pt x="876579" y="1014729"/>
                </a:lnTo>
                <a:lnTo>
                  <a:pt x="828018" y="1043939"/>
                </a:lnTo>
                <a:lnTo>
                  <a:pt x="758940" y="1071879"/>
                </a:lnTo>
                <a:lnTo>
                  <a:pt x="703888" y="1085849"/>
                </a:lnTo>
                <a:lnTo>
                  <a:pt x="646054" y="1093469"/>
                </a:lnTo>
                <a:lnTo>
                  <a:pt x="626159" y="1094739"/>
                </a:lnTo>
                <a:lnTo>
                  <a:pt x="966359" y="1094739"/>
                </a:lnTo>
                <a:lnTo>
                  <a:pt x="998819" y="1069339"/>
                </a:lnTo>
                <a:lnTo>
                  <a:pt x="1034961" y="1035049"/>
                </a:lnTo>
                <a:lnTo>
                  <a:pt x="1068575" y="999489"/>
                </a:lnTo>
                <a:lnTo>
                  <a:pt x="1098653" y="961389"/>
                </a:lnTo>
                <a:lnTo>
                  <a:pt x="1125193" y="922019"/>
                </a:lnTo>
                <a:lnTo>
                  <a:pt x="1148194" y="881379"/>
                </a:lnTo>
                <a:lnTo>
                  <a:pt x="1167658" y="839469"/>
                </a:lnTo>
                <a:lnTo>
                  <a:pt x="1183584" y="796289"/>
                </a:lnTo>
                <a:lnTo>
                  <a:pt x="1195970" y="750569"/>
                </a:lnTo>
                <a:lnTo>
                  <a:pt x="1204818" y="703579"/>
                </a:lnTo>
                <a:lnTo>
                  <a:pt x="1210127" y="655319"/>
                </a:lnTo>
                <a:lnTo>
                  <a:pt x="1211764" y="613409"/>
                </a:lnTo>
                <a:lnTo>
                  <a:pt x="1211827" y="601979"/>
                </a:lnTo>
                <a:lnTo>
                  <a:pt x="1211455" y="581659"/>
                </a:lnTo>
                <a:lnTo>
                  <a:pt x="1207915" y="532129"/>
                </a:lnTo>
                <a:lnTo>
                  <a:pt x="1200837" y="485139"/>
                </a:lnTo>
                <a:lnTo>
                  <a:pt x="1190219" y="439419"/>
                </a:lnTo>
                <a:lnTo>
                  <a:pt x="1176063" y="394969"/>
                </a:lnTo>
                <a:lnTo>
                  <a:pt x="1158369" y="351789"/>
                </a:lnTo>
                <a:lnTo>
                  <a:pt x="1137136" y="309879"/>
                </a:lnTo>
                <a:lnTo>
                  <a:pt x="1112365" y="270509"/>
                </a:lnTo>
                <a:lnTo>
                  <a:pt x="1084056" y="232409"/>
                </a:lnTo>
                <a:lnTo>
                  <a:pt x="1052210" y="195579"/>
                </a:lnTo>
                <a:lnTo>
                  <a:pt x="1017077" y="160019"/>
                </a:lnTo>
                <a:lnTo>
                  <a:pt x="998819" y="143509"/>
                </a:lnTo>
                <a:lnTo>
                  <a:pt x="983290" y="130809"/>
                </a:lnTo>
                <a:close/>
              </a:path>
              <a:path w="1212214" h="1211579">
                <a:moveTo>
                  <a:pt x="599668" y="852169"/>
                </a:moveTo>
                <a:lnTo>
                  <a:pt x="549668" y="866139"/>
                </a:lnTo>
                <a:lnTo>
                  <a:pt x="518720" y="890269"/>
                </a:lnTo>
                <a:lnTo>
                  <a:pt x="492489" y="934719"/>
                </a:lnTo>
                <a:lnTo>
                  <a:pt x="487226" y="972819"/>
                </a:lnTo>
                <a:lnTo>
                  <a:pt x="488191" y="986789"/>
                </a:lnTo>
                <a:lnTo>
                  <a:pt x="498901" y="1023619"/>
                </a:lnTo>
                <a:lnTo>
                  <a:pt x="521751" y="1055369"/>
                </a:lnTo>
                <a:lnTo>
                  <a:pt x="553167" y="1076959"/>
                </a:lnTo>
                <a:lnTo>
                  <a:pt x="590807" y="1087119"/>
                </a:lnTo>
                <a:lnTo>
                  <a:pt x="615620" y="1087119"/>
                </a:lnTo>
                <a:lnTo>
                  <a:pt x="662696" y="1073149"/>
                </a:lnTo>
                <a:lnTo>
                  <a:pt x="696031" y="1047749"/>
                </a:lnTo>
                <a:lnTo>
                  <a:pt x="718399" y="1004569"/>
                </a:lnTo>
                <a:lnTo>
                  <a:pt x="723260" y="961389"/>
                </a:lnTo>
                <a:lnTo>
                  <a:pt x="721880" y="948689"/>
                </a:lnTo>
                <a:lnTo>
                  <a:pt x="702957" y="902969"/>
                </a:lnTo>
                <a:lnTo>
                  <a:pt x="674855" y="873759"/>
                </a:lnTo>
                <a:lnTo>
                  <a:pt x="628489" y="854709"/>
                </a:lnTo>
                <a:lnTo>
                  <a:pt x="599668" y="852169"/>
                </a:lnTo>
                <a:close/>
              </a:path>
              <a:path w="1212214" h="1211579">
                <a:moveTo>
                  <a:pt x="713803" y="130809"/>
                </a:moveTo>
                <a:lnTo>
                  <a:pt x="494449" y="130809"/>
                </a:lnTo>
                <a:lnTo>
                  <a:pt x="491805" y="138429"/>
                </a:lnTo>
                <a:lnTo>
                  <a:pt x="483706" y="184149"/>
                </a:lnTo>
                <a:lnTo>
                  <a:pt x="483659" y="191769"/>
                </a:lnTo>
                <a:lnTo>
                  <a:pt x="483782" y="196849"/>
                </a:lnTo>
                <a:lnTo>
                  <a:pt x="487181" y="236219"/>
                </a:lnTo>
                <a:lnTo>
                  <a:pt x="494643" y="284479"/>
                </a:lnTo>
                <a:lnTo>
                  <a:pt x="502908" y="326389"/>
                </a:lnTo>
                <a:lnTo>
                  <a:pt x="509688" y="358139"/>
                </a:lnTo>
                <a:lnTo>
                  <a:pt x="513460" y="373379"/>
                </a:lnTo>
                <a:lnTo>
                  <a:pt x="517486" y="391159"/>
                </a:lnTo>
                <a:lnTo>
                  <a:pt x="555314" y="548639"/>
                </a:lnTo>
                <a:lnTo>
                  <a:pt x="558432" y="562609"/>
                </a:lnTo>
                <a:lnTo>
                  <a:pt x="561403" y="575309"/>
                </a:lnTo>
                <a:lnTo>
                  <a:pt x="564230" y="589279"/>
                </a:lnTo>
                <a:lnTo>
                  <a:pt x="566914" y="601979"/>
                </a:lnTo>
                <a:lnTo>
                  <a:pt x="569455" y="613409"/>
                </a:lnTo>
                <a:lnTo>
                  <a:pt x="571857" y="626109"/>
                </a:lnTo>
                <a:lnTo>
                  <a:pt x="574120" y="637539"/>
                </a:lnTo>
                <a:lnTo>
                  <a:pt x="576245" y="650239"/>
                </a:lnTo>
                <a:lnTo>
                  <a:pt x="578234" y="661669"/>
                </a:lnTo>
                <a:lnTo>
                  <a:pt x="584289" y="701039"/>
                </a:lnTo>
                <a:lnTo>
                  <a:pt x="588987" y="749299"/>
                </a:lnTo>
                <a:lnTo>
                  <a:pt x="620501" y="749299"/>
                </a:lnTo>
                <a:lnTo>
                  <a:pt x="624354" y="703579"/>
                </a:lnTo>
                <a:lnTo>
                  <a:pt x="626977" y="679449"/>
                </a:lnTo>
                <a:lnTo>
                  <a:pt x="628558" y="665479"/>
                </a:lnTo>
                <a:lnTo>
                  <a:pt x="630233" y="652779"/>
                </a:lnTo>
                <a:lnTo>
                  <a:pt x="632003" y="640079"/>
                </a:lnTo>
                <a:lnTo>
                  <a:pt x="633869" y="627379"/>
                </a:lnTo>
                <a:lnTo>
                  <a:pt x="635829" y="615949"/>
                </a:lnTo>
                <a:lnTo>
                  <a:pt x="637884" y="603249"/>
                </a:lnTo>
                <a:lnTo>
                  <a:pt x="647051" y="558799"/>
                </a:lnTo>
                <a:lnTo>
                  <a:pt x="649579" y="548639"/>
                </a:lnTo>
                <a:lnTo>
                  <a:pt x="691595" y="377189"/>
                </a:lnTo>
                <a:lnTo>
                  <a:pt x="695606" y="360679"/>
                </a:lnTo>
                <a:lnTo>
                  <a:pt x="699358" y="344169"/>
                </a:lnTo>
                <a:lnTo>
                  <a:pt x="702851" y="328929"/>
                </a:lnTo>
                <a:lnTo>
                  <a:pt x="714233" y="273049"/>
                </a:lnTo>
                <a:lnTo>
                  <a:pt x="721471" y="226059"/>
                </a:lnTo>
                <a:lnTo>
                  <a:pt x="724689" y="180339"/>
                </a:lnTo>
                <a:lnTo>
                  <a:pt x="723831" y="167639"/>
                </a:lnTo>
                <a:lnTo>
                  <a:pt x="721731" y="154939"/>
                </a:lnTo>
                <a:lnTo>
                  <a:pt x="718389" y="143509"/>
                </a:lnTo>
                <a:lnTo>
                  <a:pt x="713803" y="130809"/>
                </a:lnTo>
                <a:close/>
              </a:path>
            </a:pathLst>
          </a:custGeom>
          <a:solidFill>
            <a:schemeClr val="bg1"/>
          </a:solidFill>
          <a:ln w="9525">
            <a:noFill/>
            <a:miter lim="800000"/>
            <a:headEnd/>
            <a:tailEnd/>
          </a:ln>
        </p:spPr>
        <p:txBody>
          <a:bodyPr wrap="square" lIns="0" tIns="0" rIns="0" bIns="0">
            <a:spAutoFit/>
          </a:bodyPr>
          <a:lstStyle/>
          <a:p>
            <a:endParaRPr lang="fr-FR">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object 2"/>
          <p:cNvSpPr>
            <a:spLocks noChangeArrowheads="1"/>
          </p:cNvSpPr>
          <p:nvPr/>
        </p:nvSpPr>
        <p:spPr bwMode="auto">
          <a:xfrm>
            <a:off x="2327275" y="6846888"/>
            <a:ext cx="8385175" cy="735012"/>
          </a:xfrm>
          <a:custGeom>
            <a:avLst/>
            <a:gdLst>
              <a:gd name="T0" fmla="*/ 0 w 8385809"/>
              <a:gd name="T1" fmla="*/ 0 h 734059"/>
              <a:gd name="T2" fmla="*/ 8385809 w 8385809"/>
              <a:gd name="T3" fmla="*/ 734059 h 734059"/>
            </a:gdLst>
            <a:ahLst/>
            <a:cxnLst/>
            <a:rect l="T0" t="T1" r="T2" b="T3"/>
            <a:pathLst>
              <a:path w="8385809" h="734059">
                <a:moveTo>
                  <a:pt x="8385547" y="0"/>
                </a:moveTo>
                <a:lnTo>
                  <a:pt x="0" y="733641"/>
                </a:lnTo>
                <a:lnTo>
                  <a:pt x="8385547" y="733641"/>
                </a:lnTo>
                <a:lnTo>
                  <a:pt x="8385547" y="0"/>
                </a:lnTo>
                <a:close/>
              </a:path>
            </a:pathLst>
          </a:custGeom>
          <a:solidFill>
            <a:srgbClr val="CD071E"/>
          </a:solidFill>
          <a:ln w="9525">
            <a:noFill/>
            <a:miter lim="800000"/>
            <a:headEnd/>
            <a:tailEnd/>
          </a:ln>
        </p:spPr>
        <p:txBody>
          <a:bodyPr lIns="0" tIns="0" rIns="0" bIns="0">
            <a:spAutoFit/>
          </a:bodyPr>
          <a:lstStyle/>
          <a:p>
            <a:endParaRPr lang="fr-FR">
              <a:latin typeface="Calibri" pitchFamily="34" charset="0"/>
            </a:endParaRPr>
          </a:p>
        </p:txBody>
      </p:sp>
      <p:sp>
        <p:nvSpPr>
          <p:cNvPr id="27650" name="object 3"/>
          <p:cNvSpPr>
            <a:spLocks noChangeArrowheads="1"/>
          </p:cNvSpPr>
          <p:nvPr/>
        </p:nvSpPr>
        <p:spPr bwMode="auto">
          <a:xfrm>
            <a:off x="6162675" y="7546975"/>
            <a:ext cx="28575" cy="34925"/>
          </a:xfrm>
          <a:custGeom>
            <a:avLst/>
            <a:gdLst>
              <a:gd name="T0" fmla="*/ 0 w 28575"/>
              <a:gd name="T1" fmla="*/ 0 h 34290"/>
              <a:gd name="T2" fmla="*/ 28575 w 28575"/>
              <a:gd name="T3" fmla="*/ 34290 h 34290"/>
            </a:gdLst>
            <a:ahLst/>
            <a:cxnLst/>
            <a:rect l="T0" t="T1" r="T2" b="T3"/>
            <a:pathLst>
              <a:path w="28575" h="34290">
                <a:moveTo>
                  <a:pt x="28485" y="0"/>
                </a:moveTo>
                <a:lnTo>
                  <a:pt x="0" y="33947"/>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1" name="object 4"/>
          <p:cNvSpPr>
            <a:spLocks noChangeArrowheads="1"/>
          </p:cNvSpPr>
          <p:nvPr/>
        </p:nvSpPr>
        <p:spPr bwMode="auto">
          <a:xfrm>
            <a:off x="6751638" y="7491413"/>
            <a:ext cx="76200" cy="90487"/>
          </a:xfrm>
          <a:custGeom>
            <a:avLst/>
            <a:gdLst>
              <a:gd name="T0" fmla="*/ 0 w 75565"/>
              <a:gd name="T1" fmla="*/ 0 h 90170"/>
              <a:gd name="T2" fmla="*/ 75565 w 75565"/>
              <a:gd name="T3" fmla="*/ 90170 h 90170"/>
            </a:gdLst>
            <a:ahLst/>
            <a:cxnLst/>
            <a:rect l="T0" t="T1" r="T2" b="T3"/>
            <a:pathLst>
              <a:path w="75565" h="90170">
                <a:moveTo>
                  <a:pt x="75159" y="0"/>
                </a:moveTo>
                <a:lnTo>
                  <a:pt x="0" y="89573"/>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2" name="object 5"/>
          <p:cNvSpPr>
            <a:spLocks noChangeArrowheads="1"/>
          </p:cNvSpPr>
          <p:nvPr/>
        </p:nvSpPr>
        <p:spPr bwMode="auto">
          <a:xfrm>
            <a:off x="7340600" y="7435850"/>
            <a:ext cx="122238" cy="144463"/>
          </a:xfrm>
          <a:custGeom>
            <a:avLst/>
            <a:gdLst>
              <a:gd name="T0" fmla="*/ 0 w 121920"/>
              <a:gd name="T1" fmla="*/ 0 h 145415"/>
              <a:gd name="T2" fmla="*/ 121920 w 121920"/>
              <a:gd name="T3" fmla="*/ 145415 h 145415"/>
            </a:gdLst>
            <a:ahLst/>
            <a:cxnLst/>
            <a:rect l="T0" t="T1" r="T2" b="T3"/>
            <a:pathLst>
              <a:path w="121920" h="145415">
                <a:moveTo>
                  <a:pt x="121835" y="0"/>
                </a:moveTo>
                <a:lnTo>
                  <a:pt x="0" y="145199"/>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3" name="object 6"/>
          <p:cNvSpPr>
            <a:spLocks noChangeArrowheads="1"/>
          </p:cNvSpPr>
          <p:nvPr/>
        </p:nvSpPr>
        <p:spPr bwMode="auto">
          <a:xfrm>
            <a:off x="7929563" y="7380288"/>
            <a:ext cx="169862" cy="201612"/>
          </a:xfrm>
          <a:custGeom>
            <a:avLst/>
            <a:gdLst>
              <a:gd name="T0" fmla="*/ 0 w 168909"/>
              <a:gd name="T1" fmla="*/ 0 h 201295"/>
              <a:gd name="T2" fmla="*/ 168909 w 168909"/>
              <a:gd name="T3" fmla="*/ 201295 h 201295"/>
            </a:gdLst>
            <a:ahLst/>
            <a:cxnLst/>
            <a:rect l="T0" t="T1" r="T2" b="T3"/>
            <a:pathLst>
              <a:path w="168909" h="201295">
                <a:moveTo>
                  <a:pt x="168502" y="0"/>
                </a:moveTo>
                <a:lnTo>
                  <a:pt x="0" y="200812"/>
                </a:lnTo>
              </a:path>
            </a:pathLst>
          </a:custGeom>
          <a:noFill/>
          <a:ln w="237489">
            <a:solidFill>
              <a:srgbClr val="CD071E"/>
            </a:solidFill>
            <a:miter lim="800000"/>
            <a:headEnd/>
            <a:tailEnd/>
          </a:ln>
        </p:spPr>
        <p:txBody>
          <a:bodyPr lIns="0" tIns="0" rIns="0" bIns="0">
            <a:spAutoFit/>
          </a:bodyPr>
          <a:lstStyle/>
          <a:p>
            <a:endParaRPr lang="fr-FR">
              <a:latin typeface="Calibri" pitchFamily="34" charset="0"/>
            </a:endParaRPr>
          </a:p>
        </p:txBody>
      </p:sp>
      <p:sp>
        <p:nvSpPr>
          <p:cNvPr id="27654" name="object 7"/>
          <p:cNvSpPr>
            <a:spLocks noChangeArrowheads="1"/>
          </p:cNvSpPr>
          <p:nvPr/>
        </p:nvSpPr>
        <p:spPr bwMode="auto">
          <a:xfrm>
            <a:off x="8520113" y="7324725"/>
            <a:ext cx="214312" cy="255588"/>
          </a:xfrm>
          <a:custGeom>
            <a:avLst/>
            <a:gdLst>
              <a:gd name="T0" fmla="*/ 0 w 215265"/>
              <a:gd name="T1" fmla="*/ 0 h 256540"/>
              <a:gd name="T2" fmla="*/ 215265 w 215265"/>
              <a:gd name="T3" fmla="*/ 256540 h 256540"/>
            </a:gdLst>
            <a:ahLst/>
            <a:cxnLst/>
            <a:rect l="T0" t="T1" r="T2" b="T3"/>
            <a:pathLst>
              <a:path w="215265" h="256540">
                <a:moveTo>
                  <a:pt x="215175" y="0"/>
                </a:moveTo>
                <a:lnTo>
                  <a:pt x="0" y="256438"/>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5" name="object 8"/>
          <p:cNvSpPr>
            <a:spLocks noChangeArrowheads="1"/>
          </p:cNvSpPr>
          <p:nvPr/>
        </p:nvSpPr>
        <p:spPr bwMode="auto">
          <a:xfrm>
            <a:off x="9109075" y="7269163"/>
            <a:ext cx="261938" cy="312737"/>
          </a:xfrm>
          <a:custGeom>
            <a:avLst/>
            <a:gdLst>
              <a:gd name="T0" fmla="*/ 0 w 262254"/>
              <a:gd name="T1" fmla="*/ 0 h 312420"/>
              <a:gd name="T2" fmla="*/ 262254 w 262254"/>
              <a:gd name="T3" fmla="*/ 312420 h 312420"/>
            </a:gdLst>
            <a:ahLst/>
            <a:cxnLst/>
            <a:rect l="T0" t="T1" r="T2" b="T3"/>
            <a:pathLst>
              <a:path w="262254" h="312420">
                <a:moveTo>
                  <a:pt x="261843" y="0"/>
                </a:moveTo>
                <a:lnTo>
                  <a:pt x="0" y="312051"/>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6" name="object 9"/>
          <p:cNvSpPr>
            <a:spLocks noChangeArrowheads="1"/>
          </p:cNvSpPr>
          <p:nvPr/>
        </p:nvSpPr>
        <p:spPr bwMode="auto">
          <a:xfrm>
            <a:off x="9698038" y="7213600"/>
            <a:ext cx="307975" cy="366713"/>
          </a:xfrm>
          <a:custGeom>
            <a:avLst/>
            <a:gdLst>
              <a:gd name="T0" fmla="*/ 0 w 308609"/>
              <a:gd name="T1" fmla="*/ 0 h 367665"/>
              <a:gd name="T2" fmla="*/ 308609 w 308609"/>
              <a:gd name="T3" fmla="*/ 367665 h 367665"/>
            </a:gdLst>
            <a:ahLst/>
            <a:cxnLst/>
            <a:rect l="T0" t="T1" r="T2" b="T3"/>
            <a:pathLst>
              <a:path w="308609" h="367665">
                <a:moveTo>
                  <a:pt x="308515" y="0"/>
                </a:moveTo>
                <a:lnTo>
                  <a:pt x="0" y="367677"/>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7" name="object 10"/>
          <p:cNvSpPr>
            <a:spLocks noChangeArrowheads="1"/>
          </p:cNvSpPr>
          <p:nvPr/>
        </p:nvSpPr>
        <p:spPr bwMode="auto">
          <a:xfrm>
            <a:off x="10287000" y="7158038"/>
            <a:ext cx="355600" cy="422275"/>
          </a:xfrm>
          <a:custGeom>
            <a:avLst/>
            <a:gdLst>
              <a:gd name="T0" fmla="*/ 0 w 355600"/>
              <a:gd name="T1" fmla="*/ 0 h 423545"/>
              <a:gd name="T2" fmla="*/ 355600 w 355600"/>
              <a:gd name="T3" fmla="*/ 423545 h 423545"/>
            </a:gdLst>
            <a:ahLst/>
            <a:cxnLst/>
            <a:rect l="T0" t="T1" r="T2" b="T3"/>
            <a:pathLst>
              <a:path w="355600" h="423545">
                <a:moveTo>
                  <a:pt x="355184" y="0"/>
                </a:moveTo>
                <a:lnTo>
                  <a:pt x="0" y="423291"/>
                </a:lnTo>
              </a:path>
            </a:pathLst>
          </a:custGeom>
          <a:noFill/>
          <a:ln w="237489">
            <a:solidFill>
              <a:srgbClr val="CD071E"/>
            </a:solidFill>
            <a:miter lim="800000"/>
            <a:headEnd/>
            <a:tailEnd/>
          </a:ln>
        </p:spPr>
        <p:txBody>
          <a:bodyPr lIns="0" tIns="0" rIns="0" bIns="0">
            <a:spAutoFit/>
          </a:bodyPr>
          <a:lstStyle/>
          <a:p>
            <a:endParaRPr lang="fr-FR">
              <a:latin typeface="Calibri" pitchFamily="34" charset="0"/>
            </a:endParaRPr>
          </a:p>
        </p:txBody>
      </p:sp>
      <p:sp>
        <p:nvSpPr>
          <p:cNvPr id="27658" name="object 11"/>
          <p:cNvSpPr>
            <a:spLocks noChangeArrowheads="1"/>
          </p:cNvSpPr>
          <p:nvPr/>
        </p:nvSpPr>
        <p:spPr bwMode="auto">
          <a:xfrm>
            <a:off x="10496550" y="7488238"/>
            <a:ext cx="30163" cy="93662"/>
          </a:xfrm>
          <a:custGeom>
            <a:avLst/>
            <a:gdLst>
              <a:gd name="T0" fmla="*/ 0 w 29209"/>
              <a:gd name="T1" fmla="*/ 0 h 93345"/>
              <a:gd name="T2" fmla="*/ 29209 w 29209"/>
              <a:gd name="T3" fmla="*/ 93345 h 93345"/>
            </a:gdLst>
            <a:ahLst/>
            <a:cxnLst/>
            <a:rect l="T0" t="T1" r="T2" b="T3"/>
            <a:pathLst>
              <a:path w="29209" h="93345">
                <a:moveTo>
                  <a:pt x="28676" y="0"/>
                </a:moveTo>
                <a:lnTo>
                  <a:pt x="0" y="92798"/>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9" name="object 12"/>
          <p:cNvSpPr>
            <a:spLocks noChangeArrowheads="1"/>
          </p:cNvSpPr>
          <p:nvPr/>
        </p:nvSpPr>
        <p:spPr bwMode="auto">
          <a:xfrm>
            <a:off x="10415588" y="7373938"/>
            <a:ext cx="298450" cy="52387"/>
          </a:xfrm>
          <a:custGeom>
            <a:avLst/>
            <a:gdLst>
              <a:gd name="T0" fmla="*/ 0 w 297179"/>
              <a:gd name="T1" fmla="*/ 0 h 52070"/>
              <a:gd name="T2" fmla="*/ 297179 w 297179"/>
              <a:gd name="T3" fmla="*/ 52070 h 52070"/>
            </a:gdLst>
            <a:ahLst/>
            <a:cxnLst/>
            <a:rect l="T0" t="T1" r="T2" b="T3"/>
            <a:pathLst>
              <a:path w="297179" h="52070">
                <a:moveTo>
                  <a:pt x="0" y="51750"/>
                </a:moveTo>
                <a:lnTo>
                  <a:pt x="296583"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0" name="object 13"/>
          <p:cNvSpPr>
            <a:spLocks noChangeArrowheads="1"/>
          </p:cNvSpPr>
          <p:nvPr/>
        </p:nvSpPr>
        <p:spPr bwMode="auto">
          <a:xfrm>
            <a:off x="9780588" y="6370638"/>
            <a:ext cx="933450" cy="1111250"/>
          </a:xfrm>
          <a:custGeom>
            <a:avLst/>
            <a:gdLst>
              <a:gd name="T0" fmla="*/ 0 w 932815"/>
              <a:gd name="T1" fmla="*/ 0 h 1111250"/>
              <a:gd name="T2" fmla="*/ 932815 w 932815"/>
              <a:gd name="T3" fmla="*/ 1111250 h 1111250"/>
            </a:gdLst>
            <a:ahLst/>
            <a:cxnLst/>
            <a:rect l="T0" t="T1" r="T2" b="T3"/>
            <a:pathLst>
              <a:path w="932815" h="1111250">
                <a:moveTo>
                  <a:pt x="0" y="1111134"/>
                </a:moveTo>
                <a:lnTo>
                  <a:pt x="932345"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1" name="object 14"/>
          <p:cNvSpPr>
            <a:spLocks noChangeArrowheads="1"/>
          </p:cNvSpPr>
          <p:nvPr/>
        </p:nvSpPr>
        <p:spPr bwMode="auto">
          <a:xfrm>
            <a:off x="9145588" y="6343650"/>
            <a:ext cx="1001712" cy="1193800"/>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CD071E"/>
            </a:solidFill>
            <a:miter lim="800000"/>
            <a:headEnd/>
            <a:tailEnd/>
          </a:ln>
        </p:spPr>
        <p:txBody>
          <a:bodyPr lIns="0" tIns="0" rIns="0" bIns="0">
            <a:spAutoFit/>
          </a:bodyPr>
          <a:lstStyle/>
          <a:p>
            <a:endParaRPr lang="fr-FR">
              <a:latin typeface="Calibri" pitchFamily="34" charset="0"/>
            </a:endParaRPr>
          </a:p>
        </p:txBody>
      </p:sp>
      <p:sp>
        <p:nvSpPr>
          <p:cNvPr id="27662" name="object 15"/>
          <p:cNvSpPr>
            <a:spLocks noChangeArrowheads="1"/>
          </p:cNvSpPr>
          <p:nvPr/>
        </p:nvSpPr>
        <p:spPr bwMode="auto">
          <a:xfrm>
            <a:off x="8520113" y="6399213"/>
            <a:ext cx="990600" cy="1181100"/>
          </a:xfrm>
          <a:custGeom>
            <a:avLst/>
            <a:gdLst>
              <a:gd name="T0" fmla="*/ 0 w 991870"/>
              <a:gd name="T1" fmla="*/ 0 h 1181734"/>
              <a:gd name="T2" fmla="*/ 991870 w 991870"/>
              <a:gd name="T3" fmla="*/ 1181734 h 1181734"/>
            </a:gdLst>
            <a:ahLst/>
            <a:cxnLst/>
            <a:rect l="T0" t="T1" r="T2" b="T3"/>
            <a:pathLst>
              <a:path w="991870" h="1181734">
                <a:moveTo>
                  <a:pt x="0" y="1181609"/>
                </a:moveTo>
                <a:lnTo>
                  <a:pt x="991490"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3" name="object 16"/>
          <p:cNvSpPr>
            <a:spLocks noChangeArrowheads="1"/>
          </p:cNvSpPr>
          <p:nvPr/>
        </p:nvSpPr>
        <p:spPr bwMode="auto">
          <a:xfrm>
            <a:off x="7929563" y="6454775"/>
            <a:ext cx="946150" cy="1127125"/>
          </a:xfrm>
          <a:custGeom>
            <a:avLst/>
            <a:gdLst>
              <a:gd name="T0" fmla="*/ 0 w 944879"/>
              <a:gd name="T1" fmla="*/ 0 h 1126490"/>
              <a:gd name="T2" fmla="*/ 944879 w 944879"/>
              <a:gd name="T3" fmla="*/ 1126490 h 1126490"/>
            </a:gdLst>
            <a:ahLst/>
            <a:cxnLst/>
            <a:rect l="T0" t="T1" r="T2" b="T3"/>
            <a:pathLst>
              <a:path w="944879" h="1126490">
                <a:moveTo>
                  <a:pt x="0" y="1125995"/>
                </a:moveTo>
                <a:lnTo>
                  <a:pt x="944825"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4" name="object 17"/>
          <p:cNvSpPr>
            <a:spLocks noChangeArrowheads="1"/>
          </p:cNvSpPr>
          <p:nvPr/>
        </p:nvSpPr>
        <p:spPr bwMode="auto">
          <a:xfrm>
            <a:off x="7340600" y="6510338"/>
            <a:ext cx="898525" cy="1069975"/>
          </a:xfrm>
          <a:custGeom>
            <a:avLst/>
            <a:gdLst>
              <a:gd name="T0" fmla="*/ 0 w 898525"/>
              <a:gd name="T1" fmla="*/ 0 h 1070609"/>
              <a:gd name="T2" fmla="*/ 898525 w 898525"/>
              <a:gd name="T3" fmla="*/ 1070609 h 1070609"/>
            </a:gdLst>
            <a:ahLst/>
            <a:cxnLst/>
            <a:rect l="T0" t="T1" r="T2" b="T3"/>
            <a:pathLst>
              <a:path w="898525" h="1070609">
                <a:moveTo>
                  <a:pt x="0" y="1070368"/>
                </a:moveTo>
                <a:lnTo>
                  <a:pt x="898137"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5" name="object 18"/>
          <p:cNvSpPr>
            <a:spLocks noChangeArrowheads="1"/>
          </p:cNvSpPr>
          <p:nvPr/>
        </p:nvSpPr>
        <p:spPr bwMode="auto">
          <a:xfrm>
            <a:off x="6751638" y="6565900"/>
            <a:ext cx="852487" cy="1016000"/>
          </a:xfrm>
          <a:custGeom>
            <a:avLst/>
            <a:gdLst>
              <a:gd name="T0" fmla="*/ 0 w 851534"/>
              <a:gd name="T1" fmla="*/ 0 h 1015365"/>
              <a:gd name="T2" fmla="*/ 851534 w 851534"/>
              <a:gd name="T3" fmla="*/ 1015365 h 1015365"/>
            </a:gdLst>
            <a:ahLst/>
            <a:cxnLst/>
            <a:rect l="T0" t="T1" r="T2" b="T3"/>
            <a:pathLst>
              <a:path w="851534" h="1015365">
                <a:moveTo>
                  <a:pt x="0" y="1014755"/>
                </a:moveTo>
                <a:lnTo>
                  <a:pt x="851483"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6" name="object 19"/>
          <p:cNvSpPr>
            <a:spLocks noChangeArrowheads="1"/>
          </p:cNvSpPr>
          <p:nvPr/>
        </p:nvSpPr>
        <p:spPr bwMode="auto">
          <a:xfrm>
            <a:off x="6162675" y="6621463"/>
            <a:ext cx="804863" cy="960437"/>
          </a:xfrm>
          <a:custGeom>
            <a:avLst/>
            <a:gdLst>
              <a:gd name="T0" fmla="*/ 0 w 805179"/>
              <a:gd name="T1" fmla="*/ 0 h 959484"/>
              <a:gd name="T2" fmla="*/ 805179 w 805179"/>
              <a:gd name="T3" fmla="*/ 959484 h 959484"/>
            </a:gdLst>
            <a:ahLst/>
            <a:cxnLst/>
            <a:rect l="T0" t="T1" r="T2" b="T3"/>
            <a:pathLst>
              <a:path w="805179" h="959484">
                <a:moveTo>
                  <a:pt x="0" y="959129"/>
                </a:moveTo>
                <a:lnTo>
                  <a:pt x="804797"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7" name="object 20"/>
          <p:cNvSpPr>
            <a:spLocks noChangeArrowheads="1"/>
          </p:cNvSpPr>
          <p:nvPr/>
        </p:nvSpPr>
        <p:spPr bwMode="auto">
          <a:xfrm>
            <a:off x="5573713" y="6677025"/>
            <a:ext cx="758825" cy="903288"/>
          </a:xfrm>
          <a:custGeom>
            <a:avLst/>
            <a:gdLst>
              <a:gd name="T0" fmla="*/ 0 w 758189"/>
              <a:gd name="T1" fmla="*/ 0 h 903604"/>
              <a:gd name="T2" fmla="*/ 758189 w 758189"/>
              <a:gd name="T3" fmla="*/ 903604 h 903604"/>
            </a:gdLst>
            <a:ahLst/>
            <a:cxnLst/>
            <a:rect l="T0" t="T1" r="T2" b="T3"/>
            <a:pathLst>
              <a:path w="758189" h="903604">
                <a:moveTo>
                  <a:pt x="0" y="903516"/>
                </a:moveTo>
                <a:lnTo>
                  <a:pt x="758134"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8" name="object 21"/>
          <p:cNvSpPr>
            <a:spLocks noChangeArrowheads="1"/>
          </p:cNvSpPr>
          <p:nvPr/>
        </p:nvSpPr>
        <p:spPr bwMode="auto">
          <a:xfrm>
            <a:off x="4984750" y="6732588"/>
            <a:ext cx="712788" cy="849312"/>
          </a:xfrm>
          <a:custGeom>
            <a:avLst/>
            <a:gdLst>
              <a:gd name="T0" fmla="*/ 0 w 711835"/>
              <a:gd name="T1" fmla="*/ 0 h 848359"/>
              <a:gd name="T2" fmla="*/ 711835 w 711835"/>
              <a:gd name="T3" fmla="*/ 848359 h 848359"/>
            </a:gdLst>
            <a:ahLst/>
            <a:cxnLst/>
            <a:rect l="T0" t="T1" r="T2" b="T3"/>
            <a:pathLst>
              <a:path w="711835" h="848359">
                <a:moveTo>
                  <a:pt x="0" y="847890"/>
                </a:moveTo>
                <a:lnTo>
                  <a:pt x="711449"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69" name="object 22"/>
          <p:cNvSpPr>
            <a:spLocks noChangeArrowheads="1"/>
          </p:cNvSpPr>
          <p:nvPr/>
        </p:nvSpPr>
        <p:spPr bwMode="auto">
          <a:xfrm>
            <a:off x="4395788" y="6788150"/>
            <a:ext cx="665162" cy="792163"/>
          </a:xfrm>
          <a:custGeom>
            <a:avLst/>
            <a:gdLst>
              <a:gd name="T0" fmla="*/ 0 w 664845"/>
              <a:gd name="T1" fmla="*/ 0 h 792479"/>
              <a:gd name="T2" fmla="*/ 664845 w 664845"/>
              <a:gd name="T3" fmla="*/ 792479 h 792479"/>
            </a:gdLst>
            <a:ahLst/>
            <a:cxnLst/>
            <a:rect l="T0" t="T1" r="T2" b="T3"/>
            <a:pathLst>
              <a:path w="664845" h="792479">
                <a:moveTo>
                  <a:pt x="0" y="792264"/>
                </a:moveTo>
                <a:lnTo>
                  <a:pt x="664790"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0" name="object 23"/>
          <p:cNvSpPr>
            <a:spLocks noChangeArrowheads="1"/>
          </p:cNvSpPr>
          <p:nvPr/>
        </p:nvSpPr>
        <p:spPr bwMode="auto">
          <a:xfrm>
            <a:off x="3806825" y="6843713"/>
            <a:ext cx="619125" cy="738187"/>
          </a:xfrm>
          <a:custGeom>
            <a:avLst/>
            <a:gdLst>
              <a:gd name="T0" fmla="*/ 0 w 618489"/>
              <a:gd name="T1" fmla="*/ 0 h 737234"/>
              <a:gd name="T2" fmla="*/ 618489 w 618489"/>
              <a:gd name="T3" fmla="*/ 737234 h 737234"/>
            </a:gdLst>
            <a:ahLst/>
            <a:cxnLst/>
            <a:rect l="T0" t="T1" r="T2" b="T3"/>
            <a:pathLst>
              <a:path w="618489" h="737234">
                <a:moveTo>
                  <a:pt x="0" y="736638"/>
                </a:moveTo>
                <a:lnTo>
                  <a:pt x="618106"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1" name="object 24"/>
          <p:cNvSpPr>
            <a:spLocks noChangeArrowheads="1"/>
          </p:cNvSpPr>
          <p:nvPr/>
        </p:nvSpPr>
        <p:spPr bwMode="auto">
          <a:xfrm>
            <a:off x="3217863" y="6899275"/>
            <a:ext cx="571500" cy="682625"/>
          </a:xfrm>
          <a:custGeom>
            <a:avLst/>
            <a:gdLst>
              <a:gd name="T0" fmla="*/ 0 w 571500"/>
              <a:gd name="T1" fmla="*/ 0 h 681354"/>
              <a:gd name="T2" fmla="*/ 571500 w 571500"/>
              <a:gd name="T3" fmla="*/ 681354 h 681354"/>
            </a:gdLst>
            <a:ahLst/>
            <a:cxnLst/>
            <a:rect l="T0" t="T1" r="T2" b="T3"/>
            <a:pathLst>
              <a:path w="571500" h="681354">
                <a:moveTo>
                  <a:pt x="0" y="681024"/>
                </a:moveTo>
                <a:lnTo>
                  <a:pt x="571449"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2" name="object 25"/>
          <p:cNvSpPr>
            <a:spLocks noChangeArrowheads="1"/>
          </p:cNvSpPr>
          <p:nvPr/>
        </p:nvSpPr>
        <p:spPr bwMode="auto">
          <a:xfrm>
            <a:off x="2628900" y="6954838"/>
            <a:ext cx="525463" cy="625475"/>
          </a:xfrm>
          <a:custGeom>
            <a:avLst/>
            <a:gdLst>
              <a:gd name="T0" fmla="*/ 0 w 525144"/>
              <a:gd name="T1" fmla="*/ 0 h 625475"/>
              <a:gd name="T2" fmla="*/ 525144 w 525144"/>
              <a:gd name="T3" fmla="*/ 625475 h 625475"/>
            </a:gdLst>
            <a:ahLst/>
            <a:cxnLst/>
            <a:rect l="T0" t="T1" r="T2" b="T3"/>
            <a:pathLst>
              <a:path w="525144" h="625475">
                <a:moveTo>
                  <a:pt x="0" y="625398"/>
                </a:moveTo>
                <a:lnTo>
                  <a:pt x="524773"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3" name="object 26"/>
          <p:cNvSpPr>
            <a:spLocks noChangeArrowheads="1"/>
          </p:cNvSpPr>
          <p:nvPr/>
        </p:nvSpPr>
        <p:spPr bwMode="auto">
          <a:xfrm>
            <a:off x="2039938" y="7010400"/>
            <a:ext cx="477837" cy="571500"/>
          </a:xfrm>
          <a:custGeom>
            <a:avLst/>
            <a:gdLst>
              <a:gd name="T0" fmla="*/ 0 w 478155"/>
              <a:gd name="T1" fmla="*/ 0 h 570229"/>
              <a:gd name="T2" fmla="*/ 478155 w 478155"/>
              <a:gd name="T3" fmla="*/ 570229 h 570229"/>
            </a:gdLst>
            <a:ahLst/>
            <a:cxnLst/>
            <a:rect l="T0" t="T1" r="T2" b="T3"/>
            <a:pathLst>
              <a:path w="478155" h="570229">
                <a:moveTo>
                  <a:pt x="0" y="569785"/>
                </a:moveTo>
                <a:lnTo>
                  <a:pt x="478103"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4" name="object 27"/>
          <p:cNvSpPr>
            <a:spLocks noChangeArrowheads="1"/>
          </p:cNvSpPr>
          <p:nvPr/>
        </p:nvSpPr>
        <p:spPr bwMode="auto">
          <a:xfrm>
            <a:off x="1450975" y="7065963"/>
            <a:ext cx="431800" cy="514350"/>
          </a:xfrm>
          <a:custGeom>
            <a:avLst/>
            <a:gdLst>
              <a:gd name="T0" fmla="*/ 0 w 431800"/>
              <a:gd name="T1" fmla="*/ 0 h 514350"/>
              <a:gd name="T2" fmla="*/ 431800 w 431800"/>
              <a:gd name="T3" fmla="*/ 514350 h 514350"/>
            </a:gdLst>
            <a:ahLst/>
            <a:cxnLst/>
            <a:rect l="T0" t="T1" r="T2" b="T3"/>
            <a:pathLst>
              <a:path w="431800" h="514350">
                <a:moveTo>
                  <a:pt x="0" y="514159"/>
                </a:moveTo>
                <a:lnTo>
                  <a:pt x="431432"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5" name="object 28"/>
          <p:cNvSpPr>
            <a:spLocks noChangeArrowheads="1"/>
          </p:cNvSpPr>
          <p:nvPr/>
        </p:nvSpPr>
        <p:spPr bwMode="auto">
          <a:xfrm>
            <a:off x="862013" y="7121525"/>
            <a:ext cx="384175" cy="460375"/>
          </a:xfrm>
          <a:custGeom>
            <a:avLst/>
            <a:gdLst>
              <a:gd name="T0" fmla="*/ 0 w 384809"/>
              <a:gd name="T1" fmla="*/ 0 h 459104"/>
              <a:gd name="T2" fmla="*/ 384809 w 384809"/>
              <a:gd name="T3" fmla="*/ 459104 h 459104"/>
            </a:gdLst>
            <a:ahLst/>
            <a:cxnLst/>
            <a:rect l="T0" t="T1" r="T2" b="T3"/>
            <a:pathLst>
              <a:path w="384809" h="459104">
                <a:moveTo>
                  <a:pt x="0" y="458533"/>
                </a:moveTo>
                <a:lnTo>
                  <a:pt x="384756"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6" name="object 29"/>
          <p:cNvSpPr>
            <a:spLocks noChangeArrowheads="1"/>
          </p:cNvSpPr>
          <p:nvPr/>
        </p:nvSpPr>
        <p:spPr bwMode="auto">
          <a:xfrm>
            <a:off x="271463" y="7178675"/>
            <a:ext cx="339725" cy="403225"/>
          </a:xfrm>
          <a:custGeom>
            <a:avLst/>
            <a:gdLst>
              <a:gd name="T0" fmla="*/ 0 w 338455"/>
              <a:gd name="T1" fmla="*/ 0 h 403225"/>
              <a:gd name="T2" fmla="*/ 338455 w 338455"/>
              <a:gd name="T3" fmla="*/ 403225 h 403225"/>
            </a:gdLst>
            <a:ahLst/>
            <a:cxnLst/>
            <a:rect l="T0" t="T1" r="T2" b="T3"/>
            <a:pathLst>
              <a:path w="338455" h="403225">
                <a:moveTo>
                  <a:pt x="0" y="402920"/>
                </a:moveTo>
                <a:lnTo>
                  <a:pt x="338087" y="0"/>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77" name="object 31"/>
          <p:cNvSpPr>
            <a:spLocks noChangeArrowheads="1"/>
          </p:cNvSpPr>
          <p:nvPr/>
        </p:nvSpPr>
        <p:spPr bwMode="auto">
          <a:xfrm>
            <a:off x="0" y="5565775"/>
            <a:ext cx="10712450" cy="1928813"/>
          </a:xfrm>
          <a:custGeom>
            <a:avLst/>
            <a:gdLst>
              <a:gd name="T0" fmla="*/ 0 w 10713085"/>
              <a:gd name="T1" fmla="*/ 0 h 1927859"/>
              <a:gd name="T2" fmla="*/ 10713085 w 10713085"/>
              <a:gd name="T3" fmla="*/ 1927859 h 1927859"/>
            </a:gdLst>
            <a:ahLst/>
            <a:cxnLst/>
            <a:rect l="T0" t="T1" r="T2" b="T3"/>
            <a:pathLst>
              <a:path w="10713085" h="1927859">
                <a:moveTo>
                  <a:pt x="10712958" y="0"/>
                </a:moveTo>
                <a:lnTo>
                  <a:pt x="0" y="937264"/>
                </a:lnTo>
                <a:lnTo>
                  <a:pt x="0" y="1927433"/>
                </a:lnTo>
                <a:lnTo>
                  <a:pt x="10712958" y="990168"/>
                </a:lnTo>
                <a:lnTo>
                  <a:pt x="1071295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678" name="object 32"/>
          <p:cNvSpPr>
            <a:spLocks noChangeArrowheads="1"/>
          </p:cNvSpPr>
          <p:nvPr/>
        </p:nvSpPr>
        <p:spPr bwMode="auto">
          <a:xfrm>
            <a:off x="930275" y="6756400"/>
            <a:ext cx="195263" cy="293688"/>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79" name="object 33"/>
          <p:cNvSpPr>
            <a:spLocks noChangeArrowheads="1"/>
          </p:cNvSpPr>
          <p:nvPr/>
        </p:nvSpPr>
        <p:spPr bwMode="auto">
          <a:xfrm>
            <a:off x="933450" y="6757988"/>
            <a:ext cx="188913" cy="28892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80" name="object 34"/>
          <p:cNvSpPr>
            <a:spLocks noChangeArrowheads="1"/>
          </p:cNvSpPr>
          <p:nvPr/>
        </p:nvSpPr>
        <p:spPr bwMode="auto">
          <a:xfrm>
            <a:off x="936625" y="6796088"/>
            <a:ext cx="182563" cy="246062"/>
          </a:xfrm>
          <a:custGeom>
            <a:avLst/>
            <a:gdLst>
              <a:gd name="T0" fmla="*/ 0 w 183515"/>
              <a:gd name="T1" fmla="*/ 0 h 245745"/>
              <a:gd name="T2" fmla="*/ 183515 w 183515"/>
              <a:gd name="T3" fmla="*/ 245745 h 245745"/>
            </a:gdLst>
            <a:ahLst/>
            <a:cxnLst/>
            <a:rect l="T0" t="T1" r="T2" b="T3"/>
            <a:pathLst>
              <a:path w="183515" h="245745">
                <a:moveTo>
                  <a:pt x="2021" y="201350"/>
                </a:moveTo>
                <a:lnTo>
                  <a:pt x="0" y="201396"/>
                </a:lnTo>
                <a:lnTo>
                  <a:pt x="98" y="202719"/>
                </a:lnTo>
                <a:lnTo>
                  <a:pt x="355" y="203263"/>
                </a:lnTo>
                <a:lnTo>
                  <a:pt x="42426" y="234697"/>
                </a:lnTo>
                <a:lnTo>
                  <a:pt x="65465" y="245472"/>
                </a:lnTo>
                <a:lnTo>
                  <a:pt x="67617" y="244409"/>
                </a:lnTo>
                <a:lnTo>
                  <a:pt x="70442" y="242546"/>
                </a:lnTo>
                <a:lnTo>
                  <a:pt x="73891" y="239831"/>
                </a:lnTo>
                <a:lnTo>
                  <a:pt x="77916" y="236210"/>
                </a:lnTo>
                <a:lnTo>
                  <a:pt x="82186" y="231917"/>
                </a:lnTo>
                <a:lnTo>
                  <a:pt x="53668" y="231917"/>
                </a:lnTo>
                <a:lnTo>
                  <a:pt x="43314" y="228726"/>
                </a:lnTo>
                <a:lnTo>
                  <a:pt x="32306" y="223162"/>
                </a:lnTo>
                <a:lnTo>
                  <a:pt x="21311" y="216136"/>
                </a:lnTo>
                <a:lnTo>
                  <a:pt x="10994" y="208561"/>
                </a:lnTo>
                <a:lnTo>
                  <a:pt x="2021" y="201350"/>
                </a:lnTo>
                <a:close/>
              </a:path>
              <a:path w="183515" h="245745">
                <a:moveTo>
                  <a:pt x="181165" y="0"/>
                </a:moveTo>
                <a:lnTo>
                  <a:pt x="174612" y="4203"/>
                </a:lnTo>
                <a:lnTo>
                  <a:pt x="170649" y="9499"/>
                </a:lnTo>
                <a:lnTo>
                  <a:pt x="170878" y="10248"/>
                </a:lnTo>
                <a:lnTo>
                  <a:pt x="170814" y="12877"/>
                </a:lnTo>
                <a:lnTo>
                  <a:pt x="156895" y="58800"/>
                </a:lnTo>
                <a:lnTo>
                  <a:pt x="142310" y="94309"/>
                </a:lnTo>
                <a:lnTo>
                  <a:pt x="135446" y="110493"/>
                </a:lnTo>
                <a:lnTo>
                  <a:pt x="133596" y="110493"/>
                </a:lnTo>
                <a:lnTo>
                  <a:pt x="126277" y="125451"/>
                </a:lnTo>
                <a:lnTo>
                  <a:pt x="103898" y="168874"/>
                </a:lnTo>
                <a:lnTo>
                  <a:pt x="83833" y="205008"/>
                </a:lnTo>
                <a:lnTo>
                  <a:pt x="53668" y="231917"/>
                </a:lnTo>
                <a:lnTo>
                  <a:pt x="82186" y="231917"/>
                </a:lnTo>
                <a:lnTo>
                  <a:pt x="111404" y="192578"/>
                </a:lnTo>
                <a:lnTo>
                  <a:pt x="131946" y="154338"/>
                </a:lnTo>
                <a:lnTo>
                  <a:pt x="150489" y="110493"/>
                </a:lnTo>
                <a:lnTo>
                  <a:pt x="135446" y="110493"/>
                </a:lnTo>
                <a:lnTo>
                  <a:pt x="133616" y="110451"/>
                </a:lnTo>
                <a:lnTo>
                  <a:pt x="150505" y="110451"/>
                </a:lnTo>
                <a:lnTo>
                  <a:pt x="153257" y="103277"/>
                </a:lnTo>
                <a:lnTo>
                  <a:pt x="160303" y="83165"/>
                </a:lnTo>
                <a:lnTo>
                  <a:pt x="167238" y="61421"/>
                </a:lnTo>
                <a:lnTo>
                  <a:pt x="174014" y="37992"/>
                </a:lnTo>
                <a:lnTo>
                  <a:pt x="180581" y="12826"/>
                </a:lnTo>
                <a:lnTo>
                  <a:pt x="183387" y="6857"/>
                </a:lnTo>
                <a:lnTo>
                  <a:pt x="18116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1" name="object 35"/>
          <p:cNvSpPr>
            <a:spLocks noChangeArrowheads="1"/>
          </p:cNvSpPr>
          <p:nvPr/>
        </p:nvSpPr>
        <p:spPr bwMode="auto">
          <a:xfrm>
            <a:off x="1019175" y="6767513"/>
            <a:ext cx="98425" cy="3968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82" name="object 36"/>
          <p:cNvSpPr>
            <a:spLocks noChangeArrowheads="1"/>
          </p:cNvSpPr>
          <p:nvPr/>
        </p:nvSpPr>
        <p:spPr bwMode="auto">
          <a:xfrm>
            <a:off x="981075" y="6775450"/>
            <a:ext cx="127000" cy="130175"/>
          </a:xfrm>
          <a:custGeom>
            <a:avLst/>
            <a:gdLst>
              <a:gd name="T0" fmla="*/ 0 w 126365"/>
              <a:gd name="T1" fmla="*/ 0 h 129540"/>
              <a:gd name="T2" fmla="*/ 126365 w 126365"/>
              <a:gd name="T3" fmla="*/ 129540 h 129540"/>
            </a:gdLst>
            <a:ahLst/>
            <a:cxnLst/>
            <a:rect l="T0" t="T1" r="T2" b="T3"/>
            <a:pathLst>
              <a:path w="126365" h="129540">
                <a:moveTo>
                  <a:pt x="37947" y="0"/>
                </a:moveTo>
                <a:lnTo>
                  <a:pt x="37630" y="254"/>
                </a:lnTo>
                <a:lnTo>
                  <a:pt x="12" y="92976"/>
                </a:lnTo>
                <a:lnTo>
                  <a:pt x="0" y="93980"/>
                </a:lnTo>
                <a:lnTo>
                  <a:pt x="90004" y="129400"/>
                </a:lnTo>
                <a:lnTo>
                  <a:pt x="94780" y="119380"/>
                </a:lnTo>
                <a:lnTo>
                  <a:pt x="99291" y="108969"/>
                </a:lnTo>
                <a:lnTo>
                  <a:pt x="100345" y="106476"/>
                </a:lnTo>
                <a:lnTo>
                  <a:pt x="76835" y="106476"/>
                </a:lnTo>
                <a:lnTo>
                  <a:pt x="64096" y="100444"/>
                </a:lnTo>
                <a:lnTo>
                  <a:pt x="63030" y="97078"/>
                </a:lnTo>
                <a:lnTo>
                  <a:pt x="63329" y="96278"/>
                </a:lnTo>
                <a:lnTo>
                  <a:pt x="55410" y="96278"/>
                </a:lnTo>
                <a:lnTo>
                  <a:pt x="42710" y="90246"/>
                </a:lnTo>
                <a:lnTo>
                  <a:pt x="41630" y="86982"/>
                </a:lnTo>
                <a:lnTo>
                  <a:pt x="41938" y="86118"/>
                </a:lnTo>
                <a:lnTo>
                  <a:pt x="34036" y="86118"/>
                </a:lnTo>
                <a:lnTo>
                  <a:pt x="21336" y="80035"/>
                </a:lnTo>
                <a:lnTo>
                  <a:pt x="20205" y="76885"/>
                </a:lnTo>
                <a:lnTo>
                  <a:pt x="22161" y="71424"/>
                </a:lnTo>
                <a:lnTo>
                  <a:pt x="24879" y="70053"/>
                </a:lnTo>
                <a:lnTo>
                  <a:pt x="52308" y="70053"/>
                </a:lnTo>
                <a:lnTo>
                  <a:pt x="35547" y="62534"/>
                </a:lnTo>
                <a:lnTo>
                  <a:pt x="29413" y="59880"/>
                </a:lnTo>
                <a:lnTo>
                  <a:pt x="26390" y="51955"/>
                </a:lnTo>
                <a:lnTo>
                  <a:pt x="37604" y="18491"/>
                </a:lnTo>
                <a:lnTo>
                  <a:pt x="44564" y="14490"/>
                </a:lnTo>
                <a:lnTo>
                  <a:pt x="82394" y="14490"/>
                </a:lnTo>
                <a:lnTo>
                  <a:pt x="42672" y="1025"/>
                </a:lnTo>
                <a:lnTo>
                  <a:pt x="37947" y="0"/>
                </a:lnTo>
                <a:close/>
              </a:path>
              <a:path w="126365" h="129540">
                <a:moveTo>
                  <a:pt x="107399" y="89560"/>
                </a:moveTo>
                <a:lnTo>
                  <a:pt x="68008" y="89560"/>
                </a:lnTo>
                <a:lnTo>
                  <a:pt x="70383" y="90614"/>
                </a:lnTo>
                <a:lnTo>
                  <a:pt x="80810" y="95351"/>
                </a:lnTo>
                <a:lnTo>
                  <a:pt x="81838" y="98729"/>
                </a:lnTo>
                <a:lnTo>
                  <a:pt x="80746" y="101815"/>
                </a:lnTo>
                <a:lnTo>
                  <a:pt x="79616" y="104902"/>
                </a:lnTo>
                <a:lnTo>
                  <a:pt x="76835" y="106476"/>
                </a:lnTo>
                <a:lnTo>
                  <a:pt x="100345" y="106476"/>
                </a:lnTo>
                <a:lnTo>
                  <a:pt x="104654" y="96278"/>
                </a:lnTo>
                <a:lnTo>
                  <a:pt x="107399" y="89560"/>
                </a:lnTo>
                <a:close/>
              </a:path>
              <a:path w="126365" h="129540">
                <a:moveTo>
                  <a:pt x="74052" y="79806"/>
                </a:moveTo>
                <a:lnTo>
                  <a:pt x="46456" y="79806"/>
                </a:lnTo>
                <a:lnTo>
                  <a:pt x="48818" y="80899"/>
                </a:lnTo>
                <a:lnTo>
                  <a:pt x="56896" y="84518"/>
                </a:lnTo>
                <a:lnTo>
                  <a:pt x="59232" y="85598"/>
                </a:lnTo>
                <a:lnTo>
                  <a:pt x="60325" y="88861"/>
                </a:lnTo>
                <a:lnTo>
                  <a:pt x="58178" y="94805"/>
                </a:lnTo>
                <a:lnTo>
                  <a:pt x="55410" y="96278"/>
                </a:lnTo>
                <a:lnTo>
                  <a:pt x="63329" y="96278"/>
                </a:lnTo>
                <a:lnTo>
                  <a:pt x="64187" y="93980"/>
                </a:lnTo>
                <a:lnTo>
                  <a:pt x="65189" y="91109"/>
                </a:lnTo>
                <a:lnTo>
                  <a:pt x="68008" y="89560"/>
                </a:lnTo>
                <a:lnTo>
                  <a:pt x="107399" y="89560"/>
                </a:lnTo>
                <a:lnTo>
                  <a:pt x="107954" y="88201"/>
                </a:lnTo>
                <a:lnTo>
                  <a:pt x="92621" y="88201"/>
                </a:lnTo>
                <a:lnTo>
                  <a:pt x="86537" y="85407"/>
                </a:lnTo>
                <a:lnTo>
                  <a:pt x="74052" y="79806"/>
                </a:lnTo>
                <a:close/>
              </a:path>
              <a:path w="126365" h="129540">
                <a:moveTo>
                  <a:pt x="82394" y="14490"/>
                </a:moveTo>
                <a:lnTo>
                  <a:pt x="44564" y="14490"/>
                </a:lnTo>
                <a:lnTo>
                  <a:pt x="50812" y="16700"/>
                </a:lnTo>
                <a:lnTo>
                  <a:pt x="109042" y="37947"/>
                </a:lnTo>
                <a:lnTo>
                  <a:pt x="111950" y="46367"/>
                </a:lnTo>
                <a:lnTo>
                  <a:pt x="99631" y="83997"/>
                </a:lnTo>
                <a:lnTo>
                  <a:pt x="92621" y="88201"/>
                </a:lnTo>
                <a:lnTo>
                  <a:pt x="107954" y="88201"/>
                </a:lnTo>
                <a:lnTo>
                  <a:pt x="124019" y="43837"/>
                </a:lnTo>
                <a:lnTo>
                  <a:pt x="125882" y="32143"/>
                </a:lnTo>
                <a:lnTo>
                  <a:pt x="125717" y="31203"/>
                </a:lnTo>
                <a:lnTo>
                  <a:pt x="122040" y="29158"/>
                </a:lnTo>
                <a:lnTo>
                  <a:pt x="113881" y="25815"/>
                </a:lnTo>
                <a:lnTo>
                  <a:pt x="102292" y="21500"/>
                </a:lnTo>
                <a:lnTo>
                  <a:pt x="82394" y="14490"/>
                </a:lnTo>
                <a:close/>
              </a:path>
              <a:path w="126365" h="129540">
                <a:moveTo>
                  <a:pt x="52308" y="70053"/>
                </a:moveTo>
                <a:lnTo>
                  <a:pt x="24879" y="70053"/>
                </a:lnTo>
                <a:lnTo>
                  <a:pt x="37693" y="75844"/>
                </a:lnTo>
                <a:lnTo>
                  <a:pt x="38798" y="79006"/>
                </a:lnTo>
                <a:lnTo>
                  <a:pt x="36791" y="84709"/>
                </a:lnTo>
                <a:lnTo>
                  <a:pt x="34036" y="86118"/>
                </a:lnTo>
                <a:lnTo>
                  <a:pt x="41938" y="86118"/>
                </a:lnTo>
                <a:lnTo>
                  <a:pt x="43675" y="81241"/>
                </a:lnTo>
                <a:lnTo>
                  <a:pt x="46456" y="79806"/>
                </a:lnTo>
                <a:lnTo>
                  <a:pt x="74052" y="79806"/>
                </a:lnTo>
                <a:lnTo>
                  <a:pt x="52308" y="7005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7683" name="object 37"/>
          <p:cNvSpPr>
            <a:spLocks noChangeArrowheads="1"/>
          </p:cNvSpPr>
          <p:nvPr/>
        </p:nvSpPr>
        <p:spPr bwMode="auto">
          <a:xfrm>
            <a:off x="1008063" y="6791325"/>
            <a:ext cx="85725" cy="73025"/>
          </a:xfrm>
          <a:custGeom>
            <a:avLst/>
            <a:gdLst>
              <a:gd name="T0" fmla="*/ 0 w 85725"/>
              <a:gd name="T1" fmla="*/ 0 h 74295"/>
              <a:gd name="T2" fmla="*/ 85725 w 85725"/>
              <a:gd name="T3" fmla="*/ 74295 h 74295"/>
            </a:gdLst>
            <a:ahLst/>
            <a:cxnLst/>
            <a:rect l="T0" t="T1" r="T2" b="T3"/>
            <a:pathLst>
              <a:path w="85725" h="74295">
                <a:moveTo>
                  <a:pt x="18173" y="0"/>
                </a:moveTo>
                <a:lnTo>
                  <a:pt x="11201" y="4000"/>
                </a:lnTo>
                <a:lnTo>
                  <a:pt x="8801" y="11125"/>
                </a:lnTo>
                <a:lnTo>
                  <a:pt x="0" y="37477"/>
                </a:lnTo>
                <a:lnTo>
                  <a:pt x="3022" y="45389"/>
                </a:lnTo>
                <a:lnTo>
                  <a:pt x="9144" y="48044"/>
                </a:lnTo>
                <a:lnTo>
                  <a:pt x="66230" y="73710"/>
                </a:lnTo>
                <a:lnTo>
                  <a:pt x="73240" y="69507"/>
                </a:lnTo>
                <a:lnTo>
                  <a:pt x="75869" y="61531"/>
                </a:lnTo>
                <a:lnTo>
                  <a:pt x="82918" y="39890"/>
                </a:lnTo>
                <a:lnTo>
                  <a:pt x="85547" y="31889"/>
                </a:lnTo>
                <a:lnTo>
                  <a:pt x="82651" y="23456"/>
                </a:lnTo>
                <a:lnTo>
                  <a:pt x="24422" y="2209"/>
                </a:lnTo>
                <a:lnTo>
                  <a:pt x="18173"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684" name="object 38"/>
          <p:cNvSpPr>
            <a:spLocks noChangeArrowheads="1"/>
          </p:cNvSpPr>
          <p:nvPr/>
        </p:nvSpPr>
        <p:spPr bwMode="auto">
          <a:xfrm>
            <a:off x="1004888" y="6789738"/>
            <a:ext cx="88900" cy="76200"/>
          </a:xfrm>
          <a:custGeom>
            <a:avLst/>
            <a:gdLst>
              <a:gd name="T0" fmla="*/ 0 w 88265"/>
              <a:gd name="T1" fmla="*/ 0 h 76200"/>
              <a:gd name="T2" fmla="*/ 88265 w 88265"/>
              <a:gd name="T3" fmla="*/ 76200 h 76200"/>
            </a:gdLst>
            <a:ahLst/>
            <a:cxnLst/>
            <a:rect l="T0" t="T1" r="T2" b="T3"/>
            <a:pathLst>
              <a:path w="88265" h="76200">
                <a:moveTo>
                  <a:pt x="24485" y="0"/>
                </a:moveTo>
                <a:lnTo>
                  <a:pt x="20815" y="254"/>
                </a:lnTo>
                <a:lnTo>
                  <a:pt x="13639" y="3746"/>
                </a:lnTo>
                <a:lnTo>
                  <a:pt x="10617" y="7302"/>
                </a:lnTo>
                <a:lnTo>
                  <a:pt x="9207" y="11620"/>
                </a:lnTo>
                <a:lnTo>
                  <a:pt x="2743" y="30848"/>
                </a:lnTo>
                <a:lnTo>
                  <a:pt x="0" y="39065"/>
                </a:lnTo>
                <a:lnTo>
                  <a:pt x="3606" y="48298"/>
                </a:lnTo>
                <a:lnTo>
                  <a:pt x="64871" y="75730"/>
                </a:lnTo>
                <a:lnTo>
                  <a:pt x="68364" y="75755"/>
                </a:lnTo>
                <a:lnTo>
                  <a:pt x="75755" y="72517"/>
                </a:lnTo>
                <a:lnTo>
                  <a:pt x="77166" y="70866"/>
                </a:lnTo>
                <a:lnTo>
                  <a:pt x="65606" y="70853"/>
                </a:lnTo>
                <a:lnTo>
                  <a:pt x="63766" y="70002"/>
                </a:lnTo>
                <a:lnTo>
                  <a:pt x="12738" y="47091"/>
                </a:lnTo>
                <a:lnTo>
                  <a:pt x="7696" y="44907"/>
                </a:lnTo>
                <a:lnTo>
                  <a:pt x="5257" y="38303"/>
                </a:lnTo>
                <a:lnTo>
                  <a:pt x="14719" y="10007"/>
                </a:lnTo>
                <a:lnTo>
                  <a:pt x="16852" y="7454"/>
                </a:lnTo>
                <a:lnTo>
                  <a:pt x="21729" y="5067"/>
                </a:lnTo>
                <a:lnTo>
                  <a:pt x="24117" y="4927"/>
                </a:lnTo>
                <a:lnTo>
                  <a:pt x="38065" y="4927"/>
                </a:lnTo>
                <a:lnTo>
                  <a:pt x="24485" y="0"/>
                </a:lnTo>
                <a:close/>
              </a:path>
              <a:path w="88265" h="76200">
                <a:moveTo>
                  <a:pt x="38065" y="4927"/>
                </a:moveTo>
                <a:lnTo>
                  <a:pt x="24117" y="4927"/>
                </a:lnTo>
                <a:lnTo>
                  <a:pt x="26250" y="5676"/>
                </a:lnTo>
                <a:lnTo>
                  <a:pt x="83273" y="26492"/>
                </a:lnTo>
                <a:lnTo>
                  <a:pt x="75006" y="65824"/>
                </a:lnTo>
                <a:lnTo>
                  <a:pt x="65633" y="70866"/>
                </a:lnTo>
                <a:lnTo>
                  <a:pt x="77176" y="70853"/>
                </a:lnTo>
                <a:lnTo>
                  <a:pt x="79108" y="68592"/>
                </a:lnTo>
                <a:lnTo>
                  <a:pt x="87807" y="41859"/>
                </a:lnTo>
                <a:lnTo>
                  <a:pt x="87822" y="28763"/>
                </a:lnTo>
                <a:lnTo>
                  <a:pt x="80244" y="20293"/>
                </a:lnTo>
                <a:lnTo>
                  <a:pt x="38065" y="492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5" name="object 39"/>
          <p:cNvSpPr>
            <a:spLocks noChangeArrowheads="1"/>
          </p:cNvSpPr>
          <p:nvPr/>
        </p:nvSpPr>
        <p:spPr bwMode="auto">
          <a:xfrm>
            <a:off x="1000125" y="6846888"/>
            <a:ext cx="19050" cy="14287"/>
          </a:xfrm>
          <a:custGeom>
            <a:avLst/>
            <a:gdLst>
              <a:gd name="T0" fmla="*/ 0 w 17780"/>
              <a:gd name="T1" fmla="*/ 0 h 15240"/>
              <a:gd name="T2" fmla="*/ 17780 w 17780"/>
              <a:gd name="T3" fmla="*/ 15240 h 15240"/>
            </a:gdLst>
            <a:ahLst/>
            <a:cxnLst/>
            <a:rect l="T0" t="T1" r="T2" b="T3"/>
            <a:pathLst>
              <a:path w="17780" h="15240">
                <a:moveTo>
                  <a:pt x="4382" y="0"/>
                </a:moveTo>
                <a:lnTo>
                  <a:pt x="2794" y="609"/>
                </a:lnTo>
                <a:lnTo>
                  <a:pt x="1969" y="1536"/>
                </a:lnTo>
                <a:lnTo>
                  <a:pt x="1651" y="1841"/>
                </a:lnTo>
                <a:lnTo>
                  <a:pt x="0" y="6438"/>
                </a:lnTo>
                <a:lnTo>
                  <a:pt x="686" y="8991"/>
                </a:lnTo>
                <a:lnTo>
                  <a:pt x="2553" y="10223"/>
                </a:lnTo>
                <a:lnTo>
                  <a:pt x="3151" y="10591"/>
                </a:lnTo>
                <a:lnTo>
                  <a:pt x="11074" y="14376"/>
                </a:lnTo>
                <a:lnTo>
                  <a:pt x="12002" y="14744"/>
                </a:lnTo>
                <a:lnTo>
                  <a:pt x="13399" y="14732"/>
                </a:lnTo>
                <a:lnTo>
                  <a:pt x="14173" y="14503"/>
                </a:lnTo>
                <a:lnTo>
                  <a:pt x="15189" y="14071"/>
                </a:lnTo>
                <a:lnTo>
                  <a:pt x="15532" y="13652"/>
                </a:lnTo>
                <a:lnTo>
                  <a:pt x="16027" y="13246"/>
                </a:lnTo>
                <a:lnTo>
                  <a:pt x="16116" y="13093"/>
                </a:lnTo>
                <a:lnTo>
                  <a:pt x="16307" y="12890"/>
                </a:lnTo>
                <a:lnTo>
                  <a:pt x="16561" y="12522"/>
                </a:lnTo>
                <a:lnTo>
                  <a:pt x="16701" y="12242"/>
                </a:lnTo>
                <a:lnTo>
                  <a:pt x="16853" y="12065"/>
                </a:lnTo>
                <a:lnTo>
                  <a:pt x="17018" y="11620"/>
                </a:lnTo>
                <a:lnTo>
                  <a:pt x="17158" y="11315"/>
                </a:lnTo>
                <a:lnTo>
                  <a:pt x="17424" y="10591"/>
                </a:lnTo>
                <a:lnTo>
                  <a:pt x="17493" y="10223"/>
                </a:lnTo>
                <a:lnTo>
                  <a:pt x="17564" y="8420"/>
                </a:lnTo>
                <a:lnTo>
                  <a:pt x="17437" y="7734"/>
                </a:lnTo>
                <a:lnTo>
                  <a:pt x="6744" y="584"/>
                </a:lnTo>
                <a:lnTo>
                  <a:pt x="6502" y="431"/>
                </a:lnTo>
                <a:lnTo>
                  <a:pt x="6248" y="419"/>
                </a:lnTo>
                <a:lnTo>
                  <a:pt x="5639" y="241"/>
                </a:lnTo>
                <a:lnTo>
                  <a:pt x="4382"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27686" name="object 40"/>
          <p:cNvSpPr>
            <a:spLocks noChangeArrowheads="1"/>
          </p:cNvSpPr>
          <p:nvPr/>
        </p:nvSpPr>
        <p:spPr bwMode="auto">
          <a:xfrm>
            <a:off x="1004888" y="6846888"/>
            <a:ext cx="4762" cy="1587"/>
          </a:xfrm>
          <a:custGeom>
            <a:avLst/>
            <a:gdLst>
              <a:gd name="T0" fmla="*/ 0 w 5080"/>
              <a:gd name="T1" fmla="*/ 0 h 1904"/>
              <a:gd name="T2" fmla="*/ 5080 w 5080"/>
              <a:gd name="T3" fmla="*/ 1904 h 1904"/>
            </a:gdLst>
            <a:ahLst/>
            <a:cxnLst/>
            <a:rect l="T0" t="T1" r="T2" b="T3"/>
            <a:pathLst>
              <a:path w="5080" h="1904">
                <a:moveTo>
                  <a:pt x="1482" y="0"/>
                </a:moveTo>
                <a:lnTo>
                  <a:pt x="796" y="50"/>
                </a:lnTo>
                <a:lnTo>
                  <a:pt x="0" y="287"/>
                </a:lnTo>
                <a:lnTo>
                  <a:pt x="2244" y="1409"/>
                </a:lnTo>
                <a:lnTo>
                  <a:pt x="2951" y="1129"/>
                </a:lnTo>
                <a:lnTo>
                  <a:pt x="3795" y="1057"/>
                </a:lnTo>
                <a:lnTo>
                  <a:pt x="4263" y="1054"/>
                </a:lnTo>
                <a:lnTo>
                  <a:pt x="2691" y="287"/>
                </a:lnTo>
                <a:lnTo>
                  <a:pt x="2358" y="152"/>
                </a:lnTo>
                <a:lnTo>
                  <a:pt x="1482" y="0"/>
                </a:lnTo>
                <a:close/>
              </a:path>
              <a:path w="5080" h="1904">
                <a:moveTo>
                  <a:pt x="4077" y="1129"/>
                </a:moveTo>
                <a:lnTo>
                  <a:pt x="4919" y="1376"/>
                </a:lnTo>
                <a:lnTo>
                  <a:pt x="4632" y="1269"/>
                </a:lnTo>
                <a:lnTo>
                  <a:pt x="4077" y="1129"/>
                </a:lnTo>
                <a:close/>
              </a:path>
              <a:path w="5080" h="1904">
                <a:moveTo>
                  <a:pt x="4190" y="1057"/>
                </a:moveTo>
                <a:lnTo>
                  <a:pt x="3795" y="1057"/>
                </a:lnTo>
                <a:lnTo>
                  <a:pt x="3033" y="1113"/>
                </a:lnTo>
                <a:lnTo>
                  <a:pt x="4190" y="105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7" name="object 41"/>
          <p:cNvSpPr>
            <a:spLocks noChangeArrowheads="1"/>
          </p:cNvSpPr>
          <p:nvPr/>
        </p:nvSpPr>
        <p:spPr bwMode="auto">
          <a:xfrm>
            <a:off x="1003300" y="6846888"/>
            <a:ext cx="3175" cy="3175"/>
          </a:xfrm>
          <a:custGeom>
            <a:avLst/>
            <a:gdLst>
              <a:gd name="T0" fmla="*/ 0 w 4444"/>
              <a:gd name="T1" fmla="*/ 0 h 3175"/>
              <a:gd name="T2" fmla="*/ 4444 w 4444"/>
              <a:gd name="T3" fmla="*/ 3175 h 3175"/>
            </a:gdLst>
            <a:ahLst/>
            <a:cxnLst/>
            <a:rect l="T0" t="T1" r="T2" b="T3"/>
            <a:pathLst>
              <a:path w="4444" h="3175">
                <a:moveTo>
                  <a:pt x="1943" y="0"/>
                </a:moveTo>
                <a:lnTo>
                  <a:pt x="1253" y="372"/>
                </a:lnTo>
                <a:lnTo>
                  <a:pt x="942" y="616"/>
                </a:lnTo>
                <a:lnTo>
                  <a:pt x="416" y="1131"/>
                </a:lnTo>
                <a:lnTo>
                  <a:pt x="0" y="1701"/>
                </a:lnTo>
                <a:lnTo>
                  <a:pt x="2281" y="2829"/>
                </a:lnTo>
                <a:lnTo>
                  <a:pt x="2794" y="2146"/>
                </a:lnTo>
                <a:lnTo>
                  <a:pt x="3632" y="1409"/>
                </a:lnTo>
                <a:lnTo>
                  <a:pt x="4203" y="1130"/>
                </a:lnTo>
                <a:lnTo>
                  <a:pt x="194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8" name="object 42"/>
          <p:cNvSpPr>
            <a:spLocks noChangeArrowheads="1"/>
          </p:cNvSpPr>
          <p:nvPr/>
        </p:nvSpPr>
        <p:spPr bwMode="auto">
          <a:xfrm>
            <a:off x="1008063" y="6846888"/>
            <a:ext cx="9525" cy="4762"/>
          </a:xfrm>
          <a:custGeom>
            <a:avLst/>
            <a:gdLst>
              <a:gd name="T0" fmla="*/ 0 w 10794"/>
              <a:gd name="T1" fmla="*/ 0 h 5079"/>
              <a:gd name="T2" fmla="*/ 10794 w 10794"/>
              <a:gd name="T3" fmla="*/ 5079 h 5079"/>
            </a:gdLst>
            <a:ahLst/>
            <a:cxnLst/>
            <a:rect l="T0" t="T1" r="T2" b="T3"/>
            <a:pathLst>
              <a:path w="10794" h="5079">
                <a:moveTo>
                  <a:pt x="0" y="0"/>
                </a:moveTo>
                <a:lnTo>
                  <a:pt x="2285" y="1130"/>
                </a:lnTo>
                <a:lnTo>
                  <a:pt x="10223" y="4787"/>
                </a:lnTo>
                <a:lnTo>
                  <a:pt x="8000" y="3657"/>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9" name="object 43"/>
          <p:cNvSpPr>
            <a:spLocks noChangeArrowheads="1"/>
          </p:cNvSpPr>
          <p:nvPr/>
        </p:nvSpPr>
        <p:spPr bwMode="auto">
          <a:xfrm>
            <a:off x="1000125" y="6845300"/>
            <a:ext cx="19050" cy="17463"/>
          </a:xfrm>
          <a:custGeom>
            <a:avLst/>
            <a:gdLst>
              <a:gd name="T0" fmla="*/ 0 w 18415"/>
              <a:gd name="T1" fmla="*/ 0 h 16509"/>
              <a:gd name="T2" fmla="*/ 18415 w 18415"/>
              <a:gd name="T3" fmla="*/ 16509 h 16509"/>
            </a:gdLst>
            <a:ahLst/>
            <a:cxnLst/>
            <a:rect l="T0" t="T1" r="T2" b="T3"/>
            <a:pathLst>
              <a:path w="18415" h="16509">
                <a:moveTo>
                  <a:pt x="4949" y="0"/>
                </a:moveTo>
                <a:lnTo>
                  <a:pt x="3819" y="368"/>
                </a:lnTo>
                <a:lnTo>
                  <a:pt x="3463" y="533"/>
                </a:lnTo>
                <a:lnTo>
                  <a:pt x="3107" y="660"/>
                </a:lnTo>
                <a:lnTo>
                  <a:pt x="0" y="7353"/>
                </a:lnTo>
                <a:lnTo>
                  <a:pt x="85" y="7810"/>
                </a:lnTo>
                <a:lnTo>
                  <a:pt x="3120" y="11734"/>
                </a:lnTo>
                <a:lnTo>
                  <a:pt x="11032" y="15570"/>
                </a:lnTo>
                <a:lnTo>
                  <a:pt x="12277" y="16141"/>
                </a:lnTo>
                <a:lnTo>
                  <a:pt x="13204" y="16154"/>
                </a:lnTo>
                <a:lnTo>
                  <a:pt x="14487" y="15798"/>
                </a:lnTo>
                <a:lnTo>
                  <a:pt x="15185" y="15532"/>
                </a:lnTo>
                <a:lnTo>
                  <a:pt x="15541" y="15341"/>
                </a:lnTo>
                <a:lnTo>
                  <a:pt x="13509" y="15278"/>
                </a:lnTo>
                <a:lnTo>
                  <a:pt x="11629" y="14414"/>
                </a:lnTo>
                <a:lnTo>
                  <a:pt x="1533" y="8013"/>
                </a:lnTo>
                <a:lnTo>
                  <a:pt x="1317" y="7467"/>
                </a:lnTo>
                <a:lnTo>
                  <a:pt x="4911" y="889"/>
                </a:lnTo>
                <a:lnTo>
                  <a:pt x="8024" y="889"/>
                </a:lnTo>
                <a:lnTo>
                  <a:pt x="6219" y="63"/>
                </a:lnTo>
                <a:lnTo>
                  <a:pt x="4949" y="0"/>
                </a:lnTo>
                <a:close/>
              </a:path>
              <a:path w="18415" h="16509">
                <a:moveTo>
                  <a:pt x="8024" y="889"/>
                </a:moveTo>
                <a:lnTo>
                  <a:pt x="4911" y="889"/>
                </a:lnTo>
                <a:lnTo>
                  <a:pt x="14766" y="5397"/>
                </a:lnTo>
                <a:lnTo>
                  <a:pt x="15287" y="5613"/>
                </a:lnTo>
                <a:lnTo>
                  <a:pt x="15718" y="5981"/>
                </a:lnTo>
                <a:lnTo>
                  <a:pt x="16455" y="6845"/>
                </a:lnTo>
                <a:lnTo>
                  <a:pt x="16734" y="7353"/>
                </a:lnTo>
                <a:lnTo>
                  <a:pt x="16998" y="8178"/>
                </a:lnTo>
                <a:lnTo>
                  <a:pt x="17098" y="10972"/>
                </a:lnTo>
                <a:lnTo>
                  <a:pt x="16831" y="11734"/>
                </a:lnTo>
                <a:lnTo>
                  <a:pt x="16430" y="12598"/>
                </a:lnTo>
                <a:lnTo>
                  <a:pt x="15414" y="14312"/>
                </a:lnTo>
                <a:lnTo>
                  <a:pt x="13509" y="15278"/>
                </a:lnTo>
                <a:lnTo>
                  <a:pt x="15613" y="15278"/>
                </a:lnTo>
                <a:lnTo>
                  <a:pt x="15845" y="15074"/>
                </a:lnTo>
                <a:lnTo>
                  <a:pt x="16188" y="14846"/>
                </a:lnTo>
                <a:lnTo>
                  <a:pt x="17052" y="13970"/>
                </a:lnTo>
                <a:lnTo>
                  <a:pt x="17293" y="13652"/>
                </a:lnTo>
                <a:lnTo>
                  <a:pt x="17484" y="13271"/>
                </a:lnTo>
                <a:lnTo>
                  <a:pt x="17725" y="12915"/>
                </a:lnTo>
                <a:lnTo>
                  <a:pt x="17916" y="12534"/>
                </a:lnTo>
                <a:lnTo>
                  <a:pt x="18311" y="11430"/>
                </a:lnTo>
                <a:lnTo>
                  <a:pt x="18404" y="10972"/>
                </a:lnTo>
                <a:lnTo>
                  <a:pt x="18284" y="8013"/>
                </a:lnTo>
                <a:lnTo>
                  <a:pt x="17839" y="6718"/>
                </a:lnTo>
                <a:lnTo>
                  <a:pt x="17484" y="6083"/>
                </a:lnTo>
                <a:lnTo>
                  <a:pt x="16531" y="4978"/>
                </a:lnTo>
                <a:lnTo>
                  <a:pt x="15960" y="4521"/>
                </a:lnTo>
                <a:lnTo>
                  <a:pt x="8024" y="88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90" name="object 44"/>
          <p:cNvSpPr>
            <a:spLocks noChangeArrowheads="1"/>
          </p:cNvSpPr>
          <p:nvPr/>
        </p:nvSpPr>
        <p:spPr bwMode="auto">
          <a:xfrm>
            <a:off x="828675" y="6677025"/>
            <a:ext cx="396875" cy="39687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1" name="object 45"/>
          <p:cNvSpPr>
            <a:spLocks noChangeArrowheads="1"/>
          </p:cNvSpPr>
          <p:nvPr/>
        </p:nvSpPr>
        <p:spPr bwMode="auto">
          <a:xfrm>
            <a:off x="930275" y="6754813"/>
            <a:ext cx="195263" cy="29527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2" name="object 46"/>
          <p:cNvSpPr>
            <a:spLocks noChangeArrowheads="1"/>
          </p:cNvSpPr>
          <p:nvPr/>
        </p:nvSpPr>
        <p:spPr bwMode="auto">
          <a:xfrm>
            <a:off x="933450" y="6762750"/>
            <a:ext cx="119063" cy="284163"/>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3" name="object 47"/>
          <p:cNvSpPr>
            <a:spLocks noChangeArrowheads="1"/>
          </p:cNvSpPr>
          <p:nvPr/>
        </p:nvSpPr>
        <p:spPr bwMode="auto">
          <a:xfrm>
            <a:off x="1004888" y="6757988"/>
            <a:ext cx="119062" cy="284162"/>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4" name="object 48"/>
          <p:cNvSpPr>
            <a:spLocks noChangeArrowheads="1"/>
          </p:cNvSpPr>
          <p:nvPr/>
        </p:nvSpPr>
        <p:spPr bwMode="auto">
          <a:xfrm>
            <a:off x="936625" y="6796088"/>
            <a:ext cx="182563" cy="246062"/>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5" name="object 49"/>
          <p:cNvSpPr>
            <a:spLocks noChangeArrowheads="1"/>
          </p:cNvSpPr>
          <p:nvPr/>
        </p:nvSpPr>
        <p:spPr bwMode="auto">
          <a:xfrm>
            <a:off x="1019175" y="6767513"/>
            <a:ext cx="98425" cy="396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6" name="object 50"/>
          <p:cNvSpPr>
            <a:spLocks noChangeArrowheads="1"/>
          </p:cNvSpPr>
          <p:nvPr/>
        </p:nvSpPr>
        <p:spPr bwMode="auto">
          <a:xfrm>
            <a:off x="981075" y="6777038"/>
            <a:ext cx="125413" cy="128587"/>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7" name="object 51"/>
          <p:cNvSpPr>
            <a:spLocks noChangeArrowheads="1"/>
          </p:cNvSpPr>
          <p:nvPr/>
        </p:nvSpPr>
        <p:spPr bwMode="auto">
          <a:xfrm>
            <a:off x="1009650" y="6794500"/>
            <a:ext cx="80963" cy="650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8" name="object 52"/>
          <p:cNvSpPr>
            <a:spLocks noChangeArrowheads="1"/>
          </p:cNvSpPr>
          <p:nvPr/>
        </p:nvSpPr>
        <p:spPr bwMode="auto">
          <a:xfrm>
            <a:off x="1004888" y="6789738"/>
            <a:ext cx="88900" cy="74612"/>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9" name="object 53"/>
          <p:cNvSpPr>
            <a:spLocks noChangeArrowheads="1"/>
          </p:cNvSpPr>
          <p:nvPr/>
        </p:nvSpPr>
        <p:spPr bwMode="auto">
          <a:xfrm>
            <a:off x="1001713" y="6848475"/>
            <a:ext cx="15875" cy="1270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0" name="object 54"/>
          <p:cNvSpPr>
            <a:spLocks noChangeArrowheads="1"/>
          </p:cNvSpPr>
          <p:nvPr/>
        </p:nvSpPr>
        <p:spPr bwMode="auto">
          <a:xfrm>
            <a:off x="1004888" y="6846888"/>
            <a:ext cx="4762" cy="1587"/>
          </a:xfrm>
          <a:custGeom>
            <a:avLst/>
            <a:gdLst>
              <a:gd name="T0" fmla="*/ 0 w 5080"/>
              <a:gd name="T1" fmla="*/ 0 h 1904"/>
              <a:gd name="T2" fmla="*/ 5080 w 5080"/>
              <a:gd name="T3" fmla="*/ 1904 h 1904"/>
            </a:gdLst>
            <a:ahLst/>
            <a:cxnLst/>
            <a:rect l="T0" t="T1" r="T2" b="T3"/>
            <a:pathLst>
              <a:path w="5080" h="1904">
                <a:moveTo>
                  <a:pt x="4666" y="1244"/>
                </a:moveTo>
                <a:lnTo>
                  <a:pt x="2806" y="1244"/>
                </a:lnTo>
                <a:lnTo>
                  <a:pt x="4635" y="1295"/>
                </a:lnTo>
                <a:lnTo>
                  <a:pt x="5042" y="1434"/>
                </a:lnTo>
                <a:lnTo>
                  <a:pt x="4666" y="1244"/>
                </a:lnTo>
              </a:path>
              <a:path w="5080" h="1904">
                <a:moveTo>
                  <a:pt x="2806" y="1244"/>
                </a:moveTo>
                <a:lnTo>
                  <a:pt x="4666" y="1244"/>
                </a:lnTo>
              </a:path>
              <a:path w="5080" h="1904">
                <a:moveTo>
                  <a:pt x="4666" y="1244"/>
                </a:moveTo>
                <a:lnTo>
                  <a:pt x="2806" y="1244"/>
                </a:lnTo>
              </a:path>
              <a:path w="5080" h="1904">
                <a:moveTo>
                  <a:pt x="1375" y="9"/>
                </a:moveTo>
                <a:lnTo>
                  <a:pt x="812" y="50"/>
                </a:lnTo>
                <a:lnTo>
                  <a:pt x="0" y="292"/>
                </a:lnTo>
                <a:lnTo>
                  <a:pt x="2260" y="1422"/>
                </a:lnTo>
                <a:lnTo>
                  <a:pt x="2806" y="1244"/>
                </a:lnTo>
                <a:lnTo>
                  <a:pt x="4666" y="1244"/>
                </a:lnTo>
                <a:lnTo>
                  <a:pt x="2718" y="292"/>
                </a:lnTo>
                <a:lnTo>
                  <a:pt x="2374" y="152"/>
                </a:lnTo>
                <a:lnTo>
                  <a:pt x="1551" y="9"/>
                </a:lnTo>
                <a:lnTo>
                  <a:pt x="1375" y="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1" name="object 55"/>
          <p:cNvSpPr>
            <a:spLocks noChangeArrowheads="1"/>
          </p:cNvSpPr>
          <p:nvPr/>
        </p:nvSpPr>
        <p:spPr bwMode="auto">
          <a:xfrm>
            <a:off x="1003300" y="6846888"/>
            <a:ext cx="3175" cy="3175"/>
          </a:xfrm>
          <a:custGeom>
            <a:avLst/>
            <a:gdLst>
              <a:gd name="T0" fmla="*/ 0 w 4444"/>
              <a:gd name="T1" fmla="*/ 0 h 3175"/>
              <a:gd name="T2" fmla="*/ 4444 w 4444"/>
              <a:gd name="T3" fmla="*/ 3175 h 3175"/>
            </a:gdLst>
            <a:ahLst/>
            <a:cxnLst/>
            <a:rect l="T0" t="T1" r="T2" b="T3"/>
            <a:pathLst>
              <a:path w="4444" h="3175">
                <a:moveTo>
                  <a:pt x="1983" y="19"/>
                </a:moveTo>
                <a:lnTo>
                  <a:pt x="1231" y="393"/>
                </a:lnTo>
                <a:lnTo>
                  <a:pt x="1003" y="558"/>
                </a:lnTo>
                <a:lnTo>
                  <a:pt x="413" y="1130"/>
                </a:lnTo>
                <a:lnTo>
                  <a:pt x="0" y="1701"/>
                </a:lnTo>
                <a:lnTo>
                  <a:pt x="2239" y="2808"/>
                </a:lnTo>
                <a:lnTo>
                  <a:pt x="2425" y="2654"/>
                </a:lnTo>
                <a:lnTo>
                  <a:pt x="2717" y="2133"/>
                </a:lnTo>
                <a:lnTo>
                  <a:pt x="3293" y="1701"/>
                </a:lnTo>
                <a:lnTo>
                  <a:pt x="3619" y="1422"/>
                </a:lnTo>
                <a:lnTo>
                  <a:pt x="4203" y="1130"/>
                </a:lnTo>
                <a:lnTo>
                  <a:pt x="1983" y="1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2" name="object 56"/>
          <p:cNvSpPr>
            <a:spLocks noChangeArrowheads="1"/>
          </p:cNvSpPr>
          <p:nvPr/>
        </p:nvSpPr>
        <p:spPr bwMode="auto">
          <a:xfrm>
            <a:off x="1008063" y="6846888"/>
            <a:ext cx="7937" cy="4762"/>
          </a:xfrm>
          <a:custGeom>
            <a:avLst/>
            <a:gdLst>
              <a:gd name="T0" fmla="*/ 0 w 8890"/>
              <a:gd name="T1" fmla="*/ 0 h 4445"/>
              <a:gd name="T2" fmla="*/ 8890 w 8890"/>
              <a:gd name="T3" fmla="*/ 4445 h 4445"/>
            </a:gdLst>
            <a:ahLst/>
            <a:cxnLst/>
            <a:rect l="T0" t="T1" r="T2" b="T3"/>
            <a:pathLst>
              <a:path w="8890" h="4445">
                <a:moveTo>
                  <a:pt x="64" y="29"/>
                </a:moveTo>
                <a:lnTo>
                  <a:pt x="2298" y="1130"/>
                </a:lnTo>
                <a:lnTo>
                  <a:pt x="8679" y="4069"/>
                </a:lnTo>
                <a:lnTo>
                  <a:pt x="8420" y="3860"/>
                </a:lnTo>
                <a:lnTo>
                  <a:pt x="8013" y="3657"/>
                </a:lnTo>
                <a:lnTo>
                  <a:pt x="64" y="2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3" name="object 57"/>
          <p:cNvSpPr>
            <a:spLocks noChangeArrowheads="1"/>
          </p:cNvSpPr>
          <p:nvPr/>
        </p:nvSpPr>
        <p:spPr bwMode="auto">
          <a:xfrm>
            <a:off x="1000125" y="6845300"/>
            <a:ext cx="17463" cy="1587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4" name="object 58"/>
          <p:cNvSpPr>
            <a:spLocks noChangeArrowheads="1"/>
          </p:cNvSpPr>
          <p:nvPr/>
        </p:nvSpPr>
        <p:spPr bwMode="auto">
          <a:xfrm>
            <a:off x="800100" y="6648450"/>
            <a:ext cx="454025" cy="455613"/>
          </a:xfrm>
          <a:custGeom>
            <a:avLst/>
            <a:gdLst>
              <a:gd name="T0" fmla="*/ 0 w 454025"/>
              <a:gd name="T1" fmla="*/ 0 h 455929"/>
              <a:gd name="T2" fmla="*/ 454025 w 454025"/>
              <a:gd name="T3" fmla="*/ 455929 h 455929"/>
            </a:gdLst>
            <a:ahLst/>
            <a:cxnLst/>
            <a:rect l="T0" t="T1" r="T2" b="T3"/>
            <a:pathLst>
              <a:path w="454025" h="455929">
                <a:moveTo>
                  <a:pt x="233691" y="0"/>
                </a:moveTo>
                <a:lnTo>
                  <a:pt x="189113" y="3087"/>
                </a:lnTo>
                <a:lnTo>
                  <a:pt x="152082" y="12678"/>
                </a:lnTo>
                <a:lnTo>
                  <a:pt x="117406" y="28491"/>
                </a:lnTo>
                <a:lnTo>
                  <a:pt x="85267" y="50330"/>
                </a:lnTo>
                <a:lnTo>
                  <a:pt x="55846" y="78003"/>
                </a:lnTo>
                <a:lnTo>
                  <a:pt x="27241" y="118354"/>
                </a:lnTo>
                <a:lnTo>
                  <a:pt x="8933" y="163633"/>
                </a:lnTo>
                <a:lnTo>
                  <a:pt x="1561" y="201631"/>
                </a:lnTo>
                <a:lnTo>
                  <a:pt x="0" y="231331"/>
                </a:lnTo>
                <a:lnTo>
                  <a:pt x="157" y="240353"/>
                </a:lnTo>
                <a:lnTo>
                  <a:pt x="6228" y="283982"/>
                </a:lnTo>
                <a:lnTo>
                  <a:pt x="19197" y="321175"/>
                </a:lnTo>
                <a:lnTo>
                  <a:pt x="38038" y="354993"/>
                </a:lnTo>
                <a:lnTo>
                  <a:pt x="62083" y="384870"/>
                </a:lnTo>
                <a:lnTo>
                  <a:pt x="100640" y="417272"/>
                </a:lnTo>
                <a:lnTo>
                  <a:pt x="145105" y="440329"/>
                </a:lnTo>
                <a:lnTo>
                  <a:pt x="194347" y="453207"/>
                </a:lnTo>
                <a:lnTo>
                  <a:pt x="220284" y="455437"/>
                </a:lnTo>
                <a:lnTo>
                  <a:pt x="233498" y="455432"/>
                </a:lnTo>
                <a:lnTo>
                  <a:pt x="277472" y="449852"/>
                </a:lnTo>
                <a:lnTo>
                  <a:pt x="313732" y="438153"/>
                </a:lnTo>
                <a:lnTo>
                  <a:pt x="337997" y="426070"/>
                </a:lnTo>
                <a:lnTo>
                  <a:pt x="227814" y="426070"/>
                </a:lnTo>
                <a:lnTo>
                  <a:pt x="214704" y="425702"/>
                </a:lnTo>
                <a:lnTo>
                  <a:pt x="176675" y="419602"/>
                </a:lnTo>
                <a:lnTo>
                  <a:pt x="130044" y="400710"/>
                </a:lnTo>
                <a:lnTo>
                  <a:pt x="89687" y="370838"/>
                </a:lnTo>
                <a:lnTo>
                  <a:pt x="57867" y="331324"/>
                </a:lnTo>
                <a:lnTo>
                  <a:pt x="40970" y="296369"/>
                </a:lnTo>
                <a:lnTo>
                  <a:pt x="30973" y="257499"/>
                </a:lnTo>
                <a:lnTo>
                  <a:pt x="28695" y="231331"/>
                </a:lnTo>
                <a:lnTo>
                  <a:pt x="28862" y="219010"/>
                </a:lnTo>
                <a:lnTo>
                  <a:pt x="37451" y="170902"/>
                </a:lnTo>
                <a:lnTo>
                  <a:pt x="58765" y="124650"/>
                </a:lnTo>
                <a:lnTo>
                  <a:pt x="83145" y="91158"/>
                </a:lnTo>
                <a:lnTo>
                  <a:pt x="112025" y="66053"/>
                </a:lnTo>
                <a:lnTo>
                  <a:pt x="145522" y="46817"/>
                </a:lnTo>
                <a:lnTo>
                  <a:pt x="182936" y="34313"/>
                </a:lnTo>
                <a:lnTo>
                  <a:pt x="229037" y="29386"/>
                </a:lnTo>
                <a:lnTo>
                  <a:pt x="338950" y="29386"/>
                </a:lnTo>
                <a:lnTo>
                  <a:pt x="331793" y="25421"/>
                </a:lnTo>
                <a:lnTo>
                  <a:pt x="284750" y="7305"/>
                </a:lnTo>
                <a:lnTo>
                  <a:pt x="246749" y="744"/>
                </a:lnTo>
                <a:lnTo>
                  <a:pt x="233691" y="0"/>
                </a:lnTo>
                <a:close/>
              </a:path>
              <a:path w="454025" h="455929">
                <a:moveTo>
                  <a:pt x="338950" y="29386"/>
                </a:moveTo>
                <a:lnTo>
                  <a:pt x="229037" y="29386"/>
                </a:lnTo>
                <a:lnTo>
                  <a:pt x="241867" y="29928"/>
                </a:lnTo>
                <a:lnTo>
                  <a:pt x="254520" y="31298"/>
                </a:lnTo>
                <a:lnTo>
                  <a:pt x="302996" y="44740"/>
                </a:lnTo>
                <a:lnTo>
                  <a:pt x="336591" y="62739"/>
                </a:lnTo>
                <a:lnTo>
                  <a:pt x="366465" y="86703"/>
                </a:lnTo>
                <a:lnTo>
                  <a:pt x="397146" y="126050"/>
                </a:lnTo>
                <a:lnTo>
                  <a:pt x="413490" y="161240"/>
                </a:lnTo>
                <a:lnTo>
                  <a:pt x="423282" y="201060"/>
                </a:lnTo>
                <a:lnTo>
                  <a:pt x="425292" y="226547"/>
                </a:lnTo>
                <a:lnTo>
                  <a:pt x="425243" y="231331"/>
                </a:lnTo>
                <a:lnTo>
                  <a:pt x="418539" y="279048"/>
                </a:lnTo>
                <a:lnTo>
                  <a:pt x="399284" y="325596"/>
                </a:lnTo>
                <a:lnTo>
                  <a:pt x="377423" y="356966"/>
                </a:lnTo>
                <a:lnTo>
                  <a:pt x="340232" y="390507"/>
                </a:lnTo>
                <a:lnTo>
                  <a:pt x="306679" y="409169"/>
                </a:lnTo>
                <a:lnTo>
                  <a:pt x="268694" y="421389"/>
                </a:lnTo>
                <a:lnTo>
                  <a:pt x="227814" y="426070"/>
                </a:lnTo>
                <a:lnTo>
                  <a:pt x="337997" y="426070"/>
                </a:lnTo>
                <a:lnTo>
                  <a:pt x="378835" y="396494"/>
                </a:lnTo>
                <a:lnTo>
                  <a:pt x="407313" y="366920"/>
                </a:lnTo>
                <a:lnTo>
                  <a:pt x="432169" y="326323"/>
                </a:lnTo>
                <a:lnTo>
                  <a:pt x="448140" y="279498"/>
                </a:lnTo>
                <a:lnTo>
                  <a:pt x="453565" y="240353"/>
                </a:lnTo>
                <a:lnTo>
                  <a:pt x="454024" y="226547"/>
                </a:lnTo>
                <a:lnTo>
                  <a:pt x="453779" y="212364"/>
                </a:lnTo>
                <a:lnTo>
                  <a:pt x="447751" y="171421"/>
                </a:lnTo>
                <a:lnTo>
                  <a:pt x="434780" y="134234"/>
                </a:lnTo>
                <a:lnTo>
                  <a:pt x="415939" y="100418"/>
                </a:lnTo>
                <a:lnTo>
                  <a:pt x="391892" y="70539"/>
                </a:lnTo>
                <a:lnTo>
                  <a:pt x="353333" y="38138"/>
                </a:lnTo>
                <a:lnTo>
                  <a:pt x="342748" y="31491"/>
                </a:lnTo>
                <a:lnTo>
                  <a:pt x="338950" y="29386"/>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05" name="object 59"/>
          <p:cNvSpPr>
            <a:spLocks noChangeArrowheads="1"/>
          </p:cNvSpPr>
          <p:nvPr/>
        </p:nvSpPr>
        <p:spPr bwMode="auto">
          <a:xfrm>
            <a:off x="833438" y="6737350"/>
            <a:ext cx="365125" cy="279400"/>
          </a:xfrm>
          <a:custGeom>
            <a:avLst/>
            <a:gdLst>
              <a:gd name="T0" fmla="*/ 0 w 365125"/>
              <a:gd name="T1" fmla="*/ 0 h 278129"/>
              <a:gd name="T2" fmla="*/ 365125 w 365125"/>
              <a:gd name="T3" fmla="*/ 278129 h 278129"/>
            </a:gdLst>
            <a:ahLst/>
            <a:cxnLst/>
            <a:rect l="T0" t="T1" r="T2" b="T3"/>
            <a:pathLst>
              <a:path w="365125" h="278129">
                <a:moveTo>
                  <a:pt x="17386" y="0"/>
                </a:moveTo>
                <a:lnTo>
                  <a:pt x="0" y="23774"/>
                </a:lnTo>
                <a:lnTo>
                  <a:pt x="347421" y="277914"/>
                </a:lnTo>
                <a:lnTo>
                  <a:pt x="364807" y="254152"/>
                </a:lnTo>
                <a:lnTo>
                  <a:pt x="17386"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06" name="object 60"/>
          <p:cNvSpPr>
            <a:spLocks noChangeArrowheads="1"/>
          </p:cNvSpPr>
          <p:nvPr/>
        </p:nvSpPr>
        <p:spPr bwMode="auto">
          <a:xfrm>
            <a:off x="1096963" y="6713538"/>
            <a:ext cx="55562" cy="82550"/>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7" name="object 61"/>
          <p:cNvSpPr>
            <a:spLocks noChangeArrowheads="1"/>
          </p:cNvSpPr>
          <p:nvPr/>
        </p:nvSpPr>
        <p:spPr bwMode="auto">
          <a:xfrm>
            <a:off x="1001713" y="6848475"/>
            <a:ext cx="69850" cy="88900"/>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8" name="object 62"/>
          <p:cNvSpPr>
            <a:spLocks noChangeArrowheads="1"/>
          </p:cNvSpPr>
          <p:nvPr/>
        </p:nvSpPr>
        <p:spPr bwMode="auto">
          <a:xfrm>
            <a:off x="936625" y="6850063"/>
            <a:ext cx="117475" cy="180975"/>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9" name="object 63"/>
          <p:cNvSpPr>
            <a:spLocks noChangeArrowheads="1"/>
          </p:cNvSpPr>
          <p:nvPr/>
        </p:nvSpPr>
        <p:spPr bwMode="auto">
          <a:xfrm>
            <a:off x="2009775" y="6580188"/>
            <a:ext cx="396875" cy="395287"/>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0" name="object 64"/>
          <p:cNvSpPr>
            <a:spLocks noChangeArrowheads="1"/>
          </p:cNvSpPr>
          <p:nvPr/>
        </p:nvSpPr>
        <p:spPr bwMode="auto">
          <a:xfrm>
            <a:off x="1979613" y="6550025"/>
            <a:ext cx="455612" cy="455613"/>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1" name="object 65"/>
          <p:cNvSpPr>
            <a:spLocks noChangeArrowheads="1"/>
          </p:cNvSpPr>
          <p:nvPr/>
        </p:nvSpPr>
        <p:spPr bwMode="auto">
          <a:xfrm>
            <a:off x="2611438" y="6530975"/>
            <a:ext cx="396875" cy="396875"/>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2" name="object 66"/>
          <p:cNvSpPr>
            <a:spLocks noChangeArrowheads="1"/>
          </p:cNvSpPr>
          <p:nvPr/>
        </p:nvSpPr>
        <p:spPr bwMode="auto">
          <a:xfrm>
            <a:off x="2582863" y="6502400"/>
            <a:ext cx="455612" cy="454025"/>
          </a:xfrm>
          <a:custGeom>
            <a:avLst/>
            <a:gdLst>
              <a:gd name="T0" fmla="*/ 0 w 455294"/>
              <a:gd name="T1" fmla="*/ 0 h 454025"/>
              <a:gd name="T2" fmla="*/ 455294 w 455294"/>
              <a:gd name="T3" fmla="*/ 454025 h 454025"/>
            </a:gdLst>
            <a:ahLst/>
            <a:cxnLst/>
            <a:rect l="T0" t="T1" r="T2" b="T3"/>
            <a:pathLst>
              <a:path w="455294" h="454025">
                <a:moveTo>
                  <a:pt x="229713" y="0"/>
                </a:moveTo>
                <a:lnTo>
                  <a:pt x="189165" y="2777"/>
                </a:lnTo>
                <a:lnTo>
                  <a:pt x="152130" y="12376"/>
                </a:lnTo>
                <a:lnTo>
                  <a:pt x="117455" y="28187"/>
                </a:lnTo>
                <a:lnTo>
                  <a:pt x="85321" y="50024"/>
                </a:lnTo>
                <a:lnTo>
                  <a:pt x="55907" y="77703"/>
                </a:lnTo>
                <a:lnTo>
                  <a:pt x="27299" y="118056"/>
                </a:lnTo>
                <a:lnTo>
                  <a:pt x="8982" y="163328"/>
                </a:lnTo>
                <a:lnTo>
                  <a:pt x="1600" y="201324"/>
                </a:lnTo>
                <a:lnTo>
                  <a:pt x="0" y="228189"/>
                </a:lnTo>
                <a:lnTo>
                  <a:pt x="202" y="241137"/>
                </a:lnTo>
                <a:lnTo>
                  <a:pt x="6264" y="283688"/>
                </a:lnTo>
                <a:lnTo>
                  <a:pt x="19246" y="320873"/>
                </a:lnTo>
                <a:lnTo>
                  <a:pt x="38092" y="354684"/>
                </a:lnTo>
                <a:lnTo>
                  <a:pt x="62141" y="384554"/>
                </a:lnTo>
                <a:lnTo>
                  <a:pt x="100698" y="416968"/>
                </a:lnTo>
                <a:lnTo>
                  <a:pt x="145149" y="440032"/>
                </a:lnTo>
                <a:lnTo>
                  <a:pt x="194383" y="452903"/>
                </a:lnTo>
                <a:lnTo>
                  <a:pt x="200310" y="453584"/>
                </a:lnTo>
                <a:lnTo>
                  <a:pt x="292602" y="445509"/>
                </a:lnTo>
                <a:lnTo>
                  <a:pt x="332718" y="429206"/>
                </a:lnTo>
                <a:lnTo>
                  <a:pt x="338835" y="425765"/>
                </a:lnTo>
                <a:lnTo>
                  <a:pt x="227828" y="425765"/>
                </a:lnTo>
                <a:lnTo>
                  <a:pt x="214721" y="425401"/>
                </a:lnTo>
                <a:lnTo>
                  <a:pt x="176696" y="419310"/>
                </a:lnTo>
                <a:lnTo>
                  <a:pt x="130069" y="400416"/>
                </a:lnTo>
                <a:lnTo>
                  <a:pt x="89727" y="370537"/>
                </a:lnTo>
                <a:lnTo>
                  <a:pt x="57915" y="331031"/>
                </a:lnTo>
                <a:lnTo>
                  <a:pt x="41013" y="296078"/>
                </a:lnTo>
                <a:lnTo>
                  <a:pt x="31003" y="257202"/>
                </a:lnTo>
                <a:lnTo>
                  <a:pt x="28835" y="233235"/>
                </a:lnTo>
                <a:lnTo>
                  <a:pt x="28898" y="218711"/>
                </a:lnTo>
                <a:lnTo>
                  <a:pt x="37500" y="170595"/>
                </a:lnTo>
                <a:lnTo>
                  <a:pt x="58814" y="124335"/>
                </a:lnTo>
                <a:lnTo>
                  <a:pt x="83188" y="90842"/>
                </a:lnTo>
                <a:lnTo>
                  <a:pt x="112059" y="65737"/>
                </a:lnTo>
                <a:lnTo>
                  <a:pt x="145561" y="46501"/>
                </a:lnTo>
                <a:lnTo>
                  <a:pt x="182984" y="33997"/>
                </a:lnTo>
                <a:lnTo>
                  <a:pt x="229115" y="29071"/>
                </a:lnTo>
                <a:lnTo>
                  <a:pt x="339014" y="29071"/>
                </a:lnTo>
                <a:lnTo>
                  <a:pt x="328627" y="23575"/>
                </a:lnTo>
                <a:lnTo>
                  <a:pt x="281738" y="6582"/>
                </a:lnTo>
                <a:lnTo>
                  <a:pt x="243160" y="603"/>
                </a:lnTo>
                <a:lnTo>
                  <a:pt x="229713" y="0"/>
                </a:lnTo>
                <a:close/>
              </a:path>
              <a:path w="455294" h="454025">
                <a:moveTo>
                  <a:pt x="339014" y="29071"/>
                </a:moveTo>
                <a:lnTo>
                  <a:pt x="229115" y="29071"/>
                </a:lnTo>
                <a:lnTo>
                  <a:pt x="241936" y="29616"/>
                </a:lnTo>
                <a:lnTo>
                  <a:pt x="254582" y="30989"/>
                </a:lnTo>
                <a:lnTo>
                  <a:pt x="303048" y="44443"/>
                </a:lnTo>
                <a:lnTo>
                  <a:pt x="336657" y="62450"/>
                </a:lnTo>
                <a:lnTo>
                  <a:pt x="366546" y="86418"/>
                </a:lnTo>
                <a:lnTo>
                  <a:pt x="397208" y="125776"/>
                </a:lnTo>
                <a:lnTo>
                  <a:pt x="413536" y="160979"/>
                </a:lnTo>
                <a:lnTo>
                  <a:pt x="423309" y="200811"/>
                </a:lnTo>
                <a:lnTo>
                  <a:pt x="425375" y="228189"/>
                </a:lnTo>
                <a:lnTo>
                  <a:pt x="424915" y="241137"/>
                </a:lnTo>
                <a:lnTo>
                  <a:pt x="418586" y="278780"/>
                </a:lnTo>
                <a:lnTo>
                  <a:pt x="399330" y="325321"/>
                </a:lnTo>
                <a:lnTo>
                  <a:pt x="377458" y="356694"/>
                </a:lnTo>
                <a:lnTo>
                  <a:pt x="340259" y="390228"/>
                </a:lnTo>
                <a:lnTo>
                  <a:pt x="306696" y="408884"/>
                </a:lnTo>
                <a:lnTo>
                  <a:pt x="268705" y="421092"/>
                </a:lnTo>
                <a:lnTo>
                  <a:pt x="227828" y="425765"/>
                </a:lnTo>
                <a:lnTo>
                  <a:pt x="338835" y="425765"/>
                </a:lnTo>
                <a:lnTo>
                  <a:pt x="375206" y="400333"/>
                </a:lnTo>
                <a:lnTo>
                  <a:pt x="402329" y="372892"/>
                </a:lnTo>
                <a:lnTo>
                  <a:pt x="429665" y="331509"/>
                </a:lnTo>
                <a:lnTo>
                  <a:pt x="447528" y="284515"/>
                </a:lnTo>
                <a:lnTo>
                  <a:pt x="453963" y="246384"/>
                </a:lnTo>
                <a:lnTo>
                  <a:pt x="454679" y="233235"/>
                </a:lnTo>
                <a:lnTo>
                  <a:pt x="454561" y="218711"/>
                </a:lnTo>
                <a:lnTo>
                  <a:pt x="449910" y="180271"/>
                </a:lnTo>
                <a:lnTo>
                  <a:pt x="438609" y="143136"/>
                </a:lnTo>
                <a:lnTo>
                  <a:pt x="421196" y="108779"/>
                </a:lnTo>
                <a:lnTo>
                  <a:pt x="398074" y="77542"/>
                </a:lnTo>
                <a:lnTo>
                  <a:pt x="369577" y="49717"/>
                </a:lnTo>
                <a:lnTo>
                  <a:pt x="339461" y="29308"/>
                </a:lnTo>
                <a:lnTo>
                  <a:pt x="339014" y="29071"/>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13" name="object 67"/>
          <p:cNvSpPr>
            <a:spLocks noChangeArrowheads="1"/>
          </p:cNvSpPr>
          <p:nvPr/>
        </p:nvSpPr>
        <p:spPr bwMode="auto">
          <a:xfrm>
            <a:off x="2784475" y="6657975"/>
            <a:ext cx="136525" cy="157163"/>
          </a:xfrm>
          <a:custGeom>
            <a:avLst/>
            <a:gdLst>
              <a:gd name="T0" fmla="*/ 0 w 137794"/>
              <a:gd name="T1" fmla="*/ 0 h 156209"/>
              <a:gd name="T2" fmla="*/ 137794 w 137794"/>
              <a:gd name="T3" fmla="*/ 156209 h 156209"/>
            </a:gdLst>
            <a:ahLst/>
            <a:cxnLst/>
            <a:rect l="T0" t="T1" r="T2" b="T3"/>
            <a:pathLst>
              <a:path w="137794" h="156209">
                <a:moveTo>
                  <a:pt x="117322" y="0"/>
                </a:moveTo>
                <a:lnTo>
                  <a:pt x="110665" y="2046"/>
                </a:lnTo>
                <a:lnTo>
                  <a:pt x="102477" y="10218"/>
                </a:lnTo>
                <a:lnTo>
                  <a:pt x="90365" y="25530"/>
                </a:lnTo>
                <a:lnTo>
                  <a:pt x="0" y="126432"/>
                </a:lnTo>
                <a:lnTo>
                  <a:pt x="39065" y="155972"/>
                </a:lnTo>
                <a:lnTo>
                  <a:pt x="127277" y="49531"/>
                </a:lnTo>
                <a:lnTo>
                  <a:pt x="137206" y="25530"/>
                </a:lnTo>
                <a:lnTo>
                  <a:pt x="134739" y="14054"/>
                </a:lnTo>
                <a:lnTo>
                  <a:pt x="124795" y="3116"/>
                </a:lnTo>
                <a:lnTo>
                  <a:pt x="11732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14" name="object 68"/>
          <p:cNvSpPr>
            <a:spLocks noChangeArrowheads="1"/>
          </p:cNvSpPr>
          <p:nvPr/>
        </p:nvSpPr>
        <p:spPr bwMode="auto">
          <a:xfrm>
            <a:off x="2671763" y="6634163"/>
            <a:ext cx="258762" cy="230187"/>
          </a:xfrm>
          <a:custGeom>
            <a:avLst/>
            <a:gdLst>
              <a:gd name="T0" fmla="*/ 0 w 258444"/>
              <a:gd name="T1" fmla="*/ 0 h 230504"/>
              <a:gd name="T2" fmla="*/ 258444 w 258444"/>
              <a:gd name="T3" fmla="*/ 230504 h 230504"/>
            </a:gdLst>
            <a:ahLst/>
            <a:cxnLst/>
            <a:rect l="T0" t="T1" r="T2" b="T3"/>
            <a:pathLst>
              <a:path w="258444" h="230504">
                <a:moveTo>
                  <a:pt x="88887" y="191359"/>
                </a:moveTo>
                <a:lnTo>
                  <a:pt x="80860" y="192057"/>
                </a:lnTo>
                <a:lnTo>
                  <a:pt x="77406" y="196210"/>
                </a:lnTo>
                <a:lnTo>
                  <a:pt x="78104" y="204211"/>
                </a:lnTo>
                <a:lnTo>
                  <a:pt x="78836" y="208124"/>
                </a:lnTo>
                <a:lnTo>
                  <a:pt x="85173" y="219445"/>
                </a:lnTo>
                <a:lnTo>
                  <a:pt x="95983" y="227804"/>
                </a:lnTo>
                <a:lnTo>
                  <a:pt x="109045" y="230421"/>
                </a:lnTo>
                <a:lnTo>
                  <a:pt x="119025" y="225421"/>
                </a:lnTo>
                <a:lnTo>
                  <a:pt x="121236" y="210812"/>
                </a:lnTo>
                <a:lnTo>
                  <a:pt x="113752" y="199914"/>
                </a:lnTo>
                <a:lnTo>
                  <a:pt x="102117" y="193093"/>
                </a:lnTo>
                <a:lnTo>
                  <a:pt x="88887" y="191359"/>
                </a:lnTo>
                <a:close/>
              </a:path>
              <a:path w="258444" h="230504">
                <a:moveTo>
                  <a:pt x="140398" y="116607"/>
                </a:moveTo>
                <a:lnTo>
                  <a:pt x="132092" y="126347"/>
                </a:lnTo>
                <a:lnTo>
                  <a:pt x="92238" y="186286"/>
                </a:lnTo>
                <a:lnTo>
                  <a:pt x="106296" y="187578"/>
                </a:lnTo>
                <a:lnTo>
                  <a:pt x="116987" y="192586"/>
                </a:lnTo>
                <a:lnTo>
                  <a:pt x="124298" y="202399"/>
                </a:lnTo>
                <a:lnTo>
                  <a:pt x="128219" y="218105"/>
                </a:lnTo>
                <a:lnTo>
                  <a:pt x="174705" y="161319"/>
                </a:lnTo>
                <a:lnTo>
                  <a:pt x="148785" y="161319"/>
                </a:lnTo>
                <a:lnTo>
                  <a:pt x="138071" y="153809"/>
                </a:lnTo>
                <a:lnTo>
                  <a:pt x="124498" y="151252"/>
                </a:lnTo>
                <a:lnTo>
                  <a:pt x="146964" y="123680"/>
                </a:lnTo>
                <a:lnTo>
                  <a:pt x="140398" y="116607"/>
                </a:lnTo>
                <a:close/>
              </a:path>
              <a:path w="258444" h="230504">
                <a:moveTo>
                  <a:pt x="95568" y="165667"/>
                </a:moveTo>
                <a:lnTo>
                  <a:pt x="86207" y="165667"/>
                </a:lnTo>
                <a:lnTo>
                  <a:pt x="89598" y="170467"/>
                </a:lnTo>
                <a:lnTo>
                  <a:pt x="90360" y="174226"/>
                </a:lnTo>
                <a:lnTo>
                  <a:pt x="95757" y="167813"/>
                </a:lnTo>
                <a:lnTo>
                  <a:pt x="95568" y="165667"/>
                </a:lnTo>
                <a:close/>
              </a:path>
              <a:path w="258444" h="230504">
                <a:moveTo>
                  <a:pt x="74777" y="73973"/>
                </a:moveTo>
                <a:lnTo>
                  <a:pt x="71412" y="74265"/>
                </a:lnTo>
                <a:lnTo>
                  <a:pt x="67973" y="79307"/>
                </a:lnTo>
                <a:lnTo>
                  <a:pt x="64592" y="83790"/>
                </a:lnTo>
                <a:lnTo>
                  <a:pt x="38879" y="103643"/>
                </a:lnTo>
                <a:lnTo>
                  <a:pt x="30664" y="112979"/>
                </a:lnTo>
                <a:lnTo>
                  <a:pt x="26407" y="123609"/>
                </a:lnTo>
                <a:lnTo>
                  <a:pt x="26674" y="136582"/>
                </a:lnTo>
                <a:lnTo>
                  <a:pt x="37369" y="143649"/>
                </a:lnTo>
                <a:lnTo>
                  <a:pt x="52184" y="146096"/>
                </a:lnTo>
                <a:lnTo>
                  <a:pt x="51561" y="148712"/>
                </a:lnTo>
                <a:lnTo>
                  <a:pt x="50901" y="150897"/>
                </a:lnTo>
                <a:lnTo>
                  <a:pt x="51866" y="161857"/>
                </a:lnTo>
                <a:lnTo>
                  <a:pt x="59397" y="170137"/>
                </a:lnTo>
                <a:lnTo>
                  <a:pt x="72885" y="168956"/>
                </a:lnTo>
                <a:lnTo>
                  <a:pt x="77762" y="166403"/>
                </a:lnTo>
                <a:lnTo>
                  <a:pt x="86207" y="165667"/>
                </a:lnTo>
                <a:lnTo>
                  <a:pt x="95568" y="165667"/>
                </a:lnTo>
                <a:lnTo>
                  <a:pt x="95196" y="161450"/>
                </a:lnTo>
                <a:lnTo>
                  <a:pt x="76060" y="161450"/>
                </a:lnTo>
                <a:lnTo>
                  <a:pt x="67221" y="157551"/>
                </a:lnTo>
                <a:lnTo>
                  <a:pt x="66484" y="149106"/>
                </a:lnTo>
                <a:lnTo>
                  <a:pt x="67640" y="147722"/>
                </a:lnTo>
                <a:lnTo>
                  <a:pt x="82397" y="146439"/>
                </a:lnTo>
                <a:lnTo>
                  <a:pt x="90193" y="146439"/>
                </a:lnTo>
                <a:lnTo>
                  <a:pt x="90105" y="146174"/>
                </a:lnTo>
                <a:lnTo>
                  <a:pt x="80079" y="138984"/>
                </a:lnTo>
                <a:lnTo>
                  <a:pt x="55816" y="138984"/>
                </a:lnTo>
                <a:lnTo>
                  <a:pt x="49529" y="135276"/>
                </a:lnTo>
                <a:lnTo>
                  <a:pt x="47254" y="128642"/>
                </a:lnTo>
                <a:lnTo>
                  <a:pt x="45961" y="113901"/>
                </a:lnTo>
                <a:lnTo>
                  <a:pt x="48336" y="106891"/>
                </a:lnTo>
                <a:lnTo>
                  <a:pt x="54254" y="101709"/>
                </a:lnTo>
                <a:lnTo>
                  <a:pt x="74294" y="82939"/>
                </a:lnTo>
                <a:lnTo>
                  <a:pt x="75869" y="81529"/>
                </a:lnTo>
                <a:lnTo>
                  <a:pt x="76949" y="79307"/>
                </a:lnTo>
                <a:lnTo>
                  <a:pt x="76657" y="75928"/>
                </a:lnTo>
                <a:lnTo>
                  <a:pt x="74777" y="73973"/>
                </a:lnTo>
                <a:close/>
              </a:path>
              <a:path w="258444" h="230504">
                <a:moveTo>
                  <a:pt x="87452" y="160447"/>
                </a:moveTo>
                <a:lnTo>
                  <a:pt x="76060" y="161450"/>
                </a:lnTo>
                <a:lnTo>
                  <a:pt x="95196" y="161450"/>
                </a:lnTo>
                <a:lnTo>
                  <a:pt x="90931" y="161425"/>
                </a:lnTo>
                <a:lnTo>
                  <a:pt x="87452" y="160447"/>
                </a:lnTo>
                <a:close/>
              </a:path>
              <a:path w="258444" h="230504">
                <a:moveTo>
                  <a:pt x="90193" y="146439"/>
                </a:moveTo>
                <a:lnTo>
                  <a:pt x="82397" y="146439"/>
                </a:lnTo>
                <a:lnTo>
                  <a:pt x="88442" y="152294"/>
                </a:lnTo>
                <a:lnTo>
                  <a:pt x="90931" y="161425"/>
                </a:lnTo>
                <a:lnTo>
                  <a:pt x="95194" y="161425"/>
                </a:lnTo>
                <a:lnTo>
                  <a:pt x="95182" y="161293"/>
                </a:lnTo>
                <a:lnTo>
                  <a:pt x="90193" y="146439"/>
                </a:lnTo>
                <a:close/>
              </a:path>
              <a:path w="258444" h="230504">
                <a:moveTo>
                  <a:pt x="175679" y="145004"/>
                </a:moveTo>
                <a:lnTo>
                  <a:pt x="148785" y="161319"/>
                </a:lnTo>
                <a:lnTo>
                  <a:pt x="174705" y="161319"/>
                </a:lnTo>
                <a:lnTo>
                  <a:pt x="183019" y="151163"/>
                </a:lnTo>
                <a:lnTo>
                  <a:pt x="175679" y="145004"/>
                </a:lnTo>
                <a:close/>
              </a:path>
              <a:path w="258444" h="230504">
                <a:moveTo>
                  <a:pt x="102501" y="99182"/>
                </a:moveTo>
                <a:lnTo>
                  <a:pt x="61084" y="128672"/>
                </a:lnTo>
                <a:lnTo>
                  <a:pt x="55816" y="138984"/>
                </a:lnTo>
                <a:lnTo>
                  <a:pt x="80079" y="138984"/>
                </a:lnTo>
                <a:lnTo>
                  <a:pt x="79897" y="138853"/>
                </a:lnTo>
                <a:lnTo>
                  <a:pt x="66624" y="136101"/>
                </a:lnTo>
                <a:lnTo>
                  <a:pt x="72427" y="125754"/>
                </a:lnTo>
                <a:lnTo>
                  <a:pt x="82539" y="115297"/>
                </a:lnTo>
                <a:lnTo>
                  <a:pt x="93662" y="106013"/>
                </a:lnTo>
                <a:lnTo>
                  <a:pt x="102501" y="99182"/>
                </a:lnTo>
                <a:close/>
              </a:path>
              <a:path w="258444" h="230504">
                <a:moveTo>
                  <a:pt x="252100" y="34182"/>
                </a:moveTo>
                <a:lnTo>
                  <a:pt x="231106" y="34182"/>
                </a:lnTo>
                <a:lnTo>
                  <a:pt x="242329" y="40176"/>
                </a:lnTo>
                <a:lnTo>
                  <a:pt x="247786" y="53233"/>
                </a:lnTo>
                <a:lnTo>
                  <a:pt x="242217" y="62603"/>
                </a:lnTo>
                <a:lnTo>
                  <a:pt x="231470" y="76411"/>
                </a:lnTo>
                <a:lnTo>
                  <a:pt x="187705" y="129535"/>
                </a:lnTo>
                <a:lnTo>
                  <a:pt x="195478" y="135657"/>
                </a:lnTo>
                <a:lnTo>
                  <a:pt x="250816" y="69204"/>
                </a:lnTo>
                <a:lnTo>
                  <a:pt x="256464" y="59505"/>
                </a:lnTo>
                <a:lnTo>
                  <a:pt x="257837" y="45522"/>
                </a:lnTo>
                <a:lnTo>
                  <a:pt x="252100" y="34182"/>
                </a:lnTo>
                <a:close/>
              </a:path>
              <a:path w="258444" h="230504">
                <a:moveTo>
                  <a:pt x="227736" y="24024"/>
                </a:moveTo>
                <a:lnTo>
                  <a:pt x="218452" y="24836"/>
                </a:lnTo>
                <a:lnTo>
                  <a:pt x="212953" y="29993"/>
                </a:lnTo>
                <a:lnTo>
                  <a:pt x="152819" y="101519"/>
                </a:lnTo>
                <a:lnTo>
                  <a:pt x="160629" y="108072"/>
                </a:lnTo>
                <a:lnTo>
                  <a:pt x="211707" y="44516"/>
                </a:lnTo>
                <a:lnTo>
                  <a:pt x="215912" y="39505"/>
                </a:lnTo>
                <a:lnTo>
                  <a:pt x="222288" y="34704"/>
                </a:lnTo>
                <a:lnTo>
                  <a:pt x="231106" y="34182"/>
                </a:lnTo>
                <a:lnTo>
                  <a:pt x="252100" y="34182"/>
                </a:lnTo>
                <a:lnTo>
                  <a:pt x="251833" y="33654"/>
                </a:lnTo>
                <a:lnTo>
                  <a:pt x="241204" y="26032"/>
                </a:lnTo>
                <a:lnTo>
                  <a:pt x="227736" y="24024"/>
                </a:lnTo>
                <a:close/>
              </a:path>
              <a:path w="258444" h="230504">
                <a:moveTo>
                  <a:pt x="110563" y="11844"/>
                </a:moveTo>
                <a:lnTo>
                  <a:pt x="68583" y="11844"/>
                </a:lnTo>
                <a:lnTo>
                  <a:pt x="82162" y="13077"/>
                </a:lnTo>
                <a:lnTo>
                  <a:pt x="94449" y="18197"/>
                </a:lnTo>
                <a:lnTo>
                  <a:pt x="104611" y="26627"/>
                </a:lnTo>
                <a:lnTo>
                  <a:pt x="111814" y="37795"/>
                </a:lnTo>
                <a:lnTo>
                  <a:pt x="115227" y="51125"/>
                </a:lnTo>
                <a:lnTo>
                  <a:pt x="115577" y="54999"/>
                </a:lnTo>
                <a:lnTo>
                  <a:pt x="115557" y="64689"/>
                </a:lnTo>
                <a:lnTo>
                  <a:pt x="117104" y="67101"/>
                </a:lnTo>
                <a:lnTo>
                  <a:pt x="121045" y="57162"/>
                </a:lnTo>
                <a:lnTo>
                  <a:pt x="123275" y="44559"/>
                </a:lnTo>
                <a:lnTo>
                  <a:pt x="122886" y="29167"/>
                </a:lnTo>
                <a:lnTo>
                  <a:pt x="116871" y="17244"/>
                </a:lnTo>
                <a:lnTo>
                  <a:pt x="110563" y="11844"/>
                </a:lnTo>
                <a:close/>
              </a:path>
              <a:path w="258444" h="230504">
                <a:moveTo>
                  <a:pt x="22250" y="27541"/>
                </a:moveTo>
                <a:lnTo>
                  <a:pt x="14300" y="30865"/>
                </a:lnTo>
                <a:lnTo>
                  <a:pt x="6024" y="42119"/>
                </a:lnTo>
                <a:lnTo>
                  <a:pt x="0" y="54999"/>
                </a:lnTo>
                <a:lnTo>
                  <a:pt x="8446" y="49232"/>
                </a:lnTo>
                <a:lnTo>
                  <a:pt x="21047" y="42228"/>
                </a:lnTo>
                <a:lnTo>
                  <a:pt x="31020" y="37765"/>
                </a:lnTo>
                <a:lnTo>
                  <a:pt x="17195" y="37765"/>
                </a:lnTo>
                <a:lnTo>
                  <a:pt x="16281" y="36990"/>
                </a:lnTo>
                <a:lnTo>
                  <a:pt x="19469" y="34590"/>
                </a:lnTo>
                <a:lnTo>
                  <a:pt x="21894" y="33104"/>
                </a:lnTo>
                <a:lnTo>
                  <a:pt x="23469" y="31682"/>
                </a:lnTo>
                <a:lnTo>
                  <a:pt x="23177" y="28316"/>
                </a:lnTo>
                <a:lnTo>
                  <a:pt x="22250" y="27541"/>
                </a:lnTo>
                <a:close/>
              </a:path>
              <a:path w="258444" h="230504">
                <a:moveTo>
                  <a:pt x="26568" y="33117"/>
                </a:moveTo>
                <a:lnTo>
                  <a:pt x="17195" y="37765"/>
                </a:lnTo>
                <a:lnTo>
                  <a:pt x="31020" y="37765"/>
                </a:lnTo>
                <a:lnTo>
                  <a:pt x="32042" y="37308"/>
                </a:lnTo>
                <a:lnTo>
                  <a:pt x="26568" y="33117"/>
                </a:lnTo>
                <a:close/>
              </a:path>
              <a:path w="258444" h="230504">
                <a:moveTo>
                  <a:pt x="73326" y="0"/>
                </a:moveTo>
                <a:lnTo>
                  <a:pt x="64381" y="614"/>
                </a:lnTo>
                <a:lnTo>
                  <a:pt x="54912" y="5441"/>
                </a:lnTo>
                <a:lnTo>
                  <a:pt x="39433" y="16658"/>
                </a:lnTo>
                <a:lnTo>
                  <a:pt x="33126" y="28215"/>
                </a:lnTo>
                <a:lnTo>
                  <a:pt x="43877" y="22733"/>
                </a:lnTo>
                <a:lnTo>
                  <a:pt x="58242" y="15635"/>
                </a:lnTo>
                <a:lnTo>
                  <a:pt x="68583" y="11844"/>
                </a:lnTo>
                <a:lnTo>
                  <a:pt x="110563" y="11844"/>
                </a:lnTo>
                <a:lnTo>
                  <a:pt x="107046" y="8833"/>
                </a:lnTo>
                <a:lnTo>
                  <a:pt x="94365" y="3457"/>
                </a:lnTo>
                <a:lnTo>
                  <a:pt x="79781" y="643"/>
                </a:lnTo>
                <a:lnTo>
                  <a:pt x="7332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15" name="object 69"/>
          <p:cNvSpPr>
            <a:spLocks noChangeArrowheads="1"/>
          </p:cNvSpPr>
          <p:nvPr/>
        </p:nvSpPr>
        <p:spPr bwMode="auto">
          <a:xfrm>
            <a:off x="2617788" y="6592888"/>
            <a:ext cx="365125" cy="277812"/>
          </a:xfrm>
          <a:custGeom>
            <a:avLst/>
            <a:gdLst>
              <a:gd name="T0" fmla="*/ 0 w 365125"/>
              <a:gd name="T1" fmla="*/ 0 h 278129"/>
              <a:gd name="T2" fmla="*/ 365125 w 365125"/>
              <a:gd name="T3" fmla="*/ 278129 h 278129"/>
            </a:gdLst>
            <a:ahLst/>
            <a:cxnLst/>
            <a:rect l="T0" t="T1" r="T2" b="T3"/>
            <a:pathLst>
              <a:path w="365125" h="278129">
                <a:moveTo>
                  <a:pt x="17386" y="0"/>
                </a:moveTo>
                <a:lnTo>
                  <a:pt x="0" y="23774"/>
                </a:lnTo>
                <a:lnTo>
                  <a:pt x="347421" y="277914"/>
                </a:lnTo>
                <a:lnTo>
                  <a:pt x="364807" y="254152"/>
                </a:lnTo>
                <a:lnTo>
                  <a:pt x="17386"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16" name="object 70"/>
          <p:cNvSpPr>
            <a:spLocks noChangeArrowheads="1"/>
          </p:cNvSpPr>
          <p:nvPr/>
        </p:nvSpPr>
        <p:spPr bwMode="auto">
          <a:xfrm>
            <a:off x="1412875" y="6626225"/>
            <a:ext cx="396875" cy="396875"/>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7" name="object 71"/>
          <p:cNvSpPr>
            <a:spLocks noChangeArrowheads="1"/>
          </p:cNvSpPr>
          <p:nvPr/>
        </p:nvSpPr>
        <p:spPr bwMode="auto">
          <a:xfrm>
            <a:off x="1384300" y="6597650"/>
            <a:ext cx="455613" cy="455613"/>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72" name="object 72"/>
          <p:cNvSpPr txBox="1"/>
          <p:nvPr/>
        </p:nvSpPr>
        <p:spPr>
          <a:xfrm rot="21300000">
            <a:off x="1597025" y="6686550"/>
            <a:ext cx="138113" cy="44450"/>
          </a:xfrm>
          <a:prstGeom prst="rect">
            <a:avLst/>
          </a:prstGeom>
        </p:spPr>
        <p:txBody>
          <a:bodyPr lIns="0" tIns="0" rIns="0" bIns="0">
            <a:spAutoFit/>
          </a:bodyPr>
          <a:lstStyle/>
          <a:p>
            <a:pPr fontAlgn="auto">
              <a:spcBef>
                <a:spcPts val="0"/>
              </a:spcBef>
              <a:spcAft>
                <a:spcPts val="0"/>
              </a:spcAft>
              <a:defRPr/>
            </a:pPr>
            <a:r>
              <a:rPr sz="350" b="1" spc="-5" dirty="0">
                <a:solidFill>
                  <a:srgbClr val="1A171C"/>
                </a:solidFill>
                <a:latin typeface="Myriad Pro"/>
                <a:cs typeface="Myriad Pro"/>
              </a:rPr>
              <a:t>E</a:t>
            </a:r>
            <a:r>
              <a:rPr sz="350" b="1" spc="-20" dirty="0">
                <a:solidFill>
                  <a:srgbClr val="1A171C"/>
                </a:solidFill>
                <a:latin typeface="Myriad Pro"/>
                <a:cs typeface="Myriad Pro"/>
              </a:rPr>
              <a:t>C</a:t>
            </a:r>
            <a:r>
              <a:rPr sz="350" b="1" spc="-5" dirty="0">
                <a:solidFill>
                  <a:srgbClr val="1A171C"/>
                </a:solidFill>
                <a:latin typeface="Myriad Pro"/>
                <a:cs typeface="Myriad Pro"/>
              </a:rPr>
              <a:t>OLE</a:t>
            </a:r>
            <a:endParaRPr sz="350">
              <a:latin typeface="Myriad Pro"/>
              <a:cs typeface="Myriad Pro"/>
            </a:endParaRPr>
          </a:p>
        </p:txBody>
      </p:sp>
      <p:sp>
        <p:nvSpPr>
          <p:cNvPr id="27719" name="object 73"/>
          <p:cNvSpPr>
            <a:spLocks noChangeArrowheads="1"/>
          </p:cNvSpPr>
          <p:nvPr/>
        </p:nvSpPr>
        <p:spPr bwMode="auto">
          <a:xfrm>
            <a:off x="1328738" y="5948363"/>
            <a:ext cx="474662" cy="474662"/>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20" name="object 74"/>
          <p:cNvSpPr>
            <a:spLocks noChangeArrowheads="1"/>
          </p:cNvSpPr>
          <p:nvPr/>
        </p:nvSpPr>
        <p:spPr bwMode="auto">
          <a:xfrm>
            <a:off x="1316038" y="5934075"/>
            <a:ext cx="501650" cy="495300"/>
          </a:xfrm>
          <a:custGeom>
            <a:avLst/>
            <a:gdLst>
              <a:gd name="T0" fmla="*/ 0 w 501650"/>
              <a:gd name="T1" fmla="*/ 0 h 495300"/>
              <a:gd name="T2" fmla="*/ 501650 w 501650"/>
              <a:gd name="T3" fmla="*/ 495300 h 495300"/>
            </a:gdLst>
            <a:ahLst/>
            <a:cxnLst/>
            <a:rect l="T0" t="T1" r="T2" b="T3"/>
            <a:pathLst>
              <a:path w="501650" h="495300">
                <a:moveTo>
                  <a:pt x="461687" y="0"/>
                </a:moveTo>
                <a:lnTo>
                  <a:pt x="0" y="40395"/>
                </a:lnTo>
                <a:lnTo>
                  <a:pt x="39780" y="495046"/>
                </a:lnTo>
                <a:lnTo>
                  <a:pt x="266948" y="475170"/>
                </a:lnTo>
                <a:lnTo>
                  <a:pt x="62970" y="475170"/>
                </a:lnTo>
                <a:lnTo>
                  <a:pt x="26991" y="64020"/>
                </a:lnTo>
                <a:lnTo>
                  <a:pt x="438141" y="28054"/>
                </a:lnTo>
                <a:lnTo>
                  <a:pt x="464141" y="28054"/>
                </a:lnTo>
                <a:lnTo>
                  <a:pt x="461687" y="0"/>
                </a:lnTo>
                <a:close/>
              </a:path>
              <a:path w="501650" h="495300">
                <a:moveTo>
                  <a:pt x="474122" y="439201"/>
                </a:moveTo>
                <a:lnTo>
                  <a:pt x="62970" y="475170"/>
                </a:lnTo>
                <a:lnTo>
                  <a:pt x="266948" y="475170"/>
                </a:lnTo>
                <a:lnTo>
                  <a:pt x="501454" y="454652"/>
                </a:lnTo>
                <a:lnTo>
                  <a:pt x="501230" y="452094"/>
                </a:lnTo>
                <a:lnTo>
                  <a:pt x="475251" y="452094"/>
                </a:lnTo>
                <a:lnTo>
                  <a:pt x="474122" y="439201"/>
                </a:lnTo>
                <a:close/>
              </a:path>
              <a:path w="501650" h="495300">
                <a:moveTo>
                  <a:pt x="487011" y="438073"/>
                </a:moveTo>
                <a:lnTo>
                  <a:pt x="474122" y="439201"/>
                </a:lnTo>
                <a:lnTo>
                  <a:pt x="475251" y="452094"/>
                </a:lnTo>
                <a:lnTo>
                  <a:pt x="488141" y="450964"/>
                </a:lnTo>
                <a:lnTo>
                  <a:pt x="487011" y="438073"/>
                </a:lnTo>
                <a:close/>
              </a:path>
              <a:path w="501650" h="495300">
                <a:moveTo>
                  <a:pt x="501032" y="449834"/>
                </a:moveTo>
                <a:lnTo>
                  <a:pt x="475251" y="452094"/>
                </a:lnTo>
                <a:lnTo>
                  <a:pt x="501230" y="452094"/>
                </a:lnTo>
                <a:lnTo>
                  <a:pt x="501032" y="449834"/>
                </a:lnTo>
                <a:close/>
              </a:path>
              <a:path w="501650" h="495300">
                <a:moveTo>
                  <a:pt x="500003" y="438073"/>
                </a:moveTo>
                <a:lnTo>
                  <a:pt x="487011" y="438073"/>
                </a:lnTo>
                <a:lnTo>
                  <a:pt x="488141" y="450964"/>
                </a:lnTo>
                <a:lnTo>
                  <a:pt x="501032" y="449834"/>
                </a:lnTo>
                <a:lnTo>
                  <a:pt x="500003" y="438073"/>
                </a:lnTo>
                <a:close/>
              </a:path>
              <a:path w="501650" h="495300">
                <a:moveTo>
                  <a:pt x="464141" y="28054"/>
                </a:moveTo>
                <a:lnTo>
                  <a:pt x="438141" y="28054"/>
                </a:lnTo>
                <a:lnTo>
                  <a:pt x="474122" y="439201"/>
                </a:lnTo>
                <a:lnTo>
                  <a:pt x="487011" y="438073"/>
                </a:lnTo>
                <a:lnTo>
                  <a:pt x="500003" y="438073"/>
                </a:lnTo>
                <a:lnTo>
                  <a:pt x="464141" y="28054"/>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7721" name="object 75"/>
          <p:cNvSpPr>
            <a:spLocks noChangeArrowheads="1"/>
          </p:cNvSpPr>
          <p:nvPr/>
        </p:nvSpPr>
        <p:spPr bwMode="auto">
          <a:xfrm>
            <a:off x="1365250" y="6011863"/>
            <a:ext cx="206375" cy="365125"/>
          </a:xfrm>
          <a:custGeom>
            <a:avLst/>
            <a:gdLst>
              <a:gd name="T0" fmla="*/ 0 w 206375"/>
              <a:gd name="T1" fmla="*/ 0 h 366395"/>
              <a:gd name="T2" fmla="*/ 206375 w 206375"/>
              <a:gd name="T3" fmla="*/ 366395 h 366395"/>
            </a:gdLst>
            <a:ahLst/>
            <a:cxnLst/>
            <a:rect l="T0" t="T1" r="T2" b="T3"/>
            <a:pathLst>
              <a:path w="206375" h="366395">
                <a:moveTo>
                  <a:pt x="175171" y="0"/>
                </a:moveTo>
                <a:lnTo>
                  <a:pt x="0" y="15328"/>
                </a:lnTo>
                <a:lnTo>
                  <a:pt x="30708" y="366369"/>
                </a:lnTo>
                <a:lnTo>
                  <a:pt x="205879" y="351053"/>
                </a:lnTo>
                <a:lnTo>
                  <a:pt x="175171"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7722" name="object 76"/>
          <p:cNvSpPr>
            <a:spLocks noChangeArrowheads="1"/>
          </p:cNvSpPr>
          <p:nvPr/>
        </p:nvSpPr>
        <p:spPr bwMode="auto">
          <a:xfrm>
            <a:off x="1560513" y="5994400"/>
            <a:ext cx="206375" cy="366713"/>
          </a:xfrm>
          <a:custGeom>
            <a:avLst/>
            <a:gdLst>
              <a:gd name="T0" fmla="*/ 0 w 206375"/>
              <a:gd name="T1" fmla="*/ 0 h 366395"/>
              <a:gd name="T2" fmla="*/ 206375 w 206375"/>
              <a:gd name="T3" fmla="*/ 366395 h 366395"/>
            </a:gdLst>
            <a:ahLst/>
            <a:cxnLst/>
            <a:rect l="T0" t="T1" r="T2" b="T3"/>
            <a:pathLst>
              <a:path w="206375" h="366395">
                <a:moveTo>
                  <a:pt x="175171" y="0"/>
                </a:moveTo>
                <a:lnTo>
                  <a:pt x="0" y="15328"/>
                </a:lnTo>
                <a:lnTo>
                  <a:pt x="30708" y="366369"/>
                </a:lnTo>
                <a:lnTo>
                  <a:pt x="205879" y="351053"/>
                </a:lnTo>
                <a:lnTo>
                  <a:pt x="175171"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7723" name="object 77"/>
          <p:cNvSpPr>
            <a:spLocks noChangeArrowheads="1"/>
          </p:cNvSpPr>
          <p:nvPr/>
        </p:nvSpPr>
        <p:spPr bwMode="auto">
          <a:xfrm>
            <a:off x="1606550" y="6056313"/>
            <a:ext cx="123825" cy="255587"/>
          </a:xfrm>
          <a:custGeom>
            <a:avLst/>
            <a:gdLst>
              <a:gd name="T0" fmla="*/ 0 w 123825"/>
              <a:gd name="T1" fmla="*/ 0 h 255904"/>
              <a:gd name="T2" fmla="*/ 123825 w 123825"/>
              <a:gd name="T3" fmla="*/ 255904 h 255904"/>
            </a:gdLst>
            <a:ahLst/>
            <a:cxnLst/>
            <a:rect l="T0" t="T1" r="T2" b="T3"/>
            <a:pathLst>
              <a:path w="123825" h="255904">
                <a:moveTo>
                  <a:pt x="49451" y="0"/>
                </a:moveTo>
                <a:lnTo>
                  <a:pt x="22690" y="45279"/>
                </a:lnTo>
                <a:lnTo>
                  <a:pt x="4198" y="86088"/>
                </a:lnTo>
                <a:lnTo>
                  <a:pt x="0" y="124690"/>
                </a:lnTo>
                <a:lnTo>
                  <a:pt x="499" y="136572"/>
                </a:lnTo>
                <a:lnTo>
                  <a:pt x="6081" y="191177"/>
                </a:lnTo>
                <a:lnTo>
                  <a:pt x="24607" y="238855"/>
                </a:lnTo>
                <a:lnTo>
                  <a:pt x="60380" y="255449"/>
                </a:lnTo>
                <a:lnTo>
                  <a:pt x="69759" y="255153"/>
                </a:lnTo>
                <a:lnTo>
                  <a:pt x="111573" y="233178"/>
                </a:lnTo>
                <a:lnTo>
                  <a:pt x="123531" y="186870"/>
                </a:lnTo>
                <a:lnTo>
                  <a:pt x="122810" y="163011"/>
                </a:lnTo>
                <a:lnTo>
                  <a:pt x="111798" y="116140"/>
                </a:lnTo>
                <a:lnTo>
                  <a:pt x="91595" y="69831"/>
                </a:lnTo>
                <a:lnTo>
                  <a:pt x="69653" y="30778"/>
                </a:lnTo>
                <a:lnTo>
                  <a:pt x="4945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4" name="object 78"/>
          <p:cNvSpPr>
            <a:spLocks noChangeArrowheads="1"/>
          </p:cNvSpPr>
          <p:nvPr/>
        </p:nvSpPr>
        <p:spPr bwMode="auto">
          <a:xfrm>
            <a:off x="1606550" y="6051550"/>
            <a:ext cx="127000" cy="263525"/>
          </a:xfrm>
          <a:custGeom>
            <a:avLst/>
            <a:gdLst>
              <a:gd name="T0" fmla="*/ 0 w 127000"/>
              <a:gd name="T1" fmla="*/ 0 h 263525"/>
              <a:gd name="T2" fmla="*/ 127000 w 127000"/>
              <a:gd name="T3" fmla="*/ 263525 h 263525"/>
            </a:gdLst>
            <a:ahLst/>
            <a:cxnLst/>
            <a:rect l="T0" t="T1" r="T2" b="T3"/>
            <a:pathLst>
              <a:path w="127000" h="263525">
                <a:moveTo>
                  <a:pt x="47092" y="3657"/>
                </a:moveTo>
                <a:lnTo>
                  <a:pt x="27459" y="43217"/>
                </a:lnTo>
                <a:lnTo>
                  <a:pt x="13780" y="82079"/>
                </a:lnTo>
                <a:lnTo>
                  <a:pt x="4326" y="119196"/>
                </a:lnTo>
                <a:lnTo>
                  <a:pt x="0" y="166907"/>
                </a:lnTo>
                <a:lnTo>
                  <a:pt x="640" y="178650"/>
                </a:lnTo>
                <a:lnTo>
                  <a:pt x="7624" y="218038"/>
                </a:lnTo>
                <a:lnTo>
                  <a:pt x="30114" y="254092"/>
                </a:lnTo>
                <a:lnTo>
                  <a:pt x="63381" y="263411"/>
                </a:lnTo>
                <a:lnTo>
                  <a:pt x="78908" y="261883"/>
                </a:lnTo>
                <a:lnTo>
                  <a:pt x="89274" y="259421"/>
                </a:lnTo>
                <a:lnTo>
                  <a:pt x="91861" y="258089"/>
                </a:lnTo>
                <a:lnTo>
                  <a:pt x="57493" y="258089"/>
                </a:lnTo>
                <a:lnTo>
                  <a:pt x="50686" y="256870"/>
                </a:lnTo>
                <a:lnTo>
                  <a:pt x="16829" y="224971"/>
                </a:lnTo>
                <a:lnTo>
                  <a:pt x="7245" y="187413"/>
                </a:lnTo>
                <a:lnTo>
                  <a:pt x="6260" y="158429"/>
                </a:lnTo>
                <a:lnTo>
                  <a:pt x="6942" y="144625"/>
                </a:lnTo>
                <a:lnTo>
                  <a:pt x="12643" y="106354"/>
                </a:lnTo>
                <a:lnTo>
                  <a:pt x="25637" y="62946"/>
                </a:lnTo>
                <a:lnTo>
                  <a:pt x="41399" y="26373"/>
                </a:lnTo>
                <a:lnTo>
                  <a:pt x="49750" y="10387"/>
                </a:lnTo>
                <a:lnTo>
                  <a:pt x="47219" y="6781"/>
                </a:lnTo>
                <a:lnTo>
                  <a:pt x="49505" y="5118"/>
                </a:lnTo>
                <a:lnTo>
                  <a:pt x="47092" y="3657"/>
                </a:lnTo>
                <a:close/>
              </a:path>
              <a:path w="127000" h="263525">
                <a:moveTo>
                  <a:pt x="49289" y="0"/>
                </a:moveTo>
                <a:lnTo>
                  <a:pt x="47092" y="3657"/>
                </a:lnTo>
                <a:lnTo>
                  <a:pt x="51777" y="6486"/>
                </a:lnTo>
                <a:lnTo>
                  <a:pt x="51809" y="6781"/>
                </a:lnTo>
                <a:lnTo>
                  <a:pt x="51346" y="7556"/>
                </a:lnTo>
                <a:lnTo>
                  <a:pt x="49750" y="10387"/>
                </a:lnTo>
                <a:lnTo>
                  <a:pt x="51144" y="12389"/>
                </a:lnTo>
                <a:lnTo>
                  <a:pt x="56419" y="20234"/>
                </a:lnTo>
                <a:lnTo>
                  <a:pt x="80041" y="59062"/>
                </a:lnTo>
                <a:lnTo>
                  <a:pt x="98992" y="97124"/>
                </a:lnTo>
                <a:lnTo>
                  <a:pt x="112880" y="133196"/>
                </a:lnTo>
                <a:lnTo>
                  <a:pt x="120794" y="184827"/>
                </a:lnTo>
                <a:lnTo>
                  <a:pt x="120214" y="200516"/>
                </a:lnTo>
                <a:lnTo>
                  <a:pt x="106805" y="240398"/>
                </a:lnTo>
                <a:lnTo>
                  <a:pt x="64618" y="257911"/>
                </a:lnTo>
                <a:lnTo>
                  <a:pt x="57493" y="258089"/>
                </a:lnTo>
                <a:lnTo>
                  <a:pt x="91861" y="258089"/>
                </a:lnTo>
                <a:lnTo>
                  <a:pt x="121176" y="224514"/>
                </a:lnTo>
                <a:lnTo>
                  <a:pt x="126464" y="188497"/>
                </a:lnTo>
                <a:lnTo>
                  <a:pt x="126067" y="173381"/>
                </a:lnTo>
                <a:lnTo>
                  <a:pt x="118750" y="134434"/>
                </a:lnTo>
                <a:lnTo>
                  <a:pt x="105554" y="97657"/>
                </a:lnTo>
                <a:lnTo>
                  <a:pt x="78817" y="45784"/>
                </a:lnTo>
                <a:lnTo>
                  <a:pt x="55776" y="9168"/>
                </a:lnTo>
                <a:lnTo>
                  <a:pt x="52443" y="4354"/>
                </a:lnTo>
                <a:lnTo>
                  <a:pt x="49289" y="0"/>
                </a:lnTo>
                <a:close/>
              </a:path>
              <a:path w="127000" h="263525">
                <a:moveTo>
                  <a:pt x="49505" y="5118"/>
                </a:moveTo>
                <a:lnTo>
                  <a:pt x="47219" y="6781"/>
                </a:lnTo>
                <a:lnTo>
                  <a:pt x="49750" y="10387"/>
                </a:lnTo>
                <a:lnTo>
                  <a:pt x="51346" y="7556"/>
                </a:lnTo>
                <a:lnTo>
                  <a:pt x="51930" y="6578"/>
                </a:lnTo>
                <a:lnTo>
                  <a:pt x="49505" y="5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5" name="object 79"/>
          <p:cNvSpPr>
            <a:spLocks noChangeArrowheads="1"/>
          </p:cNvSpPr>
          <p:nvPr/>
        </p:nvSpPr>
        <p:spPr bwMode="auto">
          <a:xfrm>
            <a:off x="1608138" y="6097588"/>
            <a:ext cx="122237" cy="214312"/>
          </a:xfrm>
          <a:custGeom>
            <a:avLst/>
            <a:gdLst>
              <a:gd name="T0" fmla="*/ 0 w 122555"/>
              <a:gd name="T1" fmla="*/ 0 h 213360"/>
              <a:gd name="T2" fmla="*/ 122555 w 122555"/>
              <a:gd name="T3" fmla="*/ 213360 h 213360"/>
            </a:gdLst>
            <a:ahLst/>
            <a:cxnLst/>
            <a:rect l="T0" t="T1" r="T2" b="T3"/>
            <a:pathLst>
              <a:path w="122555" h="213360">
                <a:moveTo>
                  <a:pt x="51152" y="0"/>
                </a:moveTo>
                <a:lnTo>
                  <a:pt x="28808" y="30957"/>
                </a:lnTo>
                <a:lnTo>
                  <a:pt x="8569" y="63528"/>
                </a:lnTo>
                <a:lnTo>
                  <a:pt x="0" y="100204"/>
                </a:lnTo>
                <a:lnTo>
                  <a:pt x="135" y="111204"/>
                </a:lnTo>
                <a:lnTo>
                  <a:pt x="5563" y="162523"/>
                </a:lnTo>
                <a:lnTo>
                  <a:pt x="26806" y="203563"/>
                </a:lnTo>
                <a:lnTo>
                  <a:pt x="57117" y="213371"/>
                </a:lnTo>
                <a:lnTo>
                  <a:pt x="67655" y="213012"/>
                </a:lnTo>
                <a:lnTo>
                  <a:pt x="106041" y="198200"/>
                </a:lnTo>
                <a:lnTo>
                  <a:pt x="122232" y="158290"/>
                </a:lnTo>
                <a:lnTo>
                  <a:pt x="122172" y="136534"/>
                </a:lnTo>
                <a:lnTo>
                  <a:pt x="109074" y="90364"/>
                </a:lnTo>
                <a:lnTo>
                  <a:pt x="85205" y="46565"/>
                </a:lnTo>
                <a:lnTo>
                  <a:pt x="62069" y="13623"/>
                </a:lnTo>
                <a:lnTo>
                  <a:pt x="5115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26" name="object 80"/>
          <p:cNvSpPr>
            <a:spLocks noChangeArrowheads="1"/>
          </p:cNvSpPr>
          <p:nvPr/>
        </p:nvSpPr>
        <p:spPr bwMode="auto">
          <a:xfrm>
            <a:off x="1608138" y="6094413"/>
            <a:ext cx="125412" cy="220662"/>
          </a:xfrm>
          <a:custGeom>
            <a:avLst/>
            <a:gdLst>
              <a:gd name="T0" fmla="*/ 0 w 125730"/>
              <a:gd name="T1" fmla="*/ 0 h 220345"/>
              <a:gd name="T2" fmla="*/ 125730 w 125730"/>
              <a:gd name="T3" fmla="*/ 220345 h 220345"/>
            </a:gdLst>
            <a:ahLst/>
            <a:cxnLst/>
            <a:rect l="T0" t="T1" r="T2" b="T3"/>
            <a:pathLst>
              <a:path w="125730" h="220345">
                <a:moveTo>
                  <a:pt x="49404" y="2628"/>
                </a:moveTo>
                <a:lnTo>
                  <a:pt x="24821" y="44692"/>
                </a:lnTo>
                <a:lnTo>
                  <a:pt x="6802" y="92062"/>
                </a:lnTo>
                <a:lnTo>
                  <a:pt x="0" y="142013"/>
                </a:lnTo>
                <a:lnTo>
                  <a:pt x="1760" y="159168"/>
                </a:lnTo>
                <a:lnTo>
                  <a:pt x="14909" y="198155"/>
                </a:lnTo>
                <a:lnTo>
                  <a:pt x="58521" y="220040"/>
                </a:lnTo>
                <a:lnTo>
                  <a:pt x="69446" y="219645"/>
                </a:lnTo>
                <a:lnTo>
                  <a:pt x="81295" y="217950"/>
                </a:lnTo>
                <a:lnTo>
                  <a:pt x="92713" y="214397"/>
                </a:lnTo>
                <a:lnTo>
                  <a:pt x="62999" y="214397"/>
                </a:lnTo>
                <a:lnTo>
                  <a:pt x="49819" y="214169"/>
                </a:lnTo>
                <a:lnTo>
                  <a:pt x="12574" y="181983"/>
                </a:lnTo>
                <a:lnTo>
                  <a:pt x="5787" y="143541"/>
                </a:lnTo>
                <a:lnTo>
                  <a:pt x="6142" y="129445"/>
                </a:lnTo>
                <a:lnTo>
                  <a:pt x="12584" y="91000"/>
                </a:lnTo>
                <a:lnTo>
                  <a:pt x="31549" y="43044"/>
                </a:lnTo>
                <a:lnTo>
                  <a:pt x="51661" y="8405"/>
                </a:lnTo>
                <a:lnTo>
                  <a:pt x="50255" y="6692"/>
                </a:lnTo>
                <a:lnTo>
                  <a:pt x="49531" y="5842"/>
                </a:lnTo>
                <a:lnTo>
                  <a:pt x="51487" y="4152"/>
                </a:lnTo>
                <a:lnTo>
                  <a:pt x="49404" y="2628"/>
                </a:lnTo>
                <a:close/>
              </a:path>
              <a:path w="125730" h="220345">
                <a:moveTo>
                  <a:pt x="51322" y="0"/>
                </a:moveTo>
                <a:lnTo>
                  <a:pt x="49404" y="2628"/>
                </a:lnTo>
                <a:lnTo>
                  <a:pt x="53570" y="5676"/>
                </a:lnTo>
                <a:lnTo>
                  <a:pt x="51661" y="8405"/>
                </a:lnTo>
                <a:lnTo>
                  <a:pt x="78109" y="43889"/>
                </a:lnTo>
                <a:lnTo>
                  <a:pt x="100837" y="82748"/>
                </a:lnTo>
                <a:lnTo>
                  <a:pt x="118027" y="127232"/>
                </a:lnTo>
                <a:lnTo>
                  <a:pt x="120339" y="152372"/>
                </a:lnTo>
                <a:lnTo>
                  <a:pt x="119715" y="165075"/>
                </a:lnTo>
                <a:lnTo>
                  <a:pt x="104924" y="200355"/>
                </a:lnTo>
                <a:lnTo>
                  <a:pt x="62999" y="214397"/>
                </a:lnTo>
                <a:lnTo>
                  <a:pt x="92713" y="214397"/>
                </a:lnTo>
                <a:lnTo>
                  <a:pt x="120064" y="186084"/>
                </a:lnTo>
                <a:lnTo>
                  <a:pt x="125474" y="148665"/>
                </a:lnTo>
                <a:lnTo>
                  <a:pt x="123746" y="134686"/>
                </a:lnTo>
                <a:lnTo>
                  <a:pt x="112698" y="96088"/>
                </a:lnTo>
                <a:lnTo>
                  <a:pt x="90008" y="52654"/>
                </a:lnTo>
                <a:lnTo>
                  <a:pt x="68100" y="21100"/>
                </a:lnTo>
                <a:lnTo>
                  <a:pt x="55032" y="4353"/>
                </a:lnTo>
                <a:lnTo>
                  <a:pt x="51322" y="0"/>
                </a:lnTo>
                <a:close/>
              </a:path>
              <a:path w="125730" h="220345">
                <a:moveTo>
                  <a:pt x="51487" y="4152"/>
                </a:moveTo>
                <a:lnTo>
                  <a:pt x="49531" y="5842"/>
                </a:lnTo>
                <a:lnTo>
                  <a:pt x="50255" y="6692"/>
                </a:lnTo>
                <a:lnTo>
                  <a:pt x="51661" y="8405"/>
                </a:lnTo>
                <a:lnTo>
                  <a:pt x="53570" y="5676"/>
                </a:lnTo>
                <a:lnTo>
                  <a:pt x="51487" y="4152"/>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7" name="object 81"/>
          <p:cNvSpPr>
            <a:spLocks noChangeArrowheads="1"/>
          </p:cNvSpPr>
          <p:nvPr/>
        </p:nvSpPr>
        <p:spPr bwMode="auto">
          <a:xfrm>
            <a:off x="1657350" y="6232525"/>
            <a:ext cx="34925" cy="79375"/>
          </a:xfrm>
          <a:custGeom>
            <a:avLst/>
            <a:gdLst>
              <a:gd name="T0" fmla="*/ 0 w 34925"/>
              <a:gd name="T1" fmla="*/ 0 h 79375"/>
              <a:gd name="T2" fmla="*/ 34925 w 34925"/>
              <a:gd name="T3" fmla="*/ 79375 h 79375"/>
            </a:gdLst>
            <a:ahLst/>
            <a:cxnLst/>
            <a:rect l="T0" t="T1" r="T2" b="T3"/>
            <a:pathLst>
              <a:path w="34925" h="79375">
                <a:moveTo>
                  <a:pt x="11664" y="0"/>
                </a:moveTo>
                <a:lnTo>
                  <a:pt x="9763" y="4551"/>
                </a:lnTo>
                <a:lnTo>
                  <a:pt x="6262" y="14512"/>
                </a:lnTo>
                <a:lnTo>
                  <a:pt x="2545" y="28547"/>
                </a:lnTo>
                <a:lnTo>
                  <a:pt x="0" y="45323"/>
                </a:lnTo>
                <a:lnTo>
                  <a:pt x="11" y="63505"/>
                </a:lnTo>
                <a:lnTo>
                  <a:pt x="4339" y="73382"/>
                </a:lnTo>
                <a:lnTo>
                  <a:pt x="16302" y="78875"/>
                </a:lnTo>
                <a:lnTo>
                  <a:pt x="16459" y="78861"/>
                </a:lnTo>
                <a:lnTo>
                  <a:pt x="27844" y="75014"/>
                </a:lnTo>
                <a:lnTo>
                  <a:pt x="33501" y="66258"/>
                </a:lnTo>
                <a:lnTo>
                  <a:pt x="34663" y="52732"/>
                </a:lnTo>
                <a:lnTo>
                  <a:pt x="32561" y="34576"/>
                </a:lnTo>
                <a:lnTo>
                  <a:pt x="29612" y="26316"/>
                </a:lnTo>
                <a:lnTo>
                  <a:pt x="23387" y="16249"/>
                </a:lnTo>
                <a:lnTo>
                  <a:pt x="11664"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8" name="object 82"/>
          <p:cNvSpPr>
            <a:spLocks noChangeArrowheads="1"/>
          </p:cNvSpPr>
          <p:nvPr/>
        </p:nvSpPr>
        <p:spPr bwMode="auto">
          <a:xfrm>
            <a:off x="1654175" y="6227763"/>
            <a:ext cx="42863" cy="87312"/>
          </a:xfrm>
          <a:custGeom>
            <a:avLst/>
            <a:gdLst>
              <a:gd name="T0" fmla="*/ 0 w 42544"/>
              <a:gd name="T1" fmla="*/ 0 h 87629"/>
              <a:gd name="T2" fmla="*/ 42544 w 42544"/>
              <a:gd name="T3" fmla="*/ 87629 h 87629"/>
            </a:gdLst>
            <a:ahLst/>
            <a:cxnLst/>
            <a:rect l="T0" t="T1" r="T2" b="T3"/>
            <a:pathLst>
              <a:path w="42544" h="87629">
                <a:moveTo>
                  <a:pt x="15198" y="0"/>
                </a:moveTo>
                <a:lnTo>
                  <a:pt x="9508" y="12230"/>
                </a:lnTo>
                <a:lnTo>
                  <a:pt x="5965" y="22605"/>
                </a:lnTo>
                <a:lnTo>
                  <a:pt x="2298" y="34943"/>
                </a:lnTo>
                <a:lnTo>
                  <a:pt x="0" y="47658"/>
                </a:lnTo>
                <a:lnTo>
                  <a:pt x="2391" y="65516"/>
                </a:lnTo>
                <a:lnTo>
                  <a:pt x="6690" y="76015"/>
                </a:lnTo>
                <a:lnTo>
                  <a:pt x="14817" y="85229"/>
                </a:lnTo>
                <a:lnTo>
                  <a:pt x="19935" y="87109"/>
                </a:lnTo>
                <a:lnTo>
                  <a:pt x="20532" y="87058"/>
                </a:lnTo>
                <a:lnTo>
                  <a:pt x="20049" y="81648"/>
                </a:lnTo>
                <a:lnTo>
                  <a:pt x="20689" y="81591"/>
                </a:lnTo>
                <a:lnTo>
                  <a:pt x="17471" y="80314"/>
                </a:lnTo>
                <a:lnTo>
                  <a:pt x="10131" y="72415"/>
                </a:lnTo>
                <a:lnTo>
                  <a:pt x="6244" y="65963"/>
                </a:lnTo>
                <a:lnTo>
                  <a:pt x="5292" y="55295"/>
                </a:lnTo>
                <a:lnTo>
                  <a:pt x="6011" y="43670"/>
                </a:lnTo>
                <a:lnTo>
                  <a:pt x="9101" y="30671"/>
                </a:lnTo>
                <a:lnTo>
                  <a:pt x="12836" y="19316"/>
                </a:lnTo>
                <a:lnTo>
                  <a:pt x="14601" y="14833"/>
                </a:lnTo>
                <a:lnTo>
                  <a:pt x="16275" y="10859"/>
                </a:lnTo>
                <a:lnTo>
                  <a:pt x="13521" y="6934"/>
                </a:lnTo>
                <a:lnTo>
                  <a:pt x="15719" y="5333"/>
                </a:lnTo>
                <a:lnTo>
                  <a:pt x="18986" y="5333"/>
                </a:lnTo>
                <a:lnTo>
                  <a:pt x="17936" y="3773"/>
                </a:lnTo>
                <a:lnTo>
                  <a:pt x="15198" y="0"/>
                </a:lnTo>
                <a:close/>
              </a:path>
              <a:path w="42544" h="87629">
                <a:moveTo>
                  <a:pt x="18986" y="5333"/>
                </a:moveTo>
                <a:lnTo>
                  <a:pt x="15719" y="5333"/>
                </a:lnTo>
                <a:lnTo>
                  <a:pt x="18182" y="6489"/>
                </a:lnTo>
                <a:lnTo>
                  <a:pt x="17179" y="8712"/>
                </a:lnTo>
                <a:lnTo>
                  <a:pt x="16275" y="10859"/>
                </a:lnTo>
                <a:lnTo>
                  <a:pt x="21053" y="17843"/>
                </a:lnTo>
                <a:lnTo>
                  <a:pt x="25637" y="26034"/>
                </a:lnTo>
                <a:lnTo>
                  <a:pt x="37067" y="63957"/>
                </a:lnTo>
                <a:lnTo>
                  <a:pt x="36547" y="69976"/>
                </a:lnTo>
                <a:lnTo>
                  <a:pt x="20689" y="81591"/>
                </a:lnTo>
                <a:lnTo>
                  <a:pt x="21218" y="81800"/>
                </a:lnTo>
                <a:lnTo>
                  <a:pt x="20291" y="84353"/>
                </a:lnTo>
                <a:lnTo>
                  <a:pt x="20532" y="87058"/>
                </a:lnTo>
                <a:lnTo>
                  <a:pt x="25104" y="86664"/>
                </a:lnTo>
                <a:lnTo>
                  <a:pt x="42338" y="62115"/>
                </a:lnTo>
                <a:lnTo>
                  <a:pt x="41652" y="54279"/>
                </a:lnTo>
                <a:lnTo>
                  <a:pt x="21807" y="9528"/>
                </a:lnTo>
                <a:lnTo>
                  <a:pt x="18986" y="5333"/>
                </a:lnTo>
                <a:close/>
              </a:path>
              <a:path w="42544" h="87629">
                <a:moveTo>
                  <a:pt x="20689" y="81591"/>
                </a:moveTo>
                <a:lnTo>
                  <a:pt x="20049" y="81648"/>
                </a:lnTo>
                <a:lnTo>
                  <a:pt x="20291" y="84353"/>
                </a:lnTo>
                <a:lnTo>
                  <a:pt x="21091" y="82118"/>
                </a:lnTo>
                <a:lnTo>
                  <a:pt x="21218" y="81800"/>
                </a:lnTo>
                <a:lnTo>
                  <a:pt x="20689" y="81591"/>
                </a:lnTo>
                <a:close/>
              </a:path>
              <a:path w="42544" h="87629">
                <a:moveTo>
                  <a:pt x="15719" y="5333"/>
                </a:moveTo>
                <a:lnTo>
                  <a:pt x="13521" y="6934"/>
                </a:lnTo>
                <a:lnTo>
                  <a:pt x="16275" y="10859"/>
                </a:lnTo>
                <a:lnTo>
                  <a:pt x="17179" y="8712"/>
                </a:lnTo>
                <a:lnTo>
                  <a:pt x="18182" y="6489"/>
                </a:lnTo>
                <a:lnTo>
                  <a:pt x="15719" y="533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9" name="object 83"/>
          <p:cNvSpPr>
            <a:spLocks noChangeArrowheads="1"/>
          </p:cNvSpPr>
          <p:nvPr/>
        </p:nvSpPr>
        <p:spPr bwMode="auto">
          <a:xfrm>
            <a:off x="1560513" y="6010275"/>
            <a:ext cx="207962" cy="336550"/>
          </a:xfrm>
          <a:custGeom>
            <a:avLst/>
            <a:gdLst>
              <a:gd name="T0" fmla="*/ 0 w 207644"/>
              <a:gd name="T1" fmla="*/ 0 h 337185"/>
              <a:gd name="T2" fmla="*/ 207644 w 207644"/>
              <a:gd name="T3" fmla="*/ 337185 h 337185"/>
            </a:gdLst>
            <a:ahLst/>
            <a:cxnLst/>
            <a:rect l="T0" t="T1" r="T2" b="T3"/>
            <a:pathLst>
              <a:path w="207644" h="337185">
                <a:moveTo>
                  <a:pt x="3682" y="0"/>
                </a:moveTo>
                <a:lnTo>
                  <a:pt x="0" y="2235"/>
                </a:lnTo>
                <a:lnTo>
                  <a:pt x="203492" y="336651"/>
                </a:lnTo>
                <a:lnTo>
                  <a:pt x="207175" y="334403"/>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0" name="object 84"/>
          <p:cNvSpPr>
            <a:spLocks noChangeArrowheads="1"/>
          </p:cNvSpPr>
          <p:nvPr/>
        </p:nvSpPr>
        <p:spPr bwMode="auto">
          <a:xfrm>
            <a:off x="1592263" y="5994400"/>
            <a:ext cx="146050" cy="365125"/>
          </a:xfrm>
          <a:custGeom>
            <a:avLst/>
            <a:gdLst>
              <a:gd name="T0" fmla="*/ 0 w 145414"/>
              <a:gd name="T1" fmla="*/ 0 h 364489"/>
              <a:gd name="T2" fmla="*/ 145414 w 145414"/>
              <a:gd name="T3" fmla="*/ 364489 h 364489"/>
            </a:gdLst>
            <a:ahLst/>
            <a:cxnLst/>
            <a:rect l="T0" t="T1" r="T2" b="T3"/>
            <a:pathLst>
              <a:path w="145414" h="364489">
                <a:moveTo>
                  <a:pt x="140817" y="0"/>
                </a:moveTo>
                <a:lnTo>
                  <a:pt x="0" y="362737"/>
                </a:lnTo>
                <a:lnTo>
                  <a:pt x="4025" y="364299"/>
                </a:lnTo>
                <a:lnTo>
                  <a:pt x="144843" y="1562"/>
                </a:lnTo>
                <a:lnTo>
                  <a:pt x="14081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1" name="object 85"/>
          <p:cNvSpPr>
            <a:spLocks noChangeArrowheads="1"/>
          </p:cNvSpPr>
          <p:nvPr/>
        </p:nvSpPr>
        <p:spPr bwMode="auto">
          <a:xfrm>
            <a:off x="1414463" y="6048375"/>
            <a:ext cx="107950" cy="295275"/>
          </a:xfrm>
          <a:custGeom>
            <a:avLst/>
            <a:gdLst>
              <a:gd name="T0" fmla="*/ 0 w 107950"/>
              <a:gd name="T1" fmla="*/ 0 h 294004"/>
              <a:gd name="T2" fmla="*/ 107950 w 107950"/>
              <a:gd name="T3" fmla="*/ 294004 h 294004"/>
            </a:gdLst>
            <a:ahLst/>
            <a:cxnLst/>
            <a:rect l="T0" t="T1" r="T2" b="T3"/>
            <a:pathLst>
              <a:path w="107950" h="294004">
                <a:moveTo>
                  <a:pt x="47015" y="223291"/>
                </a:moveTo>
                <a:lnTo>
                  <a:pt x="45529" y="223418"/>
                </a:lnTo>
                <a:lnTo>
                  <a:pt x="62001" y="294005"/>
                </a:lnTo>
                <a:lnTo>
                  <a:pt x="91717" y="240944"/>
                </a:lnTo>
                <a:lnTo>
                  <a:pt x="80505" y="240944"/>
                </a:lnTo>
                <a:lnTo>
                  <a:pt x="80618" y="240284"/>
                </a:lnTo>
                <a:lnTo>
                  <a:pt x="58585" y="240284"/>
                </a:lnTo>
                <a:lnTo>
                  <a:pt x="51371" y="228917"/>
                </a:lnTo>
                <a:lnTo>
                  <a:pt x="47015" y="223291"/>
                </a:lnTo>
                <a:close/>
              </a:path>
              <a:path w="107950" h="294004">
                <a:moveTo>
                  <a:pt x="97485" y="229159"/>
                </a:moveTo>
                <a:lnTo>
                  <a:pt x="80505" y="240944"/>
                </a:lnTo>
                <a:lnTo>
                  <a:pt x="91717" y="240944"/>
                </a:lnTo>
                <a:lnTo>
                  <a:pt x="97599" y="230441"/>
                </a:lnTo>
                <a:lnTo>
                  <a:pt x="97485" y="229159"/>
                </a:lnTo>
                <a:close/>
              </a:path>
              <a:path w="107950" h="294004">
                <a:moveTo>
                  <a:pt x="99212" y="131496"/>
                </a:moveTo>
                <a:lnTo>
                  <a:pt x="67081" y="131496"/>
                </a:lnTo>
                <a:lnTo>
                  <a:pt x="61023" y="238785"/>
                </a:lnTo>
                <a:lnTo>
                  <a:pt x="61137" y="240068"/>
                </a:lnTo>
                <a:lnTo>
                  <a:pt x="58585" y="240284"/>
                </a:lnTo>
                <a:lnTo>
                  <a:pt x="80618" y="240284"/>
                </a:lnTo>
                <a:lnTo>
                  <a:pt x="99212" y="131496"/>
                </a:lnTo>
                <a:close/>
              </a:path>
              <a:path w="107950" h="294004">
                <a:moveTo>
                  <a:pt x="71026" y="0"/>
                </a:moveTo>
                <a:lnTo>
                  <a:pt x="56739" y="528"/>
                </a:lnTo>
                <a:lnTo>
                  <a:pt x="35153" y="1803"/>
                </a:lnTo>
                <a:lnTo>
                  <a:pt x="33870" y="1917"/>
                </a:lnTo>
                <a:lnTo>
                  <a:pt x="0" y="173380"/>
                </a:lnTo>
                <a:lnTo>
                  <a:pt x="215" y="175933"/>
                </a:lnTo>
                <a:lnTo>
                  <a:pt x="66718" y="131737"/>
                </a:lnTo>
                <a:lnTo>
                  <a:pt x="34937" y="131737"/>
                </a:lnTo>
                <a:lnTo>
                  <a:pt x="78015" y="219"/>
                </a:lnTo>
                <a:lnTo>
                  <a:pt x="71026" y="0"/>
                </a:lnTo>
                <a:close/>
              </a:path>
              <a:path w="107950" h="294004">
                <a:moveTo>
                  <a:pt x="107734" y="81635"/>
                </a:moveTo>
                <a:lnTo>
                  <a:pt x="34937" y="131737"/>
                </a:lnTo>
                <a:lnTo>
                  <a:pt x="66718" y="131737"/>
                </a:lnTo>
                <a:lnTo>
                  <a:pt x="67081" y="131496"/>
                </a:lnTo>
                <a:lnTo>
                  <a:pt x="99212" y="131496"/>
                </a:lnTo>
                <a:lnTo>
                  <a:pt x="107734" y="8163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32" name="object 86"/>
          <p:cNvSpPr>
            <a:spLocks noChangeArrowheads="1"/>
          </p:cNvSpPr>
          <p:nvPr/>
        </p:nvSpPr>
        <p:spPr bwMode="auto">
          <a:xfrm>
            <a:off x="1366838" y="6026150"/>
            <a:ext cx="206375" cy="334963"/>
          </a:xfrm>
          <a:custGeom>
            <a:avLst/>
            <a:gdLst>
              <a:gd name="T0" fmla="*/ 0 w 206375"/>
              <a:gd name="T1" fmla="*/ 0 h 334645"/>
              <a:gd name="T2" fmla="*/ 206375 w 206375"/>
              <a:gd name="T3" fmla="*/ 334645 h 334645"/>
            </a:gdLst>
            <a:ahLst/>
            <a:cxnLst/>
            <a:rect l="T0" t="T1" r="T2" b="T3"/>
            <a:pathLst>
              <a:path w="206375" h="334645">
                <a:moveTo>
                  <a:pt x="3682" y="0"/>
                </a:moveTo>
                <a:lnTo>
                  <a:pt x="0" y="2235"/>
                </a:lnTo>
                <a:lnTo>
                  <a:pt x="202145" y="334124"/>
                </a:lnTo>
                <a:lnTo>
                  <a:pt x="205828" y="331889"/>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3" name="object 87"/>
          <p:cNvSpPr>
            <a:spLocks noChangeArrowheads="1"/>
          </p:cNvSpPr>
          <p:nvPr/>
        </p:nvSpPr>
        <p:spPr bwMode="auto">
          <a:xfrm>
            <a:off x="1397000" y="6011863"/>
            <a:ext cx="142875" cy="365125"/>
          </a:xfrm>
          <a:custGeom>
            <a:avLst/>
            <a:gdLst>
              <a:gd name="T0" fmla="*/ 0 w 142240"/>
              <a:gd name="T1" fmla="*/ 0 h 364489"/>
              <a:gd name="T2" fmla="*/ 142240 w 142240"/>
              <a:gd name="T3" fmla="*/ 364489 h 364489"/>
            </a:gdLst>
            <a:ahLst/>
            <a:cxnLst/>
            <a:rect l="T0" t="T1" r="T2" b="T3"/>
            <a:pathLst>
              <a:path w="142240" h="364489">
                <a:moveTo>
                  <a:pt x="137883" y="0"/>
                </a:moveTo>
                <a:lnTo>
                  <a:pt x="0" y="362483"/>
                </a:lnTo>
                <a:lnTo>
                  <a:pt x="4038" y="364007"/>
                </a:lnTo>
                <a:lnTo>
                  <a:pt x="141909" y="1536"/>
                </a:lnTo>
                <a:lnTo>
                  <a:pt x="13788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4" name="object 88"/>
          <p:cNvSpPr>
            <a:spLocks noChangeArrowheads="1"/>
          </p:cNvSpPr>
          <p:nvPr/>
        </p:nvSpPr>
        <p:spPr bwMode="auto">
          <a:xfrm>
            <a:off x="1922463" y="5889625"/>
            <a:ext cx="476250" cy="476250"/>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5" name="object 89"/>
          <p:cNvSpPr>
            <a:spLocks noChangeArrowheads="1"/>
          </p:cNvSpPr>
          <p:nvPr/>
        </p:nvSpPr>
        <p:spPr bwMode="auto">
          <a:xfrm>
            <a:off x="1908175" y="5876925"/>
            <a:ext cx="503238" cy="500063"/>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6" name="object 90"/>
          <p:cNvSpPr>
            <a:spLocks noChangeArrowheads="1"/>
          </p:cNvSpPr>
          <p:nvPr/>
        </p:nvSpPr>
        <p:spPr bwMode="auto">
          <a:xfrm>
            <a:off x="2033588" y="6084888"/>
            <a:ext cx="260350" cy="152400"/>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7" name="object 91"/>
          <p:cNvSpPr>
            <a:spLocks noChangeArrowheads="1"/>
          </p:cNvSpPr>
          <p:nvPr/>
        </p:nvSpPr>
        <p:spPr bwMode="auto">
          <a:xfrm>
            <a:off x="2017713" y="5945188"/>
            <a:ext cx="298450" cy="330200"/>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92" name="object 92"/>
          <p:cNvSpPr txBox="1"/>
          <p:nvPr/>
        </p:nvSpPr>
        <p:spPr>
          <a:xfrm rot="21360000">
            <a:off x="2089150" y="6135688"/>
            <a:ext cx="68263" cy="31750"/>
          </a:xfrm>
          <a:prstGeom prst="rect">
            <a:avLst/>
          </a:prstGeom>
        </p:spPr>
        <p:txBody>
          <a:bodyPr lIns="0" tIns="0" rIns="0" bIns="0">
            <a:spAutoFit/>
          </a:bodyPr>
          <a:lstStyle/>
          <a:p>
            <a:pPr fontAlgn="auto">
              <a:spcBef>
                <a:spcPts val="0"/>
              </a:spcBef>
              <a:spcAft>
                <a:spcPts val="0"/>
              </a:spcAft>
              <a:defRPr/>
            </a:pPr>
            <a:r>
              <a:rPr sz="250" spc="25" dirty="0">
                <a:solidFill>
                  <a:srgbClr val="91D4F2"/>
                </a:solidFill>
                <a:latin typeface="OCR A Std"/>
                <a:cs typeface="OCR A Std"/>
              </a:rPr>
              <a:t>FM</a:t>
            </a:r>
            <a:endParaRPr sz="250">
              <a:latin typeface="OCR A Std"/>
              <a:cs typeface="OCR A Std"/>
            </a:endParaRPr>
          </a:p>
        </p:txBody>
      </p:sp>
      <p:sp>
        <p:nvSpPr>
          <p:cNvPr id="27739" name="object 93"/>
          <p:cNvSpPr>
            <a:spLocks noChangeArrowheads="1"/>
          </p:cNvSpPr>
          <p:nvPr/>
        </p:nvSpPr>
        <p:spPr bwMode="auto">
          <a:xfrm>
            <a:off x="2516188" y="5840413"/>
            <a:ext cx="476250" cy="476250"/>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0" name="object 94"/>
          <p:cNvSpPr>
            <a:spLocks noChangeArrowheads="1"/>
          </p:cNvSpPr>
          <p:nvPr/>
        </p:nvSpPr>
        <p:spPr bwMode="auto">
          <a:xfrm>
            <a:off x="2624138" y="5948363"/>
            <a:ext cx="234950" cy="88900"/>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1" name="object 95"/>
          <p:cNvSpPr>
            <a:spLocks noChangeArrowheads="1"/>
          </p:cNvSpPr>
          <p:nvPr/>
        </p:nvSpPr>
        <p:spPr bwMode="auto">
          <a:xfrm>
            <a:off x="2501900" y="5827713"/>
            <a:ext cx="503238" cy="498475"/>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2" name="object 96"/>
          <p:cNvSpPr>
            <a:spLocks noChangeArrowheads="1"/>
          </p:cNvSpPr>
          <p:nvPr/>
        </p:nvSpPr>
        <p:spPr bwMode="auto">
          <a:xfrm>
            <a:off x="735013" y="5999163"/>
            <a:ext cx="474662" cy="474662"/>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3" name="object 97"/>
          <p:cNvSpPr>
            <a:spLocks noChangeArrowheads="1"/>
          </p:cNvSpPr>
          <p:nvPr/>
        </p:nvSpPr>
        <p:spPr bwMode="auto">
          <a:xfrm>
            <a:off x="1020763" y="6056313"/>
            <a:ext cx="131762" cy="323850"/>
          </a:xfrm>
          <a:custGeom>
            <a:avLst/>
            <a:gdLst>
              <a:gd name="T0" fmla="*/ 0 w 131444"/>
              <a:gd name="T1" fmla="*/ 0 h 323214"/>
              <a:gd name="T2" fmla="*/ 131444 w 131444"/>
              <a:gd name="T3" fmla="*/ 323214 h 323214"/>
            </a:gdLst>
            <a:ahLst/>
            <a:cxnLst/>
            <a:rect l="T0" t="T1" r="T2" b="T3"/>
            <a:pathLst>
              <a:path w="131444" h="323214">
                <a:moveTo>
                  <a:pt x="39471" y="0"/>
                </a:moveTo>
                <a:lnTo>
                  <a:pt x="0" y="132118"/>
                </a:lnTo>
                <a:lnTo>
                  <a:pt x="12954" y="280111"/>
                </a:lnTo>
                <a:lnTo>
                  <a:pt x="130949" y="323062"/>
                </a:lnTo>
                <a:lnTo>
                  <a:pt x="114960" y="140284"/>
                </a:lnTo>
                <a:lnTo>
                  <a:pt x="3947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44" name="object 98"/>
          <p:cNvSpPr>
            <a:spLocks noChangeArrowheads="1"/>
          </p:cNvSpPr>
          <p:nvPr/>
        </p:nvSpPr>
        <p:spPr bwMode="auto">
          <a:xfrm>
            <a:off x="1019175" y="6049963"/>
            <a:ext cx="136525" cy="333375"/>
          </a:xfrm>
          <a:custGeom>
            <a:avLst/>
            <a:gdLst>
              <a:gd name="T0" fmla="*/ 0 w 136525"/>
              <a:gd name="T1" fmla="*/ 0 h 333375"/>
              <a:gd name="T2" fmla="*/ 136525 w 136525"/>
              <a:gd name="T3" fmla="*/ 333375 h 333375"/>
            </a:gdLst>
            <a:ahLst/>
            <a:cxnLst/>
            <a:rect l="T0" t="T1" r="T2" b="T3"/>
            <a:pathLst>
              <a:path w="136525" h="333375">
                <a:moveTo>
                  <a:pt x="2463" y="138455"/>
                </a:moveTo>
                <a:lnTo>
                  <a:pt x="38" y="138671"/>
                </a:lnTo>
                <a:lnTo>
                  <a:pt x="13119" y="288213"/>
                </a:lnTo>
                <a:lnTo>
                  <a:pt x="136169" y="332994"/>
                </a:lnTo>
                <a:lnTo>
                  <a:pt x="135541" y="325818"/>
                </a:lnTo>
                <a:lnTo>
                  <a:pt x="130657" y="325818"/>
                </a:lnTo>
                <a:lnTo>
                  <a:pt x="17691" y="284695"/>
                </a:lnTo>
                <a:lnTo>
                  <a:pt x="4969" y="139153"/>
                </a:lnTo>
                <a:lnTo>
                  <a:pt x="4787" y="139153"/>
                </a:lnTo>
                <a:lnTo>
                  <a:pt x="2463" y="138455"/>
                </a:lnTo>
                <a:close/>
              </a:path>
              <a:path w="136525" h="333375">
                <a:moveTo>
                  <a:pt x="48100" y="12661"/>
                </a:moveTo>
                <a:lnTo>
                  <a:pt x="42570" y="12661"/>
                </a:lnTo>
                <a:lnTo>
                  <a:pt x="115036" y="147332"/>
                </a:lnTo>
                <a:lnTo>
                  <a:pt x="130657" y="325818"/>
                </a:lnTo>
                <a:lnTo>
                  <a:pt x="135541" y="325818"/>
                </a:lnTo>
                <a:lnTo>
                  <a:pt x="119799" y="145910"/>
                </a:lnTo>
                <a:lnTo>
                  <a:pt x="48100" y="12661"/>
                </a:lnTo>
                <a:close/>
              </a:path>
              <a:path w="136525" h="333375">
                <a:moveTo>
                  <a:pt x="4889" y="138239"/>
                </a:moveTo>
                <a:lnTo>
                  <a:pt x="2463" y="138455"/>
                </a:lnTo>
                <a:lnTo>
                  <a:pt x="4787" y="139153"/>
                </a:lnTo>
                <a:lnTo>
                  <a:pt x="4928" y="138683"/>
                </a:lnTo>
                <a:lnTo>
                  <a:pt x="4889" y="138239"/>
                </a:lnTo>
                <a:close/>
              </a:path>
              <a:path w="136525" h="333375">
                <a:moveTo>
                  <a:pt x="4928" y="138683"/>
                </a:moveTo>
                <a:lnTo>
                  <a:pt x="4787" y="139153"/>
                </a:lnTo>
                <a:lnTo>
                  <a:pt x="4969" y="139153"/>
                </a:lnTo>
                <a:lnTo>
                  <a:pt x="4928" y="138683"/>
                </a:lnTo>
                <a:close/>
              </a:path>
              <a:path w="136525" h="333375">
                <a:moveTo>
                  <a:pt x="5061" y="138239"/>
                </a:moveTo>
                <a:lnTo>
                  <a:pt x="4889" y="138239"/>
                </a:lnTo>
                <a:lnTo>
                  <a:pt x="4928" y="138683"/>
                </a:lnTo>
                <a:lnTo>
                  <a:pt x="5061" y="138239"/>
                </a:lnTo>
                <a:close/>
              </a:path>
              <a:path w="136525" h="333375">
                <a:moveTo>
                  <a:pt x="41287" y="0"/>
                </a:moveTo>
                <a:lnTo>
                  <a:pt x="0" y="138201"/>
                </a:lnTo>
                <a:lnTo>
                  <a:pt x="38" y="138671"/>
                </a:lnTo>
                <a:lnTo>
                  <a:pt x="4889" y="138239"/>
                </a:lnTo>
                <a:lnTo>
                  <a:pt x="5061" y="138239"/>
                </a:lnTo>
                <a:lnTo>
                  <a:pt x="42570" y="12661"/>
                </a:lnTo>
                <a:lnTo>
                  <a:pt x="48100" y="12661"/>
                </a:lnTo>
                <a:lnTo>
                  <a:pt x="4128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5" name="object 99"/>
          <p:cNvSpPr>
            <a:spLocks noChangeArrowheads="1"/>
          </p:cNvSpPr>
          <p:nvPr/>
        </p:nvSpPr>
        <p:spPr bwMode="auto">
          <a:xfrm>
            <a:off x="1138238" y="6197600"/>
            <a:ext cx="74612" cy="182563"/>
          </a:xfrm>
          <a:custGeom>
            <a:avLst/>
            <a:gdLst>
              <a:gd name="T0" fmla="*/ 0 w 73659"/>
              <a:gd name="T1" fmla="*/ 0 h 182245"/>
              <a:gd name="T2" fmla="*/ 73659 w 73659"/>
              <a:gd name="T3" fmla="*/ 182245 h 182245"/>
            </a:gdLst>
            <a:ahLst/>
            <a:cxnLst/>
            <a:rect l="T0" t="T1" r="T2" b="T3"/>
            <a:pathLst>
              <a:path w="73659" h="182245">
                <a:moveTo>
                  <a:pt x="0" y="0"/>
                </a:moveTo>
                <a:lnTo>
                  <a:pt x="15925" y="182029"/>
                </a:lnTo>
                <a:lnTo>
                  <a:pt x="73393" y="160578"/>
                </a:lnTo>
                <a:lnTo>
                  <a:pt x="60312" y="11010"/>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46" name="object 100"/>
          <p:cNvSpPr>
            <a:spLocks noChangeArrowheads="1"/>
          </p:cNvSpPr>
          <p:nvPr/>
        </p:nvSpPr>
        <p:spPr bwMode="auto">
          <a:xfrm>
            <a:off x="1136650" y="6196013"/>
            <a:ext cx="77788" cy="187325"/>
          </a:xfrm>
          <a:custGeom>
            <a:avLst/>
            <a:gdLst>
              <a:gd name="T0" fmla="*/ 0 w 78740"/>
              <a:gd name="T1" fmla="*/ 0 h 188595"/>
              <a:gd name="T2" fmla="*/ 78740 w 78740"/>
              <a:gd name="T3" fmla="*/ 188595 h 188595"/>
            </a:gdLst>
            <a:ahLst/>
            <a:cxnLst/>
            <a:rect l="T0" t="T1" r="T2" b="T3"/>
            <a:pathLst>
              <a:path w="78740" h="188595">
                <a:moveTo>
                  <a:pt x="0" y="0"/>
                </a:moveTo>
                <a:lnTo>
                  <a:pt x="16484" y="188391"/>
                </a:lnTo>
                <a:lnTo>
                  <a:pt x="19481" y="187286"/>
                </a:lnTo>
                <a:lnTo>
                  <a:pt x="17779" y="182727"/>
                </a:lnTo>
                <a:lnTo>
                  <a:pt x="20778" y="181607"/>
                </a:lnTo>
                <a:lnTo>
                  <a:pt x="5397" y="5930"/>
                </a:lnTo>
                <a:lnTo>
                  <a:pt x="32465" y="5930"/>
                </a:lnTo>
                <a:lnTo>
                  <a:pt x="0" y="0"/>
                </a:lnTo>
                <a:close/>
              </a:path>
              <a:path w="78740" h="188595">
                <a:moveTo>
                  <a:pt x="32465" y="5930"/>
                </a:moveTo>
                <a:lnTo>
                  <a:pt x="5397" y="5930"/>
                </a:lnTo>
                <a:lnTo>
                  <a:pt x="60756" y="16040"/>
                </a:lnTo>
                <a:lnTo>
                  <a:pt x="73520" y="161912"/>
                </a:lnTo>
                <a:lnTo>
                  <a:pt x="20778" y="181607"/>
                </a:lnTo>
                <a:lnTo>
                  <a:pt x="21056" y="184785"/>
                </a:lnTo>
                <a:lnTo>
                  <a:pt x="18630" y="185000"/>
                </a:lnTo>
                <a:lnTo>
                  <a:pt x="19481" y="187286"/>
                </a:lnTo>
                <a:lnTo>
                  <a:pt x="78689" y="165176"/>
                </a:lnTo>
                <a:lnTo>
                  <a:pt x="65277" y="11925"/>
                </a:lnTo>
                <a:lnTo>
                  <a:pt x="32465" y="5930"/>
                </a:lnTo>
                <a:close/>
              </a:path>
              <a:path w="78740" h="188595">
                <a:moveTo>
                  <a:pt x="20778" y="181607"/>
                </a:moveTo>
                <a:lnTo>
                  <a:pt x="17779" y="182727"/>
                </a:lnTo>
                <a:lnTo>
                  <a:pt x="18630" y="185000"/>
                </a:lnTo>
                <a:lnTo>
                  <a:pt x="21056" y="184785"/>
                </a:lnTo>
                <a:lnTo>
                  <a:pt x="20778" y="1816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7" name="object 101"/>
          <p:cNvSpPr>
            <a:spLocks noChangeArrowheads="1"/>
          </p:cNvSpPr>
          <p:nvPr/>
        </p:nvSpPr>
        <p:spPr bwMode="auto">
          <a:xfrm>
            <a:off x="1046163" y="6040438"/>
            <a:ext cx="149225" cy="179387"/>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8" name="object 102"/>
          <p:cNvSpPr>
            <a:spLocks noChangeArrowheads="1"/>
          </p:cNvSpPr>
          <p:nvPr/>
        </p:nvSpPr>
        <p:spPr bwMode="auto">
          <a:xfrm>
            <a:off x="1041400" y="6037263"/>
            <a:ext cx="155575" cy="185737"/>
          </a:xfrm>
          <a:custGeom>
            <a:avLst/>
            <a:gdLst>
              <a:gd name="T0" fmla="*/ 0 w 156209"/>
              <a:gd name="T1" fmla="*/ 0 h 184785"/>
              <a:gd name="T2" fmla="*/ 156209 w 156209"/>
              <a:gd name="T3" fmla="*/ 184785 h 184785"/>
            </a:gdLst>
            <a:ahLst/>
            <a:cxnLst/>
            <a:rect l="T0" t="T1" r="T2" b="T3"/>
            <a:pathLst>
              <a:path w="156209" h="184785">
                <a:moveTo>
                  <a:pt x="4000" y="14338"/>
                </a:moveTo>
                <a:lnTo>
                  <a:pt x="1892" y="15544"/>
                </a:lnTo>
                <a:lnTo>
                  <a:pt x="98882" y="184531"/>
                </a:lnTo>
                <a:lnTo>
                  <a:pt x="122516" y="178955"/>
                </a:lnTo>
                <a:lnTo>
                  <a:pt x="101295" y="178955"/>
                </a:lnTo>
                <a:lnTo>
                  <a:pt x="8193" y="16764"/>
                </a:lnTo>
                <a:lnTo>
                  <a:pt x="4216" y="16764"/>
                </a:lnTo>
                <a:lnTo>
                  <a:pt x="4000" y="14338"/>
                </a:lnTo>
                <a:close/>
              </a:path>
              <a:path w="156209" h="184785">
                <a:moveTo>
                  <a:pt x="140455" y="5270"/>
                </a:moveTo>
                <a:lnTo>
                  <a:pt x="135572" y="5270"/>
                </a:lnTo>
                <a:lnTo>
                  <a:pt x="150609" y="167335"/>
                </a:lnTo>
                <a:lnTo>
                  <a:pt x="101295" y="178955"/>
                </a:lnTo>
                <a:lnTo>
                  <a:pt x="122516" y="178955"/>
                </a:lnTo>
                <a:lnTo>
                  <a:pt x="155841" y="171094"/>
                </a:lnTo>
                <a:lnTo>
                  <a:pt x="140455" y="5270"/>
                </a:lnTo>
                <a:close/>
              </a:path>
              <a:path w="156209" h="184785">
                <a:moveTo>
                  <a:pt x="6108" y="13131"/>
                </a:moveTo>
                <a:lnTo>
                  <a:pt x="4000" y="14338"/>
                </a:lnTo>
                <a:lnTo>
                  <a:pt x="4216" y="16764"/>
                </a:lnTo>
                <a:lnTo>
                  <a:pt x="8003" y="16432"/>
                </a:lnTo>
                <a:lnTo>
                  <a:pt x="6108" y="13131"/>
                </a:lnTo>
                <a:close/>
              </a:path>
              <a:path w="156209" h="184785">
                <a:moveTo>
                  <a:pt x="8003" y="16432"/>
                </a:moveTo>
                <a:lnTo>
                  <a:pt x="4216" y="16764"/>
                </a:lnTo>
                <a:lnTo>
                  <a:pt x="8193" y="16764"/>
                </a:lnTo>
                <a:lnTo>
                  <a:pt x="8003" y="16432"/>
                </a:lnTo>
                <a:close/>
              </a:path>
              <a:path w="156209" h="184785">
                <a:moveTo>
                  <a:pt x="45727" y="13131"/>
                </a:moveTo>
                <a:lnTo>
                  <a:pt x="6108" y="13131"/>
                </a:lnTo>
                <a:lnTo>
                  <a:pt x="8003" y="16432"/>
                </a:lnTo>
                <a:lnTo>
                  <a:pt x="45727" y="13131"/>
                </a:lnTo>
                <a:close/>
              </a:path>
              <a:path w="156209" h="184785">
                <a:moveTo>
                  <a:pt x="139966" y="0"/>
                </a:moveTo>
                <a:lnTo>
                  <a:pt x="0" y="12255"/>
                </a:lnTo>
                <a:lnTo>
                  <a:pt x="1892" y="15544"/>
                </a:lnTo>
                <a:lnTo>
                  <a:pt x="6108" y="13131"/>
                </a:lnTo>
                <a:lnTo>
                  <a:pt x="45727" y="13131"/>
                </a:lnTo>
                <a:lnTo>
                  <a:pt x="135572" y="5270"/>
                </a:lnTo>
                <a:lnTo>
                  <a:pt x="140455" y="5270"/>
                </a:lnTo>
                <a:lnTo>
                  <a:pt x="13996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9" name="object 103"/>
          <p:cNvSpPr>
            <a:spLocks noChangeArrowheads="1"/>
          </p:cNvSpPr>
          <p:nvPr/>
        </p:nvSpPr>
        <p:spPr bwMode="auto">
          <a:xfrm>
            <a:off x="996950" y="6049963"/>
            <a:ext cx="60325" cy="147637"/>
          </a:xfrm>
          <a:custGeom>
            <a:avLst/>
            <a:gdLst>
              <a:gd name="T0" fmla="*/ 0 w 59055"/>
              <a:gd name="T1" fmla="*/ 0 h 147954"/>
              <a:gd name="T2" fmla="*/ 59055 w 59055"/>
              <a:gd name="T3" fmla="*/ 147954 h 147954"/>
            </a:gdLst>
            <a:ahLst/>
            <a:cxnLst/>
            <a:rect l="T0" t="T1" r="T2" b="T3"/>
            <a:pathLst>
              <a:path w="59055" h="147954">
                <a:moveTo>
                  <a:pt x="43916" y="0"/>
                </a:moveTo>
                <a:lnTo>
                  <a:pt x="0" y="147523"/>
                </a:lnTo>
                <a:lnTo>
                  <a:pt x="21602" y="145034"/>
                </a:lnTo>
                <a:lnTo>
                  <a:pt x="58927" y="24142"/>
                </a:lnTo>
                <a:lnTo>
                  <a:pt x="4391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0" name="object 104"/>
          <p:cNvSpPr>
            <a:spLocks noChangeArrowheads="1"/>
          </p:cNvSpPr>
          <p:nvPr/>
        </p:nvSpPr>
        <p:spPr bwMode="auto">
          <a:xfrm>
            <a:off x="1165225" y="6262688"/>
            <a:ext cx="36513" cy="46037"/>
          </a:xfrm>
          <a:custGeom>
            <a:avLst/>
            <a:gdLst>
              <a:gd name="T0" fmla="*/ 0 w 36194"/>
              <a:gd name="T1" fmla="*/ 0 h 46354"/>
              <a:gd name="T2" fmla="*/ 36194 w 36194"/>
              <a:gd name="T3" fmla="*/ 46354 h 46354"/>
            </a:gdLst>
            <a:ahLst/>
            <a:cxnLst/>
            <a:rect l="T0" t="T1" r="T2" b="T3"/>
            <a:pathLst>
              <a:path w="36194" h="46354">
                <a:moveTo>
                  <a:pt x="32448" y="0"/>
                </a:moveTo>
                <a:lnTo>
                  <a:pt x="0" y="7493"/>
                </a:lnTo>
                <a:lnTo>
                  <a:pt x="3378" y="46012"/>
                </a:lnTo>
                <a:lnTo>
                  <a:pt x="35648" y="36550"/>
                </a:lnTo>
                <a:lnTo>
                  <a:pt x="32448"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27751" name="object 105"/>
          <p:cNvSpPr>
            <a:spLocks noChangeArrowheads="1"/>
          </p:cNvSpPr>
          <p:nvPr/>
        </p:nvSpPr>
        <p:spPr bwMode="auto">
          <a:xfrm>
            <a:off x="1162050" y="6257925"/>
            <a:ext cx="42863" cy="53975"/>
          </a:xfrm>
          <a:custGeom>
            <a:avLst/>
            <a:gdLst>
              <a:gd name="T0" fmla="*/ 0 w 42544"/>
              <a:gd name="T1" fmla="*/ 0 h 53975"/>
              <a:gd name="T2" fmla="*/ 42544 w 42544"/>
              <a:gd name="T3" fmla="*/ 53975 h 53975"/>
            </a:gdLst>
            <a:ahLst/>
            <a:cxnLst/>
            <a:rect l="T0" t="T1" r="T2" b="T3"/>
            <a:pathLst>
              <a:path w="42544" h="53975">
                <a:moveTo>
                  <a:pt x="38277" y="0"/>
                </a:moveTo>
                <a:lnTo>
                  <a:pt x="0" y="8851"/>
                </a:lnTo>
                <a:lnTo>
                  <a:pt x="3911" y="53543"/>
                </a:lnTo>
                <a:lnTo>
                  <a:pt x="30247" y="45821"/>
                </a:lnTo>
                <a:lnTo>
                  <a:pt x="9182" y="45821"/>
                </a:lnTo>
                <a:lnTo>
                  <a:pt x="6350" y="13462"/>
                </a:lnTo>
                <a:lnTo>
                  <a:pt x="32969" y="7315"/>
                </a:lnTo>
                <a:lnTo>
                  <a:pt x="38919" y="7315"/>
                </a:lnTo>
                <a:lnTo>
                  <a:pt x="38277" y="0"/>
                </a:lnTo>
                <a:close/>
              </a:path>
              <a:path w="42544" h="53975">
                <a:moveTo>
                  <a:pt x="35654" y="38071"/>
                </a:moveTo>
                <a:lnTo>
                  <a:pt x="9182" y="45821"/>
                </a:lnTo>
                <a:lnTo>
                  <a:pt x="30247" y="45821"/>
                </a:lnTo>
                <a:lnTo>
                  <a:pt x="41986" y="42379"/>
                </a:lnTo>
                <a:lnTo>
                  <a:pt x="41825" y="40474"/>
                </a:lnTo>
                <a:lnTo>
                  <a:pt x="35864" y="40474"/>
                </a:lnTo>
                <a:lnTo>
                  <a:pt x="35654" y="38071"/>
                </a:lnTo>
                <a:close/>
              </a:path>
              <a:path w="42544" h="53975">
                <a:moveTo>
                  <a:pt x="37985" y="37388"/>
                </a:moveTo>
                <a:lnTo>
                  <a:pt x="35654" y="38071"/>
                </a:lnTo>
                <a:lnTo>
                  <a:pt x="35864" y="40474"/>
                </a:lnTo>
                <a:lnTo>
                  <a:pt x="38823" y="40220"/>
                </a:lnTo>
                <a:lnTo>
                  <a:pt x="37985" y="37388"/>
                </a:lnTo>
                <a:close/>
              </a:path>
              <a:path w="42544" h="53975">
                <a:moveTo>
                  <a:pt x="41783" y="39966"/>
                </a:moveTo>
                <a:lnTo>
                  <a:pt x="35864" y="40474"/>
                </a:lnTo>
                <a:lnTo>
                  <a:pt x="41825" y="40474"/>
                </a:lnTo>
                <a:lnTo>
                  <a:pt x="41783" y="39966"/>
                </a:lnTo>
                <a:close/>
              </a:path>
              <a:path w="42544" h="53975">
                <a:moveTo>
                  <a:pt x="41556" y="37388"/>
                </a:moveTo>
                <a:lnTo>
                  <a:pt x="37985" y="37388"/>
                </a:lnTo>
                <a:lnTo>
                  <a:pt x="38823" y="40220"/>
                </a:lnTo>
                <a:lnTo>
                  <a:pt x="41783" y="39966"/>
                </a:lnTo>
                <a:lnTo>
                  <a:pt x="41556" y="37388"/>
                </a:lnTo>
                <a:close/>
              </a:path>
              <a:path w="42544" h="53975">
                <a:moveTo>
                  <a:pt x="38919" y="7315"/>
                </a:moveTo>
                <a:lnTo>
                  <a:pt x="32969" y="7315"/>
                </a:lnTo>
                <a:lnTo>
                  <a:pt x="35654" y="38071"/>
                </a:lnTo>
                <a:lnTo>
                  <a:pt x="37985" y="37388"/>
                </a:lnTo>
                <a:lnTo>
                  <a:pt x="41556" y="37388"/>
                </a:lnTo>
                <a:lnTo>
                  <a:pt x="38919" y="731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2" name="object 106"/>
          <p:cNvSpPr>
            <a:spLocks noChangeArrowheads="1"/>
          </p:cNvSpPr>
          <p:nvPr/>
        </p:nvSpPr>
        <p:spPr bwMode="auto">
          <a:xfrm>
            <a:off x="1185863" y="6265863"/>
            <a:ext cx="9525" cy="34925"/>
          </a:xfrm>
          <a:custGeom>
            <a:avLst/>
            <a:gdLst>
              <a:gd name="T0" fmla="*/ 0 w 9525"/>
              <a:gd name="T1" fmla="*/ 0 h 35560"/>
              <a:gd name="T2" fmla="*/ 9525 w 9525"/>
              <a:gd name="T3" fmla="*/ 35560 h 35560"/>
            </a:gdLst>
            <a:ahLst/>
            <a:cxnLst/>
            <a:rect l="T0" t="T1" r="T2" b="T3"/>
            <a:pathLst>
              <a:path w="9525" h="35560">
                <a:moveTo>
                  <a:pt x="5905" y="0"/>
                </a:moveTo>
                <a:lnTo>
                  <a:pt x="0" y="520"/>
                </a:lnTo>
                <a:lnTo>
                  <a:pt x="3035" y="35267"/>
                </a:lnTo>
                <a:lnTo>
                  <a:pt x="8940" y="34747"/>
                </a:lnTo>
                <a:lnTo>
                  <a:pt x="59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3" name="object 107"/>
          <p:cNvSpPr>
            <a:spLocks noChangeArrowheads="1"/>
          </p:cNvSpPr>
          <p:nvPr/>
        </p:nvSpPr>
        <p:spPr bwMode="auto">
          <a:xfrm>
            <a:off x="1166813" y="6278563"/>
            <a:ext cx="33337" cy="12700"/>
          </a:xfrm>
          <a:custGeom>
            <a:avLst/>
            <a:gdLst>
              <a:gd name="T0" fmla="*/ 0 w 33019"/>
              <a:gd name="T1" fmla="*/ 0 h 12700"/>
              <a:gd name="T2" fmla="*/ 33019 w 33019"/>
              <a:gd name="T3" fmla="*/ 12700 h 12700"/>
            </a:gdLst>
            <a:ahLst/>
            <a:cxnLst/>
            <a:rect l="T0" t="T1" r="T2" b="T3"/>
            <a:pathLst>
              <a:path w="33019" h="12700">
                <a:moveTo>
                  <a:pt x="31635" y="0"/>
                </a:moveTo>
                <a:lnTo>
                  <a:pt x="0" y="6743"/>
                </a:lnTo>
                <a:lnTo>
                  <a:pt x="1231" y="12534"/>
                </a:lnTo>
                <a:lnTo>
                  <a:pt x="32867" y="5803"/>
                </a:lnTo>
                <a:lnTo>
                  <a:pt x="3163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4" name="object 108"/>
          <p:cNvSpPr>
            <a:spLocks noChangeArrowheads="1"/>
          </p:cNvSpPr>
          <p:nvPr/>
        </p:nvSpPr>
        <p:spPr bwMode="auto">
          <a:xfrm>
            <a:off x="769938" y="6176963"/>
            <a:ext cx="165100" cy="219075"/>
          </a:xfrm>
          <a:custGeom>
            <a:avLst/>
            <a:gdLst>
              <a:gd name="T0" fmla="*/ 0 w 165100"/>
              <a:gd name="T1" fmla="*/ 0 h 218439"/>
              <a:gd name="T2" fmla="*/ 165100 w 165100"/>
              <a:gd name="T3" fmla="*/ 218439 h 218439"/>
            </a:gdLst>
            <a:ahLst/>
            <a:cxnLst/>
            <a:rect l="T0" t="T1" r="T2" b="T3"/>
            <a:pathLst>
              <a:path w="165100" h="218439">
                <a:moveTo>
                  <a:pt x="97593" y="129870"/>
                </a:moveTo>
                <a:lnTo>
                  <a:pt x="67233" y="129870"/>
                </a:lnTo>
                <a:lnTo>
                  <a:pt x="94246" y="162394"/>
                </a:lnTo>
                <a:lnTo>
                  <a:pt x="99123" y="218097"/>
                </a:lnTo>
                <a:lnTo>
                  <a:pt x="125310" y="215811"/>
                </a:lnTo>
                <a:lnTo>
                  <a:pt x="120014" y="155320"/>
                </a:lnTo>
                <a:lnTo>
                  <a:pt x="97593" y="129870"/>
                </a:lnTo>
                <a:close/>
              </a:path>
              <a:path w="165100" h="218439">
                <a:moveTo>
                  <a:pt x="122838" y="63817"/>
                </a:moveTo>
                <a:lnTo>
                  <a:pt x="63817" y="63817"/>
                </a:lnTo>
                <a:lnTo>
                  <a:pt x="41859" y="113576"/>
                </a:lnTo>
                <a:lnTo>
                  <a:pt x="45326" y="153187"/>
                </a:lnTo>
                <a:lnTo>
                  <a:pt x="0" y="157149"/>
                </a:lnTo>
                <a:lnTo>
                  <a:pt x="2285" y="183337"/>
                </a:lnTo>
                <a:lnTo>
                  <a:pt x="71373" y="177291"/>
                </a:lnTo>
                <a:lnTo>
                  <a:pt x="67233" y="129870"/>
                </a:lnTo>
                <a:lnTo>
                  <a:pt x="97593" y="129870"/>
                </a:lnTo>
                <a:lnTo>
                  <a:pt x="89280" y="120434"/>
                </a:lnTo>
                <a:lnTo>
                  <a:pt x="102641" y="93598"/>
                </a:lnTo>
                <a:lnTo>
                  <a:pt x="125443" y="93598"/>
                </a:lnTo>
                <a:lnTo>
                  <a:pt x="122838" y="63817"/>
                </a:lnTo>
                <a:close/>
              </a:path>
              <a:path w="165100" h="218439">
                <a:moveTo>
                  <a:pt x="125443" y="93598"/>
                </a:moveTo>
                <a:lnTo>
                  <a:pt x="102641" y="93598"/>
                </a:lnTo>
                <a:lnTo>
                  <a:pt x="105194" y="122669"/>
                </a:lnTo>
                <a:lnTo>
                  <a:pt x="164871" y="117449"/>
                </a:lnTo>
                <a:lnTo>
                  <a:pt x="163174" y="98031"/>
                </a:lnTo>
                <a:lnTo>
                  <a:pt x="125831" y="98031"/>
                </a:lnTo>
                <a:lnTo>
                  <a:pt x="125443" y="93598"/>
                </a:lnTo>
                <a:close/>
              </a:path>
              <a:path w="165100" h="218439">
                <a:moveTo>
                  <a:pt x="162890" y="94780"/>
                </a:moveTo>
                <a:lnTo>
                  <a:pt x="125831" y="98031"/>
                </a:lnTo>
                <a:lnTo>
                  <a:pt x="163174" y="98031"/>
                </a:lnTo>
                <a:lnTo>
                  <a:pt x="162890" y="94780"/>
                </a:lnTo>
                <a:close/>
              </a:path>
              <a:path w="165100" h="218439">
                <a:moveTo>
                  <a:pt x="78562" y="38430"/>
                </a:moveTo>
                <a:lnTo>
                  <a:pt x="28486" y="42811"/>
                </a:lnTo>
                <a:lnTo>
                  <a:pt x="4978" y="77317"/>
                </a:lnTo>
                <a:lnTo>
                  <a:pt x="23025" y="90233"/>
                </a:lnTo>
                <a:lnTo>
                  <a:pt x="40144" y="65887"/>
                </a:lnTo>
                <a:lnTo>
                  <a:pt x="63817" y="63817"/>
                </a:lnTo>
                <a:lnTo>
                  <a:pt x="122838" y="63817"/>
                </a:lnTo>
                <a:lnTo>
                  <a:pt x="122758" y="62903"/>
                </a:lnTo>
                <a:lnTo>
                  <a:pt x="78562" y="38430"/>
                </a:lnTo>
                <a:close/>
              </a:path>
              <a:path w="165100" h="218439">
                <a:moveTo>
                  <a:pt x="118427" y="0"/>
                </a:moveTo>
                <a:lnTo>
                  <a:pt x="92062" y="22199"/>
                </a:lnTo>
                <a:lnTo>
                  <a:pt x="92824" y="30822"/>
                </a:lnTo>
                <a:lnTo>
                  <a:pt x="114134" y="48501"/>
                </a:lnTo>
                <a:lnTo>
                  <a:pt x="122605" y="47751"/>
                </a:lnTo>
                <a:lnTo>
                  <a:pt x="140500" y="26657"/>
                </a:lnTo>
                <a:lnTo>
                  <a:pt x="139738" y="18021"/>
                </a:lnTo>
                <a:lnTo>
                  <a:pt x="11842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5" name="object 109"/>
          <p:cNvSpPr>
            <a:spLocks noChangeArrowheads="1"/>
          </p:cNvSpPr>
          <p:nvPr/>
        </p:nvSpPr>
        <p:spPr bwMode="auto">
          <a:xfrm>
            <a:off x="766763" y="6175375"/>
            <a:ext cx="169862" cy="222250"/>
          </a:xfrm>
          <a:custGeom>
            <a:avLst/>
            <a:gdLst>
              <a:gd name="T0" fmla="*/ 0 w 169544"/>
              <a:gd name="T1" fmla="*/ 0 h 222885"/>
              <a:gd name="T2" fmla="*/ 169544 w 169544"/>
              <a:gd name="T3" fmla="*/ 222885 h 222885"/>
            </a:gdLst>
            <a:ahLst/>
            <a:cxnLst/>
            <a:rect l="T0" t="T1" r="T2" b="T3"/>
            <a:pathLst>
              <a:path w="169544" h="222885">
                <a:moveTo>
                  <a:pt x="77925" y="138734"/>
                </a:moveTo>
                <a:lnTo>
                  <a:pt x="72313" y="138734"/>
                </a:lnTo>
                <a:lnTo>
                  <a:pt x="94488" y="165430"/>
                </a:lnTo>
                <a:lnTo>
                  <a:pt x="99491" y="222618"/>
                </a:lnTo>
                <a:lnTo>
                  <a:pt x="129984" y="219951"/>
                </a:lnTo>
                <a:lnTo>
                  <a:pt x="129808" y="217944"/>
                </a:lnTo>
                <a:lnTo>
                  <a:pt x="103416" y="217944"/>
                </a:lnTo>
                <a:lnTo>
                  <a:pt x="98679" y="163715"/>
                </a:lnTo>
                <a:lnTo>
                  <a:pt x="77925" y="138734"/>
                </a:lnTo>
                <a:close/>
              </a:path>
              <a:path w="169544" h="222885">
                <a:moveTo>
                  <a:pt x="106464" y="87972"/>
                </a:moveTo>
                <a:lnTo>
                  <a:pt x="89039" y="122948"/>
                </a:lnTo>
                <a:lnTo>
                  <a:pt x="120269" y="158407"/>
                </a:lnTo>
                <a:lnTo>
                  <a:pt x="125310" y="216039"/>
                </a:lnTo>
                <a:lnTo>
                  <a:pt x="103416" y="217944"/>
                </a:lnTo>
                <a:lnTo>
                  <a:pt x="129808" y="217944"/>
                </a:lnTo>
                <a:lnTo>
                  <a:pt x="124434" y="156616"/>
                </a:lnTo>
                <a:lnTo>
                  <a:pt x="94195" y="122275"/>
                </a:lnTo>
                <a:lnTo>
                  <a:pt x="103505" y="103593"/>
                </a:lnTo>
                <a:lnTo>
                  <a:pt x="107830" y="103593"/>
                </a:lnTo>
                <a:lnTo>
                  <a:pt x="106464" y="87972"/>
                </a:lnTo>
                <a:close/>
              </a:path>
              <a:path w="169544" h="222885">
                <a:moveTo>
                  <a:pt x="67416" y="68465"/>
                </a:moveTo>
                <a:lnTo>
                  <a:pt x="62699" y="68465"/>
                </a:lnTo>
                <a:lnTo>
                  <a:pt x="41998" y="115392"/>
                </a:lnTo>
                <a:lnTo>
                  <a:pt x="45326" y="153416"/>
                </a:lnTo>
                <a:lnTo>
                  <a:pt x="0" y="157378"/>
                </a:lnTo>
                <a:lnTo>
                  <a:pt x="2667" y="187858"/>
                </a:lnTo>
                <a:lnTo>
                  <a:pt x="56034" y="183184"/>
                </a:lnTo>
                <a:lnTo>
                  <a:pt x="6578" y="183184"/>
                </a:lnTo>
                <a:lnTo>
                  <a:pt x="4673" y="161302"/>
                </a:lnTo>
                <a:lnTo>
                  <a:pt x="49999" y="157327"/>
                </a:lnTo>
                <a:lnTo>
                  <a:pt x="46393" y="116116"/>
                </a:lnTo>
                <a:lnTo>
                  <a:pt x="67416" y="68465"/>
                </a:lnTo>
                <a:close/>
              </a:path>
              <a:path w="169544" h="222885">
                <a:moveTo>
                  <a:pt x="66814" y="125361"/>
                </a:moveTo>
                <a:lnTo>
                  <a:pt x="71374" y="177507"/>
                </a:lnTo>
                <a:lnTo>
                  <a:pt x="6578" y="183184"/>
                </a:lnTo>
                <a:lnTo>
                  <a:pt x="56034" y="183184"/>
                </a:lnTo>
                <a:lnTo>
                  <a:pt x="76047" y="181432"/>
                </a:lnTo>
                <a:lnTo>
                  <a:pt x="72313" y="138734"/>
                </a:lnTo>
                <a:lnTo>
                  <a:pt x="77925" y="138734"/>
                </a:lnTo>
                <a:lnTo>
                  <a:pt x="66814" y="125361"/>
                </a:lnTo>
                <a:close/>
              </a:path>
              <a:path w="169544" h="222885">
                <a:moveTo>
                  <a:pt x="107830" y="103593"/>
                </a:moveTo>
                <a:lnTo>
                  <a:pt x="103505" y="103593"/>
                </a:lnTo>
                <a:lnTo>
                  <a:pt x="105562" y="127190"/>
                </a:lnTo>
                <a:lnTo>
                  <a:pt x="159075" y="122516"/>
                </a:lnTo>
                <a:lnTo>
                  <a:pt x="109486" y="122516"/>
                </a:lnTo>
                <a:lnTo>
                  <a:pt x="107830" y="103593"/>
                </a:lnTo>
                <a:close/>
              </a:path>
              <a:path w="169544" h="222885">
                <a:moveTo>
                  <a:pt x="167592" y="99301"/>
                </a:moveTo>
                <a:lnTo>
                  <a:pt x="163258" y="99301"/>
                </a:lnTo>
                <a:lnTo>
                  <a:pt x="164871" y="117678"/>
                </a:lnTo>
                <a:lnTo>
                  <a:pt x="109486" y="122516"/>
                </a:lnTo>
                <a:lnTo>
                  <a:pt x="159075" y="122516"/>
                </a:lnTo>
                <a:lnTo>
                  <a:pt x="169545" y="121602"/>
                </a:lnTo>
                <a:lnTo>
                  <a:pt x="167592" y="99301"/>
                </a:lnTo>
                <a:close/>
              </a:path>
              <a:path w="169544" h="222885">
                <a:moveTo>
                  <a:pt x="89344" y="42824"/>
                </a:moveTo>
                <a:lnTo>
                  <a:pt x="80429" y="42824"/>
                </a:lnTo>
                <a:lnTo>
                  <a:pt x="123037" y="66421"/>
                </a:lnTo>
                <a:lnTo>
                  <a:pt x="126199" y="102552"/>
                </a:lnTo>
                <a:lnTo>
                  <a:pt x="163258" y="99301"/>
                </a:lnTo>
                <a:lnTo>
                  <a:pt x="167592" y="99301"/>
                </a:lnTo>
                <a:lnTo>
                  <a:pt x="167467" y="97878"/>
                </a:lnTo>
                <a:lnTo>
                  <a:pt x="130124" y="97878"/>
                </a:lnTo>
                <a:lnTo>
                  <a:pt x="127139" y="63766"/>
                </a:lnTo>
                <a:lnTo>
                  <a:pt x="89344" y="42824"/>
                </a:lnTo>
                <a:close/>
              </a:path>
              <a:path w="169544" h="222885">
                <a:moveTo>
                  <a:pt x="167182" y="94627"/>
                </a:moveTo>
                <a:lnTo>
                  <a:pt x="130124" y="97878"/>
                </a:lnTo>
                <a:lnTo>
                  <a:pt x="167467" y="97878"/>
                </a:lnTo>
                <a:lnTo>
                  <a:pt x="167182" y="94627"/>
                </a:lnTo>
                <a:close/>
              </a:path>
              <a:path w="169544" h="222885">
                <a:moveTo>
                  <a:pt x="29044" y="43776"/>
                </a:moveTo>
                <a:lnTo>
                  <a:pt x="4356" y="80035"/>
                </a:lnTo>
                <a:lnTo>
                  <a:pt x="25869" y="95427"/>
                </a:lnTo>
                <a:lnTo>
                  <a:pt x="30112" y="89395"/>
                </a:lnTo>
                <a:lnTo>
                  <a:pt x="24841" y="89395"/>
                </a:lnTo>
                <a:lnTo>
                  <a:pt x="10287" y="78981"/>
                </a:lnTo>
                <a:lnTo>
                  <a:pt x="31969" y="47142"/>
                </a:lnTo>
                <a:lnTo>
                  <a:pt x="31013" y="47142"/>
                </a:lnTo>
                <a:lnTo>
                  <a:pt x="30822" y="44996"/>
                </a:lnTo>
                <a:lnTo>
                  <a:pt x="29044" y="43776"/>
                </a:lnTo>
                <a:close/>
              </a:path>
              <a:path w="169544" h="222885">
                <a:moveTo>
                  <a:pt x="69596" y="63525"/>
                </a:moveTo>
                <a:lnTo>
                  <a:pt x="41287" y="66001"/>
                </a:lnTo>
                <a:lnTo>
                  <a:pt x="24841" y="89395"/>
                </a:lnTo>
                <a:lnTo>
                  <a:pt x="30112" y="89395"/>
                </a:lnTo>
                <a:lnTo>
                  <a:pt x="43662" y="70129"/>
                </a:lnTo>
                <a:lnTo>
                  <a:pt x="62699" y="68465"/>
                </a:lnTo>
                <a:lnTo>
                  <a:pt x="67416" y="68465"/>
                </a:lnTo>
                <a:lnTo>
                  <a:pt x="69596" y="63525"/>
                </a:lnTo>
                <a:close/>
              </a:path>
              <a:path w="169544" h="222885">
                <a:moveTo>
                  <a:pt x="96913" y="28384"/>
                </a:moveTo>
                <a:lnTo>
                  <a:pt x="92621" y="28765"/>
                </a:lnTo>
                <a:lnTo>
                  <a:pt x="93027" y="33540"/>
                </a:lnTo>
                <a:lnTo>
                  <a:pt x="94564" y="37884"/>
                </a:lnTo>
                <a:lnTo>
                  <a:pt x="99834" y="45377"/>
                </a:lnTo>
                <a:lnTo>
                  <a:pt x="103339" y="48247"/>
                </a:lnTo>
                <a:lnTo>
                  <a:pt x="111798" y="52095"/>
                </a:lnTo>
                <a:lnTo>
                  <a:pt x="116306" y="52870"/>
                </a:lnTo>
                <a:lnTo>
                  <a:pt x="125488" y="52057"/>
                </a:lnTo>
                <a:lnTo>
                  <a:pt x="129755" y="50520"/>
                </a:lnTo>
                <a:lnTo>
                  <a:pt x="132701" y="48501"/>
                </a:lnTo>
                <a:lnTo>
                  <a:pt x="116624" y="48501"/>
                </a:lnTo>
                <a:lnTo>
                  <a:pt x="112953" y="47866"/>
                </a:lnTo>
                <a:lnTo>
                  <a:pt x="105765" y="44602"/>
                </a:lnTo>
                <a:lnTo>
                  <a:pt x="102933" y="42278"/>
                </a:lnTo>
                <a:lnTo>
                  <a:pt x="98552" y="36017"/>
                </a:lnTo>
                <a:lnTo>
                  <a:pt x="97282" y="32486"/>
                </a:lnTo>
                <a:lnTo>
                  <a:pt x="96913" y="28384"/>
                </a:lnTo>
                <a:close/>
              </a:path>
              <a:path w="169544" h="222885">
                <a:moveTo>
                  <a:pt x="132652" y="4381"/>
                </a:moveTo>
                <a:lnTo>
                  <a:pt x="120573" y="4381"/>
                </a:lnTo>
                <a:lnTo>
                  <a:pt x="124180" y="5054"/>
                </a:lnTo>
                <a:lnTo>
                  <a:pt x="131318" y="8534"/>
                </a:lnTo>
                <a:lnTo>
                  <a:pt x="134188" y="10960"/>
                </a:lnTo>
                <a:lnTo>
                  <a:pt x="138684" y="17322"/>
                </a:lnTo>
                <a:lnTo>
                  <a:pt x="139954" y="20764"/>
                </a:lnTo>
                <a:lnTo>
                  <a:pt x="140625" y="28384"/>
                </a:lnTo>
                <a:lnTo>
                  <a:pt x="140599" y="28994"/>
                </a:lnTo>
                <a:lnTo>
                  <a:pt x="116624" y="48501"/>
                </a:lnTo>
                <a:lnTo>
                  <a:pt x="132701" y="48501"/>
                </a:lnTo>
                <a:lnTo>
                  <a:pt x="137426" y="45262"/>
                </a:lnTo>
                <a:lnTo>
                  <a:pt x="140373" y="41833"/>
                </a:lnTo>
                <a:lnTo>
                  <a:pt x="144246" y="33528"/>
                </a:lnTo>
                <a:lnTo>
                  <a:pt x="145021" y="28994"/>
                </a:lnTo>
                <a:lnTo>
                  <a:pt x="144195" y="19659"/>
                </a:lnTo>
                <a:lnTo>
                  <a:pt x="142633" y="15417"/>
                </a:lnTo>
                <a:lnTo>
                  <a:pt x="137299" y="7886"/>
                </a:lnTo>
                <a:lnTo>
                  <a:pt x="133819" y="4953"/>
                </a:lnTo>
                <a:lnTo>
                  <a:pt x="132652" y="4381"/>
                </a:lnTo>
                <a:close/>
              </a:path>
              <a:path w="169544" h="222885">
                <a:moveTo>
                  <a:pt x="30822" y="44996"/>
                </a:moveTo>
                <a:lnTo>
                  <a:pt x="31013" y="47142"/>
                </a:lnTo>
                <a:lnTo>
                  <a:pt x="32030" y="47053"/>
                </a:lnTo>
                <a:lnTo>
                  <a:pt x="32600" y="46215"/>
                </a:lnTo>
                <a:lnTo>
                  <a:pt x="30822" y="44996"/>
                </a:lnTo>
                <a:close/>
              </a:path>
              <a:path w="169544" h="222885">
                <a:moveTo>
                  <a:pt x="32030" y="47053"/>
                </a:moveTo>
                <a:lnTo>
                  <a:pt x="31013" y="47142"/>
                </a:lnTo>
                <a:lnTo>
                  <a:pt x="31969" y="47142"/>
                </a:lnTo>
                <a:close/>
              </a:path>
              <a:path w="169544" h="222885">
                <a:moveTo>
                  <a:pt x="81368" y="38404"/>
                </a:moveTo>
                <a:lnTo>
                  <a:pt x="29616" y="42938"/>
                </a:lnTo>
                <a:lnTo>
                  <a:pt x="29044" y="43776"/>
                </a:lnTo>
                <a:lnTo>
                  <a:pt x="32600" y="46215"/>
                </a:lnTo>
                <a:lnTo>
                  <a:pt x="32030" y="47053"/>
                </a:lnTo>
                <a:lnTo>
                  <a:pt x="80429" y="42824"/>
                </a:lnTo>
                <a:lnTo>
                  <a:pt x="89344" y="42824"/>
                </a:lnTo>
                <a:lnTo>
                  <a:pt x="81368" y="38404"/>
                </a:lnTo>
                <a:close/>
              </a:path>
              <a:path w="169544" h="222885">
                <a:moveTo>
                  <a:pt x="120954" y="0"/>
                </a:moveTo>
                <a:lnTo>
                  <a:pt x="92214" y="24206"/>
                </a:lnTo>
                <a:lnTo>
                  <a:pt x="92621" y="28765"/>
                </a:lnTo>
                <a:lnTo>
                  <a:pt x="96913" y="28384"/>
                </a:lnTo>
                <a:lnTo>
                  <a:pt x="96583" y="24549"/>
                </a:lnTo>
                <a:lnTo>
                  <a:pt x="97231" y="20955"/>
                </a:lnTo>
                <a:lnTo>
                  <a:pt x="120573" y="4381"/>
                </a:lnTo>
                <a:lnTo>
                  <a:pt x="132652" y="4381"/>
                </a:lnTo>
                <a:lnTo>
                  <a:pt x="125437" y="850"/>
                </a:lnTo>
                <a:lnTo>
                  <a:pt x="12095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56" name="object 110"/>
          <p:cNvSpPr>
            <a:spLocks noChangeArrowheads="1"/>
          </p:cNvSpPr>
          <p:nvPr/>
        </p:nvSpPr>
        <p:spPr bwMode="auto">
          <a:xfrm>
            <a:off x="722313" y="5984875"/>
            <a:ext cx="501650" cy="496888"/>
          </a:xfrm>
          <a:custGeom>
            <a:avLst/>
            <a:gdLst>
              <a:gd name="T0" fmla="*/ 0 w 501650"/>
              <a:gd name="T1" fmla="*/ 0 h 496570"/>
              <a:gd name="T2" fmla="*/ 501650 w 501650"/>
              <a:gd name="T3" fmla="*/ 496570 h 496570"/>
            </a:gdLst>
            <a:ahLst/>
            <a:cxnLst/>
            <a:rect l="T0" t="T1" r="T2" b="T3"/>
            <a:pathLst>
              <a:path w="501650" h="496570">
                <a:moveTo>
                  <a:pt x="461192" y="0"/>
                </a:moveTo>
                <a:lnTo>
                  <a:pt x="0" y="40354"/>
                </a:lnTo>
                <a:lnTo>
                  <a:pt x="39869" y="496023"/>
                </a:lnTo>
                <a:lnTo>
                  <a:pt x="278295" y="475170"/>
                </a:lnTo>
                <a:lnTo>
                  <a:pt x="62501" y="475170"/>
                </a:lnTo>
                <a:lnTo>
                  <a:pt x="26522" y="64020"/>
                </a:lnTo>
                <a:lnTo>
                  <a:pt x="437659" y="28041"/>
                </a:lnTo>
                <a:lnTo>
                  <a:pt x="463645" y="28041"/>
                </a:lnTo>
                <a:lnTo>
                  <a:pt x="461192" y="0"/>
                </a:lnTo>
                <a:close/>
              </a:path>
              <a:path w="501650" h="496570">
                <a:moveTo>
                  <a:pt x="473628" y="439202"/>
                </a:moveTo>
                <a:lnTo>
                  <a:pt x="62501" y="475170"/>
                </a:lnTo>
                <a:lnTo>
                  <a:pt x="278295" y="475170"/>
                </a:lnTo>
                <a:lnTo>
                  <a:pt x="501062" y="455686"/>
                </a:lnTo>
                <a:lnTo>
                  <a:pt x="500747" y="452094"/>
                </a:lnTo>
                <a:lnTo>
                  <a:pt x="474756" y="452094"/>
                </a:lnTo>
                <a:lnTo>
                  <a:pt x="473628" y="439202"/>
                </a:lnTo>
                <a:close/>
              </a:path>
              <a:path w="501650" h="496570">
                <a:moveTo>
                  <a:pt x="486528" y="438073"/>
                </a:moveTo>
                <a:lnTo>
                  <a:pt x="473628" y="439202"/>
                </a:lnTo>
                <a:lnTo>
                  <a:pt x="474756" y="452094"/>
                </a:lnTo>
                <a:lnTo>
                  <a:pt x="487659" y="450964"/>
                </a:lnTo>
                <a:lnTo>
                  <a:pt x="486528" y="438073"/>
                </a:lnTo>
                <a:close/>
              </a:path>
              <a:path w="501650" h="496570">
                <a:moveTo>
                  <a:pt x="500549" y="449833"/>
                </a:moveTo>
                <a:lnTo>
                  <a:pt x="474756" y="452094"/>
                </a:lnTo>
                <a:lnTo>
                  <a:pt x="500747" y="452094"/>
                </a:lnTo>
                <a:lnTo>
                  <a:pt x="500549" y="449833"/>
                </a:lnTo>
                <a:close/>
              </a:path>
              <a:path w="501650" h="496570">
                <a:moveTo>
                  <a:pt x="499520" y="438073"/>
                </a:moveTo>
                <a:lnTo>
                  <a:pt x="486528" y="438073"/>
                </a:lnTo>
                <a:lnTo>
                  <a:pt x="487659" y="450964"/>
                </a:lnTo>
                <a:lnTo>
                  <a:pt x="500549" y="449833"/>
                </a:lnTo>
                <a:lnTo>
                  <a:pt x="499520" y="438073"/>
                </a:lnTo>
                <a:close/>
              </a:path>
              <a:path w="501650" h="496570">
                <a:moveTo>
                  <a:pt x="463645" y="28041"/>
                </a:moveTo>
                <a:lnTo>
                  <a:pt x="437659" y="28041"/>
                </a:lnTo>
                <a:lnTo>
                  <a:pt x="473628" y="439202"/>
                </a:lnTo>
                <a:lnTo>
                  <a:pt x="486528" y="438073"/>
                </a:lnTo>
                <a:lnTo>
                  <a:pt x="499520" y="438073"/>
                </a:lnTo>
                <a:lnTo>
                  <a:pt x="463645" y="28041"/>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7757" name="object 111"/>
          <p:cNvSpPr>
            <a:spLocks noChangeArrowheads="1"/>
          </p:cNvSpPr>
          <p:nvPr/>
        </p:nvSpPr>
        <p:spPr bwMode="auto">
          <a:xfrm>
            <a:off x="1052513" y="6226175"/>
            <a:ext cx="53975" cy="136525"/>
          </a:xfrm>
          <a:custGeom>
            <a:avLst/>
            <a:gdLst>
              <a:gd name="T0" fmla="*/ 0 w 54609"/>
              <a:gd name="T1" fmla="*/ 0 h 135254"/>
              <a:gd name="T2" fmla="*/ 54609 w 54609"/>
              <a:gd name="T3" fmla="*/ 135254 h 135254"/>
            </a:gdLst>
            <a:ahLst/>
            <a:cxnLst/>
            <a:rect l="T0" t="T1" r="T2" b="T3"/>
            <a:pathLst>
              <a:path w="54609" h="135254">
                <a:moveTo>
                  <a:pt x="0" y="0"/>
                </a:moveTo>
                <a:lnTo>
                  <a:pt x="10375" y="118668"/>
                </a:lnTo>
                <a:lnTo>
                  <a:pt x="54013" y="135242"/>
                </a:lnTo>
                <a:lnTo>
                  <a:pt x="43256" y="12280"/>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8" name="object 112"/>
          <p:cNvSpPr>
            <a:spLocks noChangeArrowheads="1"/>
          </p:cNvSpPr>
          <p:nvPr/>
        </p:nvSpPr>
        <p:spPr bwMode="auto">
          <a:xfrm>
            <a:off x="1049338" y="6224588"/>
            <a:ext cx="58737" cy="141287"/>
          </a:xfrm>
          <a:custGeom>
            <a:avLst/>
            <a:gdLst>
              <a:gd name="T0" fmla="*/ 0 w 59055"/>
              <a:gd name="T1" fmla="*/ 0 h 141604"/>
              <a:gd name="T2" fmla="*/ 59055 w 59055"/>
              <a:gd name="T3" fmla="*/ 141604 h 141604"/>
            </a:gdLst>
            <a:ahLst/>
            <a:cxnLst/>
            <a:rect l="T0" t="T1" r="T2" b="T3"/>
            <a:pathLst>
              <a:path w="59055" h="141604">
                <a:moveTo>
                  <a:pt x="14829" y="120051"/>
                </a:moveTo>
                <a:lnTo>
                  <a:pt x="14947" y="121399"/>
                </a:lnTo>
                <a:lnTo>
                  <a:pt x="12801" y="121589"/>
                </a:lnTo>
                <a:lnTo>
                  <a:pt x="12039" y="123596"/>
                </a:lnTo>
                <a:lnTo>
                  <a:pt x="58889" y="141401"/>
                </a:lnTo>
                <a:lnTo>
                  <a:pt x="58323" y="134924"/>
                </a:lnTo>
                <a:lnTo>
                  <a:pt x="53987" y="134924"/>
                </a:lnTo>
                <a:lnTo>
                  <a:pt x="14829" y="120051"/>
                </a:lnTo>
                <a:close/>
              </a:path>
              <a:path w="59055" h="141604">
                <a:moveTo>
                  <a:pt x="20628" y="5854"/>
                </a:moveTo>
                <a:lnTo>
                  <a:pt x="4838" y="5854"/>
                </a:lnTo>
                <a:lnTo>
                  <a:pt x="43662" y="16878"/>
                </a:lnTo>
                <a:lnTo>
                  <a:pt x="53987" y="134924"/>
                </a:lnTo>
                <a:lnTo>
                  <a:pt x="58323" y="134924"/>
                </a:lnTo>
                <a:lnTo>
                  <a:pt x="47701" y="13538"/>
                </a:lnTo>
                <a:lnTo>
                  <a:pt x="20628" y="5854"/>
                </a:lnTo>
                <a:close/>
              </a:path>
              <a:path w="59055" h="141604">
                <a:moveTo>
                  <a:pt x="0" y="0"/>
                </a:moveTo>
                <a:lnTo>
                  <a:pt x="10769" y="123113"/>
                </a:lnTo>
                <a:lnTo>
                  <a:pt x="12039" y="123596"/>
                </a:lnTo>
                <a:lnTo>
                  <a:pt x="13563" y="119570"/>
                </a:lnTo>
                <a:lnTo>
                  <a:pt x="14787" y="119570"/>
                </a:lnTo>
                <a:lnTo>
                  <a:pt x="4838" y="5854"/>
                </a:lnTo>
                <a:lnTo>
                  <a:pt x="20628" y="5854"/>
                </a:lnTo>
                <a:lnTo>
                  <a:pt x="0" y="0"/>
                </a:lnTo>
                <a:close/>
              </a:path>
              <a:path w="59055" h="141604">
                <a:moveTo>
                  <a:pt x="13563" y="119570"/>
                </a:moveTo>
                <a:lnTo>
                  <a:pt x="12801" y="121589"/>
                </a:lnTo>
                <a:lnTo>
                  <a:pt x="14947" y="121399"/>
                </a:lnTo>
                <a:lnTo>
                  <a:pt x="14829" y="120051"/>
                </a:lnTo>
                <a:lnTo>
                  <a:pt x="13563" y="119570"/>
                </a:lnTo>
                <a:close/>
              </a:path>
              <a:path w="59055" h="141604">
                <a:moveTo>
                  <a:pt x="14787" y="119570"/>
                </a:moveTo>
                <a:lnTo>
                  <a:pt x="13563" y="119570"/>
                </a:lnTo>
                <a:lnTo>
                  <a:pt x="14829" y="120051"/>
                </a:lnTo>
                <a:lnTo>
                  <a:pt x="14787" y="11957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9" name="object 113"/>
          <p:cNvSpPr>
            <a:spLocks noChangeArrowheads="1"/>
          </p:cNvSpPr>
          <p:nvPr/>
        </p:nvSpPr>
        <p:spPr bwMode="auto">
          <a:xfrm>
            <a:off x="958850" y="6315075"/>
            <a:ext cx="106363" cy="60325"/>
          </a:xfrm>
          <a:custGeom>
            <a:avLst/>
            <a:gdLst>
              <a:gd name="T0" fmla="*/ 0 w 106044"/>
              <a:gd name="T1" fmla="*/ 0 h 61595"/>
              <a:gd name="T2" fmla="*/ 106044 w 106044"/>
              <a:gd name="T3" fmla="*/ 61595 h 61595"/>
            </a:gdLst>
            <a:ahLst/>
            <a:cxnLst/>
            <a:rect l="T0" t="T1" r="T2" b="T3"/>
            <a:pathLst>
              <a:path w="106044" h="61595">
                <a:moveTo>
                  <a:pt x="100107" y="34340"/>
                </a:moveTo>
                <a:lnTo>
                  <a:pt x="86321" y="34340"/>
                </a:lnTo>
                <a:lnTo>
                  <a:pt x="63855" y="61074"/>
                </a:lnTo>
                <a:lnTo>
                  <a:pt x="78765" y="59766"/>
                </a:lnTo>
                <a:lnTo>
                  <a:pt x="100107" y="34340"/>
                </a:lnTo>
                <a:close/>
              </a:path>
              <a:path w="106044" h="61595">
                <a:moveTo>
                  <a:pt x="73532" y="0"/>
                </a:moveTo>
                <a:lnTo>
                  <a:pt x="58623" y="1295"/>
                </a:lnTo>
                <a:lnTo>
                  <a:pt x="85394" y="23736"/>
                </a:lnTo>
                <a:lnTo>
                  <a:pt x="0" y="31203"/>
                </a:lnTo>
                <a:lnTo>
                  <a:pt x="927" y="41808"/>
                </a:lnTo>
                <a:lnTo>
                  <a:pt x="86321" y="34340"/>
                </a:lnTo>
                <a:lnTo>
                  <a:pt x="100107" y="34340"/>
                </a:lnTo>
                <a:lnTo>
                  <a:pt x="106044" y="27266"/>
                </a:lnTo>
                <a:lnTo>
                  <a:pt x="73532"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60" name="object 114"/>
          <p:cNvSpPr>
            <a:spLocks noChangeArrowheads="1"/>
          </p:cNvSpPr>
          <p:nvPr/>
        </p:nvSpPr>
        <p:spPr bwMode="auto">
          <a:xfrm>
            <a:off x="952500" y="6308725"/>
            <a:ext cx="122238" cy="74613"/>
          </a:xfrm>
          <a:custGeom>
            <a:avLst/>
            <a:gdLst>
              <a:gd name="T0" fmla="*/ 0 w 121284"/>
              <a:gd name="T1" fmla="*/ 0 h 74929"/>
              <a:gd name="T2" fmla="*/ 121284 w 121284"/>
              <a:gd name="T3" fmla="*/ 74929 h 74929"/>
            </a:gdLst>
            <a:ahLst/>
            <a:cxnLst/>
            <a:rect l="T0" t="T1" r="T2" b="T3"/>
            <a:pathLst>
              <a:path w="121284" h="74929">
                <a:moveTo>
                  <a:pt x="92608" y="47942"/>
                </a:moveTo>
                <a:lnTo>
                  <a:pt x="78816" y="47942"/>
                </a:lnTo>
                <a:lnTo>
                  <a:pt x="56349" y="74676"/>
                </a:lnTo>
                <a:lnTo>
                  <a:pt x="88379" y="71869"/>
                </a:lnTo>
                <a:lnTo>
                  <a:pt x="89992" y="69938"/>
                </a:lnTo>
                <a:lnTo>
                  <a:pt x="80695" y="62141"/>
                </a:lnTo>
                <a:lnTo>
                  <a:pt x="92608" y="47942"/>
                </a:lnTo>
                <a:close/>
              </a:path>
              <a:path w="121284" h="74929">
                <a:moveTo>
                  <a:pt x="98338" y="59994"/>
                </a:moveTo>
                <a:lnTo>
                  <a:pt x="84810" y="59994"/>
                </a:lnTo>
                <a:lnTo>
                  <a:pt x="85343" y="66040"/>
                </a:lnTo>
                <a:lnTo>
                  <a:pt x="89992" y="69938"/>
                </a:lnTo>
                <a:lnTo>
                  <a:pt x="98338" y="59994"/>
                </a:lnTo>
                <a:close/>
              </a:path>
              <a:path w="121284" h="74929">
                <a:moveTo>
                  <a:pt x="105638" y="34888"/>
                </a:moveTo>
                <a:lnTo>
                  <a:pt x="103396" y="35084"/>
                </a:lnTo>
                <a:lnTo>
                  <a:pt x="80695" y="62141"/>
                </a:lnTo>
                <a:lnTo>
                  <a:pt x="85343" y="66040"/>
                </a:lnTo>
                <a:lnTo>
                  <a:pt x="84812" y="60020"/>
                </a:lnTo>
                <a:lnTo>
                  <a:pt x="84518" y="60020"/>
                </a:lnTo>
                <a:lnTo>
                  <a:pt x="105638" y="34888"/>
                </a:lnTo>
                <a:close/>
              </a:path>
              <a:path w="121284" h="74929">
                <a:moveTo>
                  <a:pt x="120754" y="33286"/>
                </a:moveTo>
                <a:lnTo>
                  <a:pt x="106984" y="33286"/>
                </a:lnTo>
                <a:lnTo>
                  <a:pt x="106310" y="34088"/>
                </a:lnTo>
                <a:lnTo>
                  <a:pt x="107111" y="34759"/>
                </a:lnTo>
                <a:lnTo>
                  <a:pt x="105638" y="34888"/>
                </a:lnTo>
                <a:lnTo>
                  <a:pt x="84518" y="60020"/>
                </a:lnTo>
                <a:lnTo>
                  <a:pt x="84810" y="59994"/>
                </a:lnTo>
                <a:lnTo>
                  <a:pt x="98338" y="59994"/>
                </a:lnTo>
                <a:lnTo>
                  <a:pt x="120754" y="33286"/>
                </a:lnTo>
                <a:close/>
              </a:path>
              <a:path w="121284" h="74929">
                <a:moveTo>
                  <a:pt x="84810" y="59994"/>
                </a:moveTo>
                <a:lnTo>
                  <a:pt x="84518" y="60020"/>
                </a:lnTo>
                <a:lnTo>
                  <a:pt x="84812" y="60020"/>
                </a:lnTo>
                <a:close/>
              </a:path>
              <a:path w="121284" h="74929">
                <a:moveTo>
                  <a:pt x="82092" y="0"/>
                </a:moveTo>
                <a:lnTo>
                  <a:pt x="50063" y="2806"/>
                </a:lnTo>
                <a:lnTo>
                  <a:pt x="76822" y="25234"/>
                </a:lnTo>
                <a:lnTo>
                  <a:pt x="0" y="31953"/>
                </a:lnTo>
                <a:lnTo>
                  <a:pt x="1993" y="54660"/>
                </a:lnTo>
                <a:lnTo>
                  <a:pt x="78816" y="47942"/>
                </a:lnTo>
                <a:lnTo>
                  <a:pt x="92608" y="47942"/>
                </a:lnTo>
                <a:lnTo>
                  <a:pt x="96327" y="43510"/>
                </a:lnTo>
                <a:lnTo>
                  <a:pt x="7099" y="43510"/>
                </a:lnTo>
                <a:lnTo>
                  <a:pt x="6578" y="37477"/>
                </a:lnTo>
                <a:lnTo>
                  <a:pt x="12623" y="36944"/>
                </a:lnTo>
                <a:lnTo>
                  <a:pt x="65157" y="36944"/>
                </a:lnTo>
                <a:lnTo>
                  <a:pt x="103256" y="33612"/>
                </a:lnTo>
                <a:lnTo>
                  <a:pt x="76212" y="10922"/>
                </a:lnTo>
                <a:lnTo>
                  <a:pt x="80111" y="6273"/>
                </a:lnTo>
                <a:lnTo>
                  <a:pt x="89569" y="6273"/>
                </a:lnTo>
                <a:lnTo>
                  <a:pt x="82092" y="0"/>
                </a:lnTo>
                <a:close/>
              </a:path>
              <a:path w="121284" h="74929">
                <a:moveTo>
                  <a:pt x="12623" y="36944"/>
                </a:moveTo>
                <a:lnTo>
                  <a:pt x="6578" y="37477"/>
                </a:lnTo>
                <a:lnTo>
                  <a:pt x="7099" y="43510"/>
                </a:lnTo>
                <a:lnTo>
                  <a:pt x="30033" y="41503"/>
                </a:lnTo>
                <a:lnTo>
                  <a:pt x="13017" y="41503"/>
                </a:lnTo>
                <a:lnTo>
                  <a:pt x="12623" y="36944"/>
                </a:lnTo>
                <a:close/>
              </a:path>
              <a:path w="121284" h="74929">
                <a:moveTo>
                  <a:pt x="103396" y="35084"/>
                </a:moveTo>
                <a:lnTo>
                  <a:pt x="7099" y="43510"/>
                </a:lnTo>
                <a:lnTo>
                  <a:pt x="96327" y="43510"/>
                </a:lnTo>
                <a:lnTo>
                  <a:pt x="103396" y="35084"/>
                </a:lnTo>
                <a:close/>
              </a:path>
              <a:path w="121284" h="74929">
                <a:moveTo>
                  <a:pt x="65157" y="36944"/>
                </a:moveTo>
                <a:lnTo>
                  <a:pt x="12623" y="36944"/>
                </a:lnTo>
                <a:lnTo>
                  <a:pt x="13017" y="41503"/>
                </a:lnTo>
                <a:lnTo>
                  <a:pt x="65157" y="36944"/>
                </a:lnTo>
                <a:close/>
              </a:path>
              <a:path w="121284" h="74929">
                <a:moveTo>
                  <a:pt x="103256" y="33612"/>
                </a:moveTo>
                <a:lnTo>
                  <a:pt x="13017" y="41503"/>
                </a:lnTo>
                <a:lnTo>
                  <a:pt x="30033" y="41503"/>
                </a:lnTo>
                <a:lnTo>
                  <a:pt x="103396" y="35084"/>
                </a:lnTo>
                <a:lnTo>
                  <a:pt x="104063" y="34290"/>
                </a:lnTo>
                <a:lnTo>
                  <a:pt x="103256" y="33612"/>
                </a:lnTo>
                <a:close/>
              </a:path>
              <a:path w="121284" h="74929">
                <a:moveTo>
                  <a:pt x="105507" y="33415"/>
                </a:moveTo>
                <a:lnTo>
                  <a:pt x="103256" y="33612"/>
                </a:lnTo>
                <a:lnTo>
                  <a:pt x="104063" y="34290"/>
                </a:lnTo>
                <a:lnTo>
                  <a:pt x="103396" y="35084"/>
                </a:lnTo>
                <a:lnTo>
                  <a:pt x="105638" y="34888"/>
                </a:lnTo>
                <a:lnTo>
                  <a:pt x="106310" y="34088"/>
                </a:lnTo>
                <a:lnTo>
                  <a:pt x="105507" y="33415"/>
                </a:lnTo>
                <a:close/>
              </a:path>
              <a:path w="121284" h="74929">
                <a:moveTo>
                  <a:pt x="106310" y="34088"/>
                </a:moveTo>
                <a:lnTo>
                  <a:pt x="105638" y="34888"/>
                </a:lnTo>
                <a:lnTo>
                  <a:pt x="107111" y="34759"/>
                </a:lnTo>
                <a:lnTo>
                  <a:pt x="106310" y="34088"/>
                </a:lnTo>
                <a:close/>
              </a:path>
              <a:path w="121284" h="74929">
                <a:moveTo>
                  <a:pt x="106984" y="33286"/>
                </a:moveTo>
                <a:lnTo>
                  <a:pt x="105507" y="33415"/>
                </a:lnTo>
                <a:lnTo>
                  <a:pt x="106310" y="34088"/>
                </a:lnTo>
                <a:lnTo>
                  <a:pt x="106984" y="33286"/>
                </a:lnTo>
                <a:close/>
              </a:path>
              <a:path w="121284" h="74929">
                <a:moveTo>
                  <a:pt x="80111" y="6273"/>
                </a:moveTo>
                <a:lnTo>
                  <a:pt x="76212" y="10922"/>
                </a:lnTo>
                <a:lnTo>
                  <a:pt x="103256" y="33612"/>
                </a:lnTo>
                <a:lnTo>
                  <a:pt x="105507" y="33415"/>
                </a:lnTo>
                <a:lnTo>
                  <a:pt x="80340" y="12331"/>
                </a:lnTo>
                <a:lnTo>
                  <a:pt x="80644" y="12306"/>
                </a:lnTo>
                <a:lnTo>
                  <a:pt x="80111" y="6273"/>
                </a:lnTo>
                <a:close/>
              </a:path>
              <a:path w="121284" h="74929">
                <a:moveTo>
                  <a:pt x="89569" y="6273"/>
                </a:moveTo>
                <a:lnTo>
                  <a:pt x="80111" y="6273"/>
                </a:lnTo>
                <a:lnTo>
                  <a:pt x="80644" y="12306"/>
                </a:lnTo>
                <a:lnTo>
                  <a:pt x="80340" y="12331"/>
                </a:lnTo>
                <a:lnTo>
                  <a:pt x="105507" y="33415"/>
                </a:lnTo>
                <a:lnTo>
                  <a:pt x="106984" y="33286"/>
                </a:lnTo>
                <a:lnTo>
                  <a:pt x="120754" y="33286"/>
                </a:lnTo>
                <a:lnTo>
                  <a:pt x="121170" y="32791"/>
                </a:lnTo>
                <a:lnTo>
                  <a:pt x="89569" y="62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61" name="object 115"/>
          <p:cNvSpPr txBox="1">
            <a:spLocks noChangeArrowheads="1"/>
          </p:cNvSpPr>
          <p:nvPr/>
        </p:nvSpPr>
        <p:spPr bwMode="auto">
          <a:xfrm>
            <a:off x="1930400" y="438150"/>
            <a:ext cx="1309687" cy="1677988"/>
          </a:xfrm>
          <a:prstGeom prst="rect">
            <a:avLst/>
          </a:prstGeom>
          <a:noFill/>
          <a:ln w="9525">
            <a:noFill/>
            <a:miter lim="800000"/>
            <a:headEnd/>
            <a:tailEnd/>
          </a:ln>
        </p:spPr>
        <p:txBody>
          <a:bodyPr lIns="0" tIns="0" rIns="0" bIns="0">
            <a:spAutoFit/>
          </a:bodyPr>
          <a:lstStyle/>
          <a:p>
            <a:pPr marL="12700"/>
            <a:r>
              <a:rPr lang="fr-FR" sz="1000" b="1" dirty="0">
                <a:solidFill>
                  <a:srgbClr val="CD071E"/>
                </a:solidFill>
                <a:latin typeface="Trebuchet MS" pitchFamily="34" charset="0"/>
              </a:rPr>
              <a:t>LE RISQUE FEU DE FORÊT</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Les feux de forêts sont des incendies qui résultent de </a:t>
            </a:r>
            <a:r>
              <a:rPr lang="fr-FR" sz="1000" dirty="0" smtClean="0">
                <a:solidFill>
                  <a:srgbClr val="1A171C"/>
                </a:solidFill>
                <a:latin typeface="Tahoma" pitchFamily="34" charset="0"/>
                <a:cs typeface="Tahoma" pitchFamily="34" charset="0"/>
              </a:rPr>
              <a:t>l’</a:t>
            </a:r>
            <a:r>
              <a:rPr lang="fr-FR" sz="1000" dirty="0" err="1" smtClean="0">
                <a:solidFill>
                  <a:srgbClr val="1A171C"/>
                </a:solidFill>
                <a:latin typeface="Tahoma" pitchFamily="34" charset="0"/>
                <a:cs typeface="Tahoma" pitchFamily="34" charset="0"/>
              </a:rPr>
              <a:t>inﬂam</a:t>
            </a:r>
            <a:r>
              <a:rPr lang="fr-FR" sz="1000" dirty="0" smtClean="0">
                <a:solidFill>
                  <a:srgbClr val="1A171C"/>
                </a:solidFill>
                <a:latin typeface="Tahoma" pitchFamily="34" charset="0"/>
                <a:cs typeface="Tahoma" pitchFamily="34" charset="0"/>
              </a:rPr>
              <a:t>- </a:t>
            </a:r>
            <a:r>
              <a:rPr lang="fr-FR" sz="1000" dirty="0" err="1" smtClean="0">
                <a:solidFill>
                  <a:srgbClr val="1A171C"/>
                </a:solidFill>
                <a:latin typeface="Tahoma" pitchFamily="34" charset="0"/>
                <a:cs typeface="Tahoma" pitchFamily="34" charset="0"/>
              </a:rPr>
              <a:t>mation</a:t>
            </a:r>
            <a:r>
              <a:rPr lang="fr-FR" sz="1000" dirty="0" smtClean="0">
                <a:solidFill>
                  <a:srgbClr val="1A171C"/>
                </a:solidFill>
                <a:latin typeface="Tahoma" pitchFamily="34" charset="0"/>
                <a:cs typeface="Tahoma" pitchFamily="34" charset="0"/>
              </a:rPr>
              <a:t> </a:t>
            </a:r>
            <a:r>
              <a:rPr lang="fr-FR" sz="1000" dirty="0">
                <a:solidFill>
                  <a:srgbClr val="1A171C"/>
                </a:solidFill>
                <a:latin typeface="Tahoma" pitchFamily="34" charset="0"/>
                <a:cs typeface="Tahoma" pitchFamily="34" charset="0"/>
              </a:rPr>
              <a:t>des végétaux, ils se déclarent et se propagent dans et à partir des bois, forêts, </a:t>
            </a:r>
            <a:r>
              <a:rPr lang="fr-FR" sz="1000" dirty="0" smtClean="0">
                <a:solidFill>
                  <a:srgbClr val="1A171C"/>
                </a:solidFill>
                <a:latin typeface="Tahoma" pitchFamily="34" charset="0"/>
                <a:cs typeface="Tahoma" pitchFamily="34" charset="0"/>
              </a:rPr>
              <a:t> </a:t>
            </a:r>
            <a:r>
              <a:rPr lang="fr-FR" sz="1000" dirty="0">
                <a:solidFill>
                  <a:srgbClr val="1A171C"/>
                </a:solidFill>
                <a:latin typeface="Tahoma" pitchFamily="34" charset="0"/>
                <a:cs typeface="Tahoma" pitchFamily="34" charset="0"/>
              </a:rPr>
              <a:t>et </a:t>
            </a:r>
            <a:r>
              <a:rPr lang="fr-FR" sz="1000" dirty="0" smtClean="0">
                <a:solidFill>
                  <a:srgbClr val="1A171C"/>
                </a:solidFill>
                <a:latin typeface="Tahoma" pitchFamily="34" charset="0"/>
                <a:cs typeface="Tahoma" pitchFamily="34" charset="0"/>
              </a:rPr>
              <a:t>plantations</a:t>
            </a:r>
            <a:r>
              <a:rPr lang="fr-FR" sz="1000" dirty="0">
                <a:latin typeface="Tahoma" pitchFamily="34" charset="0"/>
                <a:cs typeface="Tahoma" pitchFamily="34" charset="0"/>
              </a:rPr>
              <a:t> </a:t>
            </a:r>
            <a:r>
              <a:rPr lang="fr-FR" sz="1000" dirty="0" smtClean="0">
                <a:solidFill>
                  <a:srgbClr val="1A171C"/>
                </a:solidFill>
                <a:latin typeface="Tahoma" pitchFamily="34" charset="0"/>
                <a:cs typeface="Tahoma" pitchFamily="34" charset="0"/>
              </a:rPr>
              <a:t>d’au </a:t>
            </a:r>
            <a:r>
              <a:rPr lang="fr-FR" sz="1000" dirty="0">
                <a:solidFill>
                  <a:srgbClr val="1A171C"/>
                </a:solidFill>
                <a:latin typeface="Tahoma" pitchFamily="34" charset="0"/>
                <a:cs typeface="Tahoma" pitchFamily="34" charset="0"/>
              </a:rPr>
              <a:t>moins un hectare.</a:t>
            </a:r>
            <a:endParaRPr lang="fr-FR" sz="1000" dirty="0">
              <a:latin typeface="Tahoma" pitchFamily="34" charset="0"/>
              <a:cs typeface="Tahoma" pitchFamily="34" charset="0"/>
            </a:endParaRPr>
          </a:p>
        </p:txBody>
      </p:sp>
      <p:sp>
        <p:nvSpPr>
          <p:cNvPr id="27762" name="object 116"/>
          <p:cNvSpPr txBox="1">
            <a:spLocks noChangeArrowheads="1"/>
          </p:cNvSpPr>
          <p:nvPr/>
        </p:nvSpPr>
        <p:spPr bwMode="auto">
          <a:xfrm>
            <a:off x="482600" y="2114550"/>
            <a:ext cx="3048000" cy="3185487"/>
          </a:xfrm>
          <a:prstGeom prst="rect">
            <a:avLst/>
          </a:prstGeom>
          <a:noFill/>
          <a:ln w="9525">
            <a:noFill/>
            <a:miter lim="800000"/>
            <a:headEnd/>
            <a:tailEnd/>
          </a:ln>
        </p:spPr>
        <p:txBody>
          <a:bodyPr wrap="square" lIns="0" tIns="0" rIns="0" bIns="0">
            <a:spAutoFit/>
          </a:bodyPr>
          <a:lstStyle/>
          <a:p>
            <a:pPr marL="12700"/>
            <a:r>
              <a:rPr lang="fr-FR" sz="900" dirty="0">
                <a:solidFill>
                  <a:srgbClr val="1A171C"/>
                </a:solidFill>
                <a:latin typeface="Tahoma" pitchFamily="34" charset="0"/>
                <a:cs typeface="Tahoma" pitchFamily="34" charset="0"/>
              </a:rPr>
              <a:t>Sur la commune de </a:t>
            </a:r>
            <a:r>
              <a:rPr lang="fr-FR" sz="900" dirty="0" smtClean="0">
                <a:solidFill>
                  <a:srgbClr val="1A171C"/>
                </a:solidFill>
                <a:latin typeface="Tahoma" pitchFamily="34" charset="0"/>
                <a:cs typeface="Tahoma" pitchFamily="34" charset="0"/>
              </a:rPr>
              <a:t>Cavillargues, Les feux de forêts font partie des risques majeurs auxquels la population du sud-est est régulièrement confrontée. Les feux de forêts sont des incendies qui se déclarent et se propagent sur une surface d’au moins 1 hectare de forêt, de maquis ou de garrigue. Pour se déclencher et progresser, le feu a besoin de trois conditions :</a:t>
            </a:r>
          </a:p>
          <a:p>
            <a:pPr marL="12700">
              <a:buFont typeface="Arial" pitchFamily="34" charset="0"/>
              <a:buChar char="•"/>
            </a:pPr>
            <a:r>
              <a:rPr lang="fr-FR" sz="900" dirty="0" smtClean="0">
                <a:solidFill>
                  <a:srgbClr val="1A171C"/>
                </a:solidFill>
                <a:latin typeface="Tahoma" pitchFamily="34" charset="0"/>
                <a:cs typeface="Tahoma" pitchFamily="34" charset="0"/>
              </a:rPr>
              <a:t> </a:t>
            </a:r>
            <a:r>
              <a:rPr lang="fr-FR" sz="900" u="sng" dirty="0" smtClean="0">
                <a:solidFill>
                  <a:srgbClr val="1A171C"/>
                </a:solidFill>
                <a:latin typeface="Tahoma" pitchFamily="34" charset="0"/>
                <a:cs typeface="Tahoma" pitchFamily="34" charset="0"/>
              </a:rPr>
              <a:t>Une source de chaleur (flamme, étincelle) </a:t>
            </a:r>
            <a:r>
              <a:rPr lang="fr-FR" sz="900" dirty="0" smtClean="0">
                <a:solidFill>
                  <a:srgbClr val="1A171C"/>
                </a:solidFill>
                <a:latin typeface="Tahoma" pitchFamily="34" charset="0"/>
                <a:cs typeface="Tahoma" pitchFamily="34" charset="0"/>
              </a:rPr>
              <a:t>: très souvent l’homme est à l’origine des feux de forêts par imprudence (travaux agricoles et forestiers, cigarettes, barbecues, dépôts d’ordures), accident ou malveillance. </a:t>
            </a:r>
          </a:p>
          <a:p>
            <a:pPr marL="12700">
              <a:buFont typeface="Arial" pitchFamily="34" charset="0"/>
              <a:buChar char="•"/>
            </a:pPr>
            <a:r>
              <a:rPr lang="fr-FR" sz="900" dirty="0" smtClean="0">
                <a:solidFill>
                  <a:srgbClr val="1A171C"/>
                </a:solidFill>
                <a:latin typeface="Tahoma" pitchFamily="34" charset="0"/>
                <a:cs typeface="Tahoma" pitchFamily="34" charset="0"/>
              </a:rPr>
              <a:t> </a:t>
            </a:r>
            <a:r>
              <a:rPr lang="fr-FR" sz="900" u="sng" dirty="0" smtClean="0">
                <a:solidFill>
                  <a:srgbClr val="1A171C"/>
                </a:solidFill>
                <a:latin typeface="Tahoma" pitchFamily="34" charset="0"/>
                <a:cs typeface="Tahoma" pitchFamily="34" charset="0"/>
              </a:rPr>
              <a:t>Un apport d’oxygène </a:t>
            </a:r>
            <a:r>
              <a:rPr lang="fr-FR" sz="900" dirty="0" smtClean="0">
                <a:solidFill>
                  <a:srgbClr val="1A171C"/>
                </a:solidFill>
                <a:latin typeface="Tahoma" pitchFamily="34" charset="0"/>
                <a:cs typeface="Tahoma" pitchFamily="34" charset="0"/>
              </a:rPr>
              <a:t>: le vent active la combustion .</a:t>
            </a:r>
          </a:p>
          <a:p>
            <a:pPr marL="12700">
              <a:buFont typeface="Arial" pitchFamily="34" charset="0"/>
              <a:buChar char="•"/>
            </a:pPr>
            <a:r>
              <a:rPr lang="fr-FR" sz="900" dirty="0" smtClean="0">
                <a:solidFill>
                  <a:srgbClr val="1A171C"/>
                </a:solidFill>
                <a:latin typeface="Tahoma" pitchFamily="34" charset="0"/>
                <a:cs typeface="Tahoma" pitchFamily="34" charset="0"/>
              </a:rPr>
              <a:t> </a:t>
            </a:r>
            <a:r>
              <a:rPr lang="fr-FR" sz="900" u="sng" dirty="0" smtClean="0">
                <a:solidFill>
                  <a:srgbClr val="1A171C"/>
                </a:solidFill>
                <a:latin typeface="Tahoma" pitchFamily="34" charset="0"/>
                <a:cs typeface="Tahoma" pitchFamily="34" charset="0"/>
              </a:rPr>
              <a:t>Un combustible (végétation) </a:t>
            </a:r>
            <a:r>
              <a:rPr lang="fr-FR" sz="900" dirty="0" smtClean="0">
                <a:solidFill>
                  <a:srgbClr val="1A171C"/>
                </a:solidFill>
                <a:latin typeface="Tahoma" pitchFamily="34" charset="0"/>
                <a:cs typeface="Tahoma" pitchFamily="34" charset="0"/>
              </a:rPr>
              <a:t>: le risque de feu est plus lié à l’état de la forêt (sécheresse, disposition des différentes </a:t>
            </a:r>
          </a:p>
          <a:p>
            <a:pPr marL="12700"/>
            <a:r>
              <a:rPr lang="fr-FR" sz="900" dirty="0" smtClean="0">
                <a:solidFill>
                  <a:srgbClr val="1A171C"/>
                </a:solidFill>
                <a:latin typeface="Tahoma" pitchFamily="34" charset="0"/>
                <a:cs typeface="Tahoma" pitchFamily="34" charset="0"/>
              </a:rPr>
              <a:t>strates, état d’entretien, densité, relief, teneur en eau...) qu’à l’essence forestière elle-même (chênes, conifères...).</a:t>
            </a:r>
          </a:p>
          <a:p>
            <a:pPr marL="12700"/>
            <a:r>
              <a:rPr lang="fr-FR" sz="900" dirty="0" smtClean="0">
                <a:solidFill>
                  <a:srgbClr val="1A171C"/>
                </a:solidFill>
                <a:latin typeface="Tahoma" pitchFamily="34" charset="0"/>
                <a:cs typeface="Tahoma" pitchFamily="34" charset="0"/>
              </a:rPr>
              <a:t>«La prévention est l’affaire de tous», dit-on le plus souvent. </a:t>
            </a:r>
          </a:p>
          <a:p>
            <a:pPr marL="12700"/>
            <a:r>
              <a:rPr lang="fr-FR" sz="900" dirty="0" smtClean="0">
                <a:solidFill>
                  <a:srgbClr val="1A171C"/>
                </a:solidFill>
                <a:latin typeface="Tahoma" pitchFamily="34" charset="0"/>
                <a:cs typeface="Tahoma" pitchFamily="34" charset="0"/>
              </a:rPr>
              <a:t>Une formule qui s’avère particulièrement adaptée au cas des incendies de forêts. Pour s’en convaincre, il suffit de savoir que l’imprudence est à l’origine de 55 % des départs de feux, contre 20 % pour la malveillance.</a:t>
            </a:r>
          </a:p>
          <a:p>
            <a:pPr marL="12700"/>
            <a:r>
              <a:rPr lang="fr-FR" sz="900" dirty="0" smtClean="0">
                <a:solidFill>
                  <a:srgbClr val="1A171C"/>
                </a:solidFill>
                <a:latin typeface="Tahoma" pitchFamily="34" charset="0"/>
                <a:cs typeface="Tahoma" pitchFamily="34" charset="0"/>
              </a:rPr>
              <a:t>Si vous apercevez une fumée suspecte alertez les pompiers au 112</a:t>
            </a:r>
          </a:p>
        </p:txBody>
      </p:sp>
      <p:sp>
        <p:nvSpPr>
          <p:cNvPr id="27763" name="object 117"/>
          <p:cNvSpPr>
            <a:spLocks noChangeArrowheads="1"/>
          </p:cNvSpPr>
          <p:nvPr/>
        </p:nvSpPr>
        <p:spPr bwMode="auto">
          <a:xfrm>
            <a:off x="561975" y="469900"/>
            <a:ext cx="1258888" cy="1258888"/>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64" name="object 118"/>
          <p:cNvSpPr txBox="1">
            <a:spLocks noChangeArrowheads="1"/>
          </p:cNvSpPr>
          <p:nvPr/>
        </p:nvSpPr>
        <p:spPr bwMode="auto">
          <a:xfrm>
            <a:off x="3606800" y="514350"/>
            <a:ext cx="3738562" cy="169277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0" tIns="0" rIns="0" bIns="0">
            <a:spAutoFit/>
          </a:bodyPr>
          <a:lstStyle/>
          <a:p>
            <a:pPr marL="12700">
              <a:lnSpc>
                <a:spcPct val="150000"/>
              </a:lnSpc>
            </a:pPr>
            <a:r>
              <a:rPr lang="fr-FR" sz="1000" b="1" dirty="0">
                <a:solidFill>
                  <a:srgbClr val="CD071E"/>
                </a:solidFill>
                <a:latin typeface="Trebuchet MS" pitchFamily="34" charset="0"/>
              </a:rPr>
              <a:t>LES BONS REFLEXES</a:t>
            </a:r>
            <a:endParaRPr lang="fr-FR" sz="1000" dirty="0">
              <a:latin typeface="Trebuchet MS" pitchFamily="34" charset="0"/>
            </a:endParaRPr>
          </a:p>
          <a:p>
            <a:pPr marL="12700">
              <a:lnSpc>
                <a:spcPct val="150000"/>
              </a:lnSpc>
            </a:pPr>
            <a:r>
              <a:rPr lang="fr-FR" sz="1000" b="1" dirty="0">
                <a:solidFill>
                  <a:srgbClr val="CD071E"/>
                </a:solidFill>
                <a:latin typeface="Trebuchet MS" pitchFamily="34" charset="0"/>
              </a:rPr>
              <a:t>EN CAS DE FEU DE FORÊT</a:t>
            </a:r>
            <a:endParaRPr lang="fr-FR" sz="1000" dirty="0">
              <a:latin typeface="Trebuchet MS" pitchFamily="34" charset="0"/>
            </a:endParaRPr>
          </a:p>
          <a:p>
            <a:pPr marL="12700"/>
            <a:r>
              <a:rPr lang="fr-FR" sz="1000" b="1" dirty="0">
                <a:solidFill>
                  <a:srgbClr val="1A171C"/>
                </a:solidFill>
                <a:latin typeface="Trebuchet MS" pitchFamily="34" charset="0"/>
              </a:rPr>
              <a:t>Avant</a:t>
            </a:r>
            <a:endParaRPr lang="fr-FR" sz="1000" dirty="0">
              <a:latin typeface="Trebuchet MS"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Alerter </a:t>
            </a:r>
            <a:r>
              <a:rPr lang="fr-FR" sz="1000" dirty="0">
                <a:solidFill>
                  <a:srgbClr val="1A171C"/>
                </a:solidFill>
                <a:latin typeface="Tahoma" pitchFamily="34" charset="0"/>
                <a:cs typeface="Tahoma" pitchFamily="34" charset="0"/>
              </a:rPr>
              <a:t>les sapeurs pompiers si l’on est témoin d’un départ de feu. </a:t>
            </a:r>
            <a:endParaRPr lang="fr-FR" sz="1000" dirty="0" smtClean="0">
              <a:solidFill>
                <a:srgbClr val="1A171C"/>
              </a:solidFill>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Repérer </a:t>
            </a:r>
            <a:r>
              <a:rPr lang="fr-FR" sz="1000" dirty="0">
                <a:solidFill>
                  <a:srgbClr val="1A171C"/>
                </a:solidFill>
                <a:latin typeface="Tahoma" pitchFamily="34" charset="0"/>
                <a:cs typeface="Tahoma" pitchFamily="34" charset="0"/>
              </a:rPr>
              <a:t>les chemins d’évacuation, les abris au cours de balades</a:t>
            </a:r>
            <a:r>
              <a:rPr lang="fr-FR" sz="1000" dirty="0" smtClean="0">
                <a:solidFill>
                  <a:srgbClr val="1A171C"/>
                </a:solidFill>
                <a:latin typeface="Tahoma" pitchFamily="34" charset="0"/>
                <a:cs typeface="Tahoma" pitchFamily="34" charset="0"/>
              </a:rPr>
              <a:t>.</a:t>
            </a:r>
          </a:p>
          <a:p>
            <a:pPr marL="12700">
              <a:buFont typeface="Arial" pitchFamily="34" charset="0"/>
              <a:buChar char="•"/>
            </a:pPr>
            <a:r>
              <a:rPr lang="fr-FR" sz="1000" dirty="0" smtClean="0">
                <a:solidFill>
                  <a:srgbClr val="1A171C"/>
                </a:solidFill>
                <a:latin typeface="Tahoma" pitchFamily="34" charset="0"/>
                <a:cs typeface="Tahoma" pitchFamily="34" charset="0"/>
              </a:rPr>
              <a:t> Débroussailler </a:t>
            </a:r>
            <a:r>
              <a:rPr lang="fr-FR" sz="1000" dirty="0">
                <a:solidFill>
                  <a:srgbClr val="1A171C"/>
                </a:solidFill>
                <a:latin typeface="Tahoma" pitchFamily="34" charset="0"/>
                <a:cs typeface="Tahoma" pitchFamily="34" charset="0"/>
              </a:rPr>
              <a:t>autour de sa maison</a:t>
            </a:r>
            <a:r>
              <a:rPr lang="fr-FR" sz="1000" dirty="0" smtClean="0">
                <a:solidFill>
                  <a:srgbClr val="1A171C"/>
                </a:solidFill>
                <a:latin typeface="Tahoma" pitchFamily="34" charset="0"/>
                <a:cs typeface="Tahoma" pitchFamily="34" charset="0"/>
              </a:rPr>
              <a:t>.</a:t>
            </a:r>
          </a:p>
          <a:p>
            <a:pPr marL="12700">
              <a:buFont typeface="Arial" pitchFamily="34" charset="0"/>
              <a:buChar char="•"/>
            </a:pPr>
            <a:r>
              <a:rPr lang="fr-FR" sz="1000" dirty="0" smtClean="0">
                <a:solidFill>
                  <a:srgbClr val="1A171C"/>
                </a:solidFill>
                <a:latin typeface="Tahoma" pitchFamily="34" charset="0"/>
                <a:cs typeface="Tahoma" pitchFamily="34" charset="0"/>
              </a:rPr>
              <a:t> </a:t>
            </a:r>
            <a:r>
              <a:rPr lang="fr-FR" sz="1000" dirty="0" err="1" smtClean="0">
                <a:solidFill>
                  <a:srgbClr val="1A171C"/>
                </a:solidFill>
                <a:latin typeface="Tahoma" pitchFamily="34" charset="0"/>
                <a:cs typeface="Tahoma" pitchFamily="34" charset="0"/>
              </a:rPr>
              <a:t>Vériﬁer</a:t>
            </a:r>
            <a:r>
              <a:rPr lang="fr-FR" sz="1000" dirty="0" smtClean="0">
                <a:solidFill>
                  <a:srgbClr val="1A171C"/>
                </a:solidFill>
                <a:latin typeface="Tahoma" pitchFamily="34" charset="0"/>
                <a:cs typeface="Tahoma" pitchFamily="34" charset="0"/>
              </a:rPr>
              <a:t> </a:t>
            </a:r>
            <a:r>
              <a:rPr lang="fr-FR" sz="1000" dirty="0">
                <a:solidFill>
                  <a:srgbClr val="1A171C"/>
                </a:solidFill>
                <a:latin typeface="Tahoma" pitchFamily="34" charset="0"/>
                <a:cs typeface="Tahoma" pitchFamily="34" charset="0"/>
              </a:rPr>
              <a:t>l’état des fenêtres et de la toiture.</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Planter </a:t>
            </a:r>
            <a:r>
              <a:rPr lang="fr-FR" sz="1000" dirty="0">
                <a:solidFill>
                  <a:srgbClr val="1A171C"/>
                </a:solidFill>
                <a:latin typeface="Tahoma" pitchFamily="34" charset="0"/>
                <a:cs typeface="Tahoma" pitchFamily="34" charset="0"/>
              </a:rPr>
              <a:t>des essences d’arbres qui soient les moins combustibles possibles pour éviter la propagation de feu.</a:t>
            </a:r>
            <a:endParaRPr lang="fr-FR" sz="1000" dirty="0">
              <a:latin typeface="Tahoma" pitchFamily="34" charset="0"/>
              <a:cs typeface="Tahoma" pitchFamily="34" charset="0"/>
            </a:endParaRPr>
          </a:p>
        </p:txBody>
      </p:sp>
      <p:sp>
        <p:nvSpPr>
          <p:cNvPr id="27765" name="object 119"/>
          <p:cNvSpPr txBox="1">
            <a:spLocks noChangeArrowheads="1"/>
          </p:cNvSpPr>
          <p:nvPr/>
        </p:nvSpPr>
        <p:spPr bwMode="auto">
          <a:xfrm>
            <a:off x="3606800" y="2343150"/>
            <a:ext cx="3792537" cy="138499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r>
              <a:rPr lang="fr-FR" sz="1000" b="1" dirty="0">
                <a:solidFill>
                  <a:srgbClr val="1A171C"/>
                </a:solidFill>
                <a:latin typeface="Trebuchet MS" pitchFamily="34" charset="0"/>
              </a:rPr>
              <a:t>Pendant</a:t>
            </a:r>
            <a:endParaRPr lang="fr-FR" sz="1000" dirty="0">
              <a:latin typeface="Trebuchet MS" pitchFamily="34" charset="0"/>
            </a:endParaRPr>
          </a:p>
          <a:p>
            <a:pPr marL="12700">
              <a:buFont typeface="Arial" pitchFamily="34" charset="0"/>
              <a:buChar char="•"/>
            </a:pPr>
            <a:r>
              <a:rPr lang="fr-FR" sz="1000" dirty="0" smtClean="0">
                <a:solidFill>
                  <a:srgbClr val="1A171C"/>
                </a:solidFill>
                <a:latin typeface="Tahoma" pitchFamily="34" charset="0"/>
                <a:ea typeface="Tahoma" pitchFamily="34" charset="0"/>
                <a:cs typeface="Tahoma" pitchFamily="34" charset="0"/>
              </a:rPr>
              <a:t> Fermer les bouteilles de gaz</a:t>
            </a:r>
            <a:r>
              <a:rPr lang="fr-FR" sz="1000" dirty="0">
                <a:latin typeface="Tahoma" pitchFamily="34" charset="0"/>
                <a:ea typeface="Tahoma" pitchFamily="34" charset="0"/>
                <a:cs typeface="Tahoma" pitchFamily="34" charset="0"/>
              </a:rPr>
              <a:t> </a:t>
            </a:r>
            <a:r>
              <a:rPr lang="fr-FR" sz="1000" dirty="0" smtClean="0">
                <a:solidFill>
                  <a:srgbClr val="1A171C"/>
                </a:solidFill>
                <a:latin typeface="Tahoma" pitchFamily="34" charset="0"/>
                <a:cs typeface="Tahoma" pitchFamily="34" charset="0"/>
              </a:rPr>
              <a:t>et </a:t>
            </a:r>
            <a:r>
              <a:rPr lang="fr-FR" sz="1000" dirty="0">
                <a:solidFill>
                  <a:srgbClr val="1A171C"/>
                </a:solidFill>
                <a:latin typeface="Tahoma" pitchFamily="34" charset="0"/>
                <a:cs typeface="Tahoma" pitchFamily="34" charset="0"/>
              </a:rPr>
              <a:t>s’enfermer dans un bâtiment. </a:t>
            </a:r>
            <a:endParaRPr lang="fr-FR" sz="1000" dirty="0" smtClean="0">
              <a:solidFill>
                <a:srgbClr val="1A171C"/>
              </a:solidFill>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Respirer </a:t>
            </a:r>
            <a:r>
              <a:rPr lang="fr-FR" sz="1000" dirty="0">
                <a:solidFill>
                  <a:srgbClr val="1A171C"/>
                </a:solidFill>
                <a:latin typeface="Tahoma" pitchFamily="34" charset="0"/>
                <a:cs typeface="Tahoma" pitchFamily="34" charset="0"/>
              </a:rPr>
              <a:t>à travers un linge humide.</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ea typeface="Tahoma" pitchFamily="34" charset="0"/>
                <a:cs typeface="Tahoma" pitchFamily="34" charset="0"/>
              </a:rPr>
              <a:t>Fermer les volets, portes et fenêtres pour éviter des appels d’air. </a:t>
            </a:r>
            <a:endParaRPr lang="fr-FR" sz="1000" dirty="0">
              <a:latin typeface="Tahoma" pitchFamily="34" charset="0"/>
              <a:ea typeface="Tahoma" pitchFamily="34" charset="0"/>
              <a:cs typeface="Tahoma" pitchFamily="34" charset="0"/>
            </a:endParaRPr>
          </a:p>
          <a:p>
            <a:pPr marL="12700">
              <a:buFont typeface="Arial" pitchFamily="34" charset="0"/>
              <a:buChar char="•"/>
            </a:pPr>
            <a:r>
              <a:rPr lang="fr-FR" sz="1000" dirty="0">
                <a:solidFill>
                  <a:srgbClr val="1A171C"/>
                </a:solidFill>
                <a:latin typeface="Tahoma" pitchFamily="34" charset="0"/>
                <a:cs typeface="Tahoma" pitchFamily="34" charset="0"/>
              </a:rPr>
              <a:t>Occulter les aérations.</a:t>
            </a:r>
            <a:endParaRPr lang="fr-FR" sz="1000" dirty="0">
              <a:latin typeface="Tahoma" pitchFamily="34" charset="0"/>
              <a:cs typeface="Tahoma" pitchFamily="34" charset="0"/>
            </a:endParaRPr>
          </a:p>
          <a:p>
            <a:pPr marL="12700">
              <a:buFont typeface="Arial" pitchFamily="34" charset="0"/>
              <a:buChar char="•"/>
            </a:pPr>
            <a:r>
              <a:rPr lang="fr-FR" sz="1000" dirty="0">
                <a:solidFill>
                  <a:srgbClr val="1A171C"/>
                </a:solidFill>
                <a:latin typeface="Tahoma" pitchFamily="34" charset="0"/>
                <a:cs typeface="Tahoma" pitchFamily="34" charset="0"/>
              </a:rPr>
              <a:t>Laisser un accès libre à la maison : ouvrir le portail.</a:t>
            </a:r>
            <a:endParaRPr lang="fr-FR" sz="1000" dirty="0">
              <a:latin typeface="Tahoma" pitchFamily="34" charset="0"/>
              <a:cs typeface="Tahoma" pitchFamily="34" charset="0"/>
            </a:endParaRPr>
          </a:p>
          <a:p>
            <a:pPr marL="12700">
              <a:buFont typeface="Arial" pitchFamily="34" charset="0"/>
              <a:buChar char="•"/>
            </a:pPr>
            <a:r>
              <a:rPr lang="fr-FR" sz="1000" dirty="0">
                <a:solidFill>
                  <a:srgbClr val="1A171C"/>
                </a:solidFill>
                <a:latin typeface="Tahoma" pitchFamily="34" charset="0"/>
                <a:cs typeface="Tahoma" pitchFamily="34" charset="0"/>
              </a:rPr>
              <a:t>Suivre les consignes de sécurité.</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Ecouter </a:t>
            </a:r>
            <a:r>
              <a:rPr lang="fr-FR" sz="1000" dirty="0">
                <a:solidFill>
                  <a:srgbClr val="1A171C"/>
                </a:solidFill>
                <a:latin typeface="Tahoma" pitchFamily="34" charset="0"/>
                <a:cs typeface="Tahoma" pitchFamily="34" charset="0"/>
              </a:rPr>
              <a:t>la </a:t>
            </a:r>
            <a:r>
              <a:rPr lang="fr-FR" sz="1000" dirty="0" smtClean="0">
                <a:solidFill>
                  <a:srgbClr val="1A171C"/>
                </a:solidFill>
                <a:latin typeface="Tahoma" pitchFamily="34" charset="0"/>
                <a:cs typeface="Tahoma" pitchFamily="34" charset="0"/>
              </a:rPr>
              <a:t>radio (prévoir un transistor à piles) France bleu Gard Lozère </a:t>
            </a:r>
            <a:r>
              <a:rPr lang="fr-FR" sz="1000" dirty="0" smtClean="0">
                <a:solidFill>
                  <a:srgbClr val="D42218"/>
                </a:solidFill>
                <a:latin typeface="Tahoma" pitchFamily="34" charset="0"/>
                <a:cs typeface="Tahoma" pitchFamily="34" charset="0"/>
              </a:rPr>
              <a:t>sur 90,2 FM et 91,6 FM</a:t>
            </a:r>
            <a:r>
              <a:rPr lang="fr-FR" sz="1000" dirty="0" smtClean="0">
                <a:latin typeface="Tahoma" pitchFamily="34" charset="0"/>
                <a:cs typeface="Tahoma" pitchFamily="34" charset="0"/>
              </a:rPr>
              <a:t>, France Inter </a:t>
            </a:r>
            <a:r>
              <a:rPr lang="fr-FR" sz="1000" dirty="0" smtClean="0">
                <a:solidFill>
                  <a:srgbClr val="FF0000"/>
                </a:solidFill>
                <a:latin typeface="Tahoma" pitchFamily="34" charset="0"/>
                <a:cs typeface="Tahoma" pitchFamily="34" charset="0"/>
              </a:rPr>
              <a:t>GO 1852 </a:t>
            </a:r>
            <a:r>
              <a:rPr lang="fr-FR" sz="1000" dirty="0">
                <a:solidFill>
                  <a:srgbClr val="FF0000"/>
                </a:solidFill>
                <a:latin typeface="Tahoma" pitchFamily="34" charset="0"/>
                <a:cs typeface="Tahoma" pitchFamily="34" charset="0"/>
              </a:rPr>
              <a:t>m</a:t>
            </a:r>
            <a:r>
              <a:rPr lang="fr-FR" sz="1000" dirty="0">
                <a:solidFill>
                  <a:srgbClr val="1A171C"/>
                </a:solidFill>
                <a:latin typeface="Tahoma" pitchFamily="34" charset="0"/>
                <a:cs typeface="Tahoma" pitchFamily="34" charset="0"/>
              </a:rPr>
              <a:t>.</a:t>
            </a:r>
            <a:endParaRPr lang="fr-FR" sz="1000" dirty="0">
              <a:latin typeface="Tahoma" pitchFamily="34" charset="0"/>
              <a:cs typeface="Tahoma" pitchFamily="34" charset="0"/>
            </a:endParaRPr>
          </a:p>
        </p:txBody>
      </p:sp>
      <p:sp>
        <p:nvSpPr>
          <p:cNvPr id="27766" name="object 120"/>
          <p:cNvSpPr txBox="1">
            <a:spLocks noChangeArrowheads="1"/>
          </p:cNvSpPr>
          <p:nvPr/>
        </p:nvSpPr>
        <p:spPr bwMode="auto">
          <a:xfrm>
            <a:off x="3606800" y="3867150"/>
            <a:ext cx="3810000" cy="307777"/>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r>
              <a:rPr lang="fr-FR" sz="1000" b="1" dirty="0">
                <a:solidFill>
                  <a:srgbClr val="1A171C"/>
                </a:solidFill>
                <a:latin typeface="Trebuchet MS" pitchFamily="34" charset="0"/>
              </a:rPr>
              <a:t>Après</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Eteindre les foyers </a:t>
            </a:r>
            <a:r>
              <a:rPr lang="fr-FR" sz="1000" dirty="0" smtClean="0">
                <a:solidFill>
                  <a:srgbClr val="1A171C"/>
                </a:solidFill>
                <a:latin typeface="Tahoma" pitchFamily="34" charset="0"/>
                <a:cs typeface="Tahoma" pitchFamily="34" charset="0"/>
              </a:rPr>
              <a:t>résiduels</a:t>
            </a:r>
            <a:r>
              <a:rPr lang="fr-FR" sz="1000" dirty="0">
                <a:latin typeface="Tahoma" pitchFamily="34" charset="0"/>
                <a:cs typeface="Tahoma" pitchFamily="34" charset="0"/>
              </a:rPr>
              <a:t> </a:t>
            </a:r>
            <a:r>
              <a:rPr lang="fr-FR" sz="1000" dirty="0" smtClean="0">
                <a:solidFill>
                  <a:srgbClr val="1A171C"/>
                </a:solidFill>
                <a:latin typeface="Tahoma" pitchFamily="34" charset="0"/>
                <a:cs typeface="Tahoma" pitchFamily="34" charset="0"/>
              </a:rPr>
              <a:t>et </a:t>
            </a:r>
            <a:r>
              <a:rPr lang="fr-FR" sz="1000" dirty="0">
                <a:solidFill>
                  <a:srgbClr val="1A171C"/>
                </a:solidFill>
                <a:latin typeface="Tahoma" pitchFamily="34" charset="0"/>
                <a:cs typeface="Tahoma" pitchFamily="34" charset="0"/>
              </a:rPr>
              <a:t>inspecter la </a:t>
            </a:r>
            <a:r>
              <a:rPr lang="fr-FR" sz="1000" dirty="0" smtClean="0">
                <a:solidFill>
                  <a:srgbClr val="1A171C"/>
                </a:solidFill>
                <a:latin typeface="Tahoma" pitchFamily="34" charset="0"/>
                <a:cs typeface="Tahoma" pitchFamily="34" charset="0"/>
              </a:rPr>
              <a:t>maison</a:t>
            </a:r>
            <a:r>
              <a:rPr lang="fr-FR" sz="1000" dirty="0" smtClean="0">
                <a:latin typeface="Tahoma" pitchFamily="34" charset="0"/>
                <a:cs typeface="Tahoma" pitchFamily="34" charset="0"/>
              </a:rPr>
              <a:t> </a:t>
            </a:r>
            <a:r>
              <a:rPr lang="fr-FR" sz="1000" dirty="0" smtClean="0">
                <a:solidFill>
                  <a:srgbClr val="1A171C"/>
                </a:solidFill>
                <a:latin typeface="Tahoma" pitchFamily="34" charset="0"/>
                <a:cs typeface="Tahoma" pitchFamily="34" charset="0"/>
              </a:rPr>
              <a:t>soigneusement</a:t>
            </a:r>
            <a:r>
              <a:rPr lang="fr-FR" sz="1000" dirty="0">
                <a:solidFill>
                  <a:srgbClr val="1A171C"/>
                </a:solidFill>
                <a:latin typeface="Tahoma" pitchFamily="34" charset="0"/>
                <a:cs typeface="Tahoma" pitchFamily="34" charset="0"/>
              </a:rPr>
              <a:t>.</a:t>
            </a:r>
            <a:endParaRPr lang="fr-FR" sz="1000" dirty="0">
              <a:latin typeface="Tahoma" pitchFamily="34" charset="0"/>
              <a:cs typeface="Tahoma" pitchFamily="34" charset="0"/>
            </a:endParaRPr>
          </a:p>
        </p:txBody>
      </p:sp>
      <p:sp>
        <p:nvSpPr>
          <p:cNvPr id="27767" name="object 121"/>
          <p:cNvSpPr>
            <a:spLocks noChangeArrowheads="1"/>
          </p:cNvSpPr>
          <p:nvPr/>
        </p:nvSpPr>
        <p:spPr bwMode="auto">
          <a:xfrm>
            <a:off x="10710863" y="6057900"/>
            <a:ext cx="0" cy="1524000"/>
          </a:xfrm>
          <a:custGeom>
            <a:avLst/>
            <a:gdLst>
              <a:gd name="T0" fmla="*/ 0 h 1522729"/>
              <a:gd name="T1" fmla="*/ 1522729 h 1522729"/>
            </a:gdLst>
            <a:ahLst/>
            <a:cxnLst/>
            <a:rect l="0" t="T0" r="0" b="T1"/>
            <a:pathLst>
              <a:path h="1522729">
                <a:moveTo>
                  <a:pt x="0" y="0"/>
                </a:moveTo>
                <a:lnTo>
                  <a:pt x="0" y="1522298"/>
                </a:lnTo>
              </a:path>
            </a:pathLst>
          </a:custGeom>
          <a:noFill/>
          <a:ln w="4153">
            <a:solidFill>
              <a:srgbClr val="FFFFFF"/>
            </a:solidFill>
            <a:miter lim="800000"/>
            <a:headEnd/>
            <a:tailEnd/>
          </a:ln>
        </p:spPr>
        <p:txBody>
          <a:bodyPr lIns="0" tIns="0" rIns="0" bIns="0">
            <a:spAutoFit/>
          </a:bodyPr>
          <a:lstStyle/>
          <a:p>
            <a:endParaRPr lang="fr-FR">
              <a:latin typeface="Calibri" pitchFamily="34" charset="0"/>
            </a:endParaRPr>
          </a:p>
        </p:txBody>
      </p:sp>
      <p:sp>
        <p:nvSpPr>
          <p:cNvPr id="27768" name="object 122"/>
          <p:cNvSpPr>
            <a:spLocks noChangeArrowheads="1"/>
          </p:cNvSpPr>
          <p:nvPr/>
        </p:nvSpPr>
        <p:spPr bwMode="auto">
          <a:xfrm>
            <a:off x="0" y="0"/>
            <a:ext cx="468313" cy="3609975"/>
          </a:xfrm>
          <a:custGeom>
            <a:avLst/>
            <a:gdLst>
              <a:gd name="T0" fmla="*/ 0 w 467995"/>
              <a:gd name="T1" fmla="*/ 0 h 3610610"/>
              <a:gd name="T2" fmla="*/ 467995 w 467995"/>
              <a:gd name="T3" fmla="*/ 3610610 h 3610610"/>
            </a:gdLst>
            <a:ahLst/>
            <a:cxnLst/>
            <a:rect l="T0" t="T1" r="T2" b="T3"/>
            <a:pathLst>
              <a:path w="467995" h="3610610">
                <a:moveTo>
                  <a:pt x="467702" y="0"/>
                </a:moveTo>
                <a:lnTo>
                  <a:pt x="0" y="0"/>
                </a:lnTo>
                <a:lnTo>
                  <a:pt x="0" y="3610493"/>
                </a:lnTo>
                <a:lnTo>
                  <a:pt x="363083" y="3610258"/>
                </a:lnTo>
                <a:lnTo>
                  <a:pt x="414216" y="3606610"/>
                </a:lnTo>
                <a:lnTo>
                  <a:pt x="451913" y="3587776"/>
                </a:lnTo>
                <a:lnTo>
                  <a:pt x="465750" y="3542002"/>
                </a:lnTo>
                <a:lnTo>
                  <a:pt x="467674" y="3482788"/>
                </a:lnTo>
                <a:lnTo>
                  <a:pt x="467702" y="0"/>
                </a:lnTo>
                <a:close/>
              </a:path>
            </a:pathLst>
          </a:custGeom>
          <a:solidFill>
            <a:srgbClr val="CD071E"/>
          </a:solidFill>
          <a:ln w="9525">
            <a:noFill/>
            <a:miter lim="800000"/>
            <a:headEnd/>
            <a:tailEnd/>
          </a:ln>
        </p:spPr>
        <p:txBody>
          <a:bodyPr lIns="0" tIns="0" rIns="0" bIns="0">
            <a:spAutoFit/>
          </a:bodyPr>
          <a:lstStyle/>
          <a:p>
            <a:endParaRPr lang="fr-FR">
              <a:latin typeface="Calibri" pitchFamily="34" charset="0"/>
            </a:endParaRPr>
          </a:p>
        </p:txBody>
      </p:sp>
      <p:sp>
        <p:nvSpPr>
          <p:cNvPr id="123" name="object 123"/>
          <p:cNvSpPr txBox="1"/>
          <p:nvPr/>
        </p:nvSpPr>
        <p:spPr>
          <a:xfrm>
            <a:off x="177801" y="430580"/>
            <a:ext cx="307777" cy="2493010"/>
          </a:xfrm>
          <a:prstGeom prst="rect">
            <a:avLst/>
          </a:prstGeom>
        </p:spPr>
        <p:txBody>
          <a:bodyPr vert="vert270" lIns="0" tIns="0" rIns="0" bIns="0">
            <a:spAutoFit/>
          </a:bodyPr>
          <a:lstStyle/>
          <a:p>
            <a:pPr marL="12700" fontAlgn="auto">
              <a:spcBef>
                <a:spcPts val="0"/>
              </a:spcBef>
              <a:spcAft>
                <a:spcPts val="0"/>
              </a:spcAft>
              <a:defRPr/>
            </a:pPr>
            <a:r>
              <a:rPr sz="2000" b="1" dirty="0">
                <a:solidFill>
                  <a:srgbClr val="FFFFFF"/>
                </a:solidFill>
                <a:latin typeface="Trebuchet MS"/>
                <a:cs typeface="Trebuchet MS"/>
              </a:rPr>
              <a:t>Le</a:t>
            </a:r>
            <a:r>
              <a:rPr sz="2000" b="1" spc="-140" dirty="0">
                <a:solidFill>
                  <a:srgbClr val="FFFFFF"/>
                </a:solidFill>
                <a:latin typeface="Trebuchet MS"/>
                <a:cs typeface="Trebuchet MS"/>
              </a:rPr>
              <a:t> </a:t>
            </a:r>
            <a:r>
              <a:rPr sz="1600" b="1" dirty="0">
                <a:solidFill>
                  <a:srgbClr val="FFFFFF"/>
                </a:solidFill>
                <a:latin typeface="Trebuchet MS"/>
                <a:cs typeface="Trebuchet MS"/>
              </a:rPr>
              <a:t>risque</a:t>
            </a:r>
            <a:r>
              <a:rPr sz="2000" b="1" spc="-140" dirty="0">
                <a:solidFill>
                  <a:srgbClr val="FFFFFF"/>
                </a:solidFill>
                <a:latin typeface="Trebuchet MS"/>
                <a:cs typeface="Trebuchet MS"/>
              </a:rPr>
              <a:t> </a:t>
            </a:r>
            <a:r>
              <a:rPr sz="2000" b="1" spc="-35" dirty="0">
                <a:solidFill>
                  <a:srgbClr val="FFFFFF"/>
                </a:solidFill>
                <a:latin typeface="Trebuchet MS"/>
                <a:cs typeface="Trebuchet MS"/>
              </a:rPr>
              <a:t>f</a:t>
            </a:r>
            <a:r>
              <a:rPr sz="2000" b="1" dirty="0">
                <a:solidFill>
                  <a:srgbClr val="FFFFFF"/>
                </a:solidFill>
                <a:latin typeface="Trebuchet MS"/>
                <a:cs typeface="Trebuchet MS"/>
              </a:rPr>
              <a:t>eu</a:t>
            </a:r>
            <a:r>
              <a:rPr sz="2000" b="1" spc="-140" dirty="0">
                <a:solidFill>
                  <a:srgbClr val="FFFFFF"/>
                </a:solidFill>
                <a:latin typeface="Trebuchet MS"/>
                <a:cs typeface="Trebuchet MS"/>
              </a:rPr>
              <a:t> </a:t>
            </a:r>
            <a:r>
              <a:rPr sz="2000" b="1" dirty="0">
                <a:solidFill>
                  <a:srgbClr val="FFFFFF"/>
                </a:solidFill>
                <a:latin typeface="Trebuchet MS"/>
                <a:cs typeface="Trebuchet MS"/>
              </a:rPr>
              <a:t>de</a:t>
            </a:r>
            <a:r>
              <a:rPr sz="2000" b="1" spc="-140" dirty="0">
                <a:solidFill>
                  <a:srgbClr val="FFFFFF"/>
                </a:solidFill>
                <a:latin typeface="Trebuchet MS"/>
                <a:cs typeface="Trebuchet MS"/>
              </a:rPr>
              <a:t> </a:t>
            </a:r>
            <a:r>
              <a:rPr sz="2000" b="1" spc="-35" dirty="0">
                <a:solidFill>
                  <a:srgbClr val="FFFFFF"/>
                </a:solidFill>
                <a:latin typeface="Trebuchet MS"/>
                <a:cs typeface="Trebuchet MS"/>
              </a:rPr>
              <a:t>f</a:t>
            </a:r>
            <a:r>
              <a:rPr sz="2000" b="1" dirty="0">
                <a:solidFill>
                  <a:srgbClr val="FFFFFF"/>
                </a:solidFill>
                <a:latin typeface="Trebuchet MS"/>
                <a:cs typeface="Trebuchet MS"/>
              </a:rPr>
              <a:t>o</a:t>
            </a:r>
            <a:r>
              <a:rPr sz="2000" b="1" spc="-65" dirty="0">
                <a:solidFill>
                  <a:srgbClr val="FFFFFF"/>
                </a:solidFill>
                <a:latin typeface="Trebuchet MS"/>
                <a:cs typeface="Trebuchet MS"/>
              </a:rPr>
              <a:t>r</a:t>
            </a:r>
            <a:r>
              <a:rPr sz="2000" b="1" dirty="0">
                <a:solidFill>
                  <a:srgbClr val="FFFFFF"/>
                </a:solidFill>
                <a:latin typeface="Trebuchet MS"/>
                <a:cs typeface="Trebuchet MS"/>
              </a:rPr>
              <a:t>êt</a:t>
            </a:r>
            <a:endParaRPr sz="2000">
              <a:latin typeface="Trebuchet MS"/>
              <a:cs typeface="Trebuchet MS"/>
            </a:endParaRPr>
          </a:p>
        </p:txBody>
      </p:sp>
      <p:sp>
        <p:nvSpPr>
          <p:cNvPr id="130" name="object 130"/>
          <p:cNvSpPr txBox="1"/>
          <p:nvPr/>
        </p:nvSpPr>
        <p:spPr>
          <a:xfrm>
            <a:off x="7493000" y="590550"/>
            <a:ext cx="2667000" cy="692497"/>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fontAlgn="auto">
              <a:lnSpc>
                <a:spcPct val="150000"/>
              </a:lnSpc>
              <a:spcBef>
                <a:spcPts val="0"/>
              </a:spcBef>
              <a:spcAft>
                <a:spcPts val="0"/>
              </a:spcAft>
              <a:defRPr/>
            </a:pPr>
            <a:r>
              <a:rPr sz="1000" b="1" spc="-15" dirty="0">
                <a:solidFill>
                  <a:srgbClr val="CD071E"/>
                </a:solidFill>
                <a:latin typeface="Trebuchet MS"/>
                <a:cs typeface="Trebuchet MS"/>
              </a:rPr>
              <a:t>CE</a:t>
            </a:r>
            <a:r>
              <a:rPr sz="1000" b="1" spc="-70" dirty="0">
                <a:solidFill>
                  <a:srgbClr val="CD071E"/>
                </a:solidFill>
                <a:latin typeface="Trebuchet MS"/>
                <a:cs typeface="Trebuchet MS"/>
              </a:rPr>
              <a:t> </a:t>
            </a:r>
            <a:r>
              <a:rPr sz="1000" b="1" spc="-30" dirty="0">
                <a:solidFill>
                  <a:srgbClr val="CD071E"/>
                </a:solidFill>
                <a:latin typeface="Trebuchet MS"/>
                <a:cs typeface="Trebuchet MS"/>
              </a:rPr>
              <a:t>QU’IL</a:t>
            </a:r>
            <a:r>
              <a:rPr sz="1000" b="1" spc="-70" dirty="0">
                <a:solidFill>
                  <a:srgbClr val="CD071E"/>
                </a:solidFill>
                <a:latin typeface="Trebuchet MS"/>
                <a:cs typeface="Trebuchet MS"/>
              </a:rPr>
              <a:t> </a:t>
            </a:r>
            <a:r>
              <a:rPr sz="1000" b="1" spc="35" dirty="0">
                <a:solidFill>
                  <a:srgbClr val="CD071E"/>
                </a:solidFill>
                <a:latin typeface="Trebuchet MS"/>
                <a:cs typeface="Trebuchet MS"/>
              </a:rPr>
              <a:t>NE</a:t>
            </a:r>
            <a:r>
              <a:rPr sz="1000" b="1" spc="-70" dirty="0">
                <a:solidFill>
                  <a:srgbClr val="CD071E"/>
                </a:solidFill>
                <a:latin typeface="Trebuchet MS"/>
                <a:cs typeface="Trebuchet MS"/>
              </a:rPr>
              <a:t> </a:t>
            </a:r>
            <a:r>
              <a:rPr sz="1000" b="1" spc="-55" dirty="0">
                <a:solidFill>
                  <a:srgbClr val="CD071E"/>
                </a:solidFill>
                <a:latin typeface="Trebuchet MS"/>
                <a:cs typeface="Trebuchet MS"/>
              </a:rPr>
              <a:t>F</a:t>
            </a:r>
            <a:r>
              <a:rPr sz="1000" b="1" spc="-20" dirty="0">
                <a:solidFill>
                  <a:srgbClr val="CD071E"/>
                </a:solidFill>
                <a:latin typeface="Trebuchet MS"/>
                <a:cs typeface="Trebuchet MS"/>
              </a:rPr>
              <a:t>AUT</a:t>
            </a:r>
            <a:r>
              <a:rPr sz="1000" b="1" spc="-70" dirty="0">
                <a:solidFill>
                  <a:srgbClr val="CD071E"/>
                </a:solidFill>
                <a:latin typeface="Trebuchet MS"/>
                <a:cs typeface="Trebuchet MS"/>
              </a:rPr>
              <a:t> </a:t>
            </a:r>
            <a:r>
              <a:rPr sz="1000" b="1" spc="-15" dirty="0">
                <a:solidFill>
                  <a:srgbClr val="CD071E"/>
                </a:solidFill>
                <a:latin typeface="Trebuchet MS"/>
                <a:cs typeface="Trebuchet MS"/>
              </a:rPr>
              <a:t>P</a:t>
            </a:r>
            <a:r>
              <a:rPr sz="1000" b="1" spc="40" dirty="0">
                <a:solidFill>
                  <a:srgbClr val="CD071E"/>
                </a:solidFill>
                <a:latin typeface="Trebuchet MS"/>
                <a:cs typeface="Trebuchet MS"/>
              </a:rPr>
              <a:t>AS</a:t>
            </a:r>
            <a:r>
              <a:rPr sz="1000" b="1" spc="-70" dirty="0">
                <a:solidFill>
                  <a:srgbClr val="CD071E"/>
                </a:solidFill>
                <a:latin typeface="Trebuchet MS"/>
                <a:cs typeface="Trebuchet MS"/>
              </a:rPr>
              <a:t> </a:t>
            </a:r>
            <a:r>
              <a:rPr sz="1000" b="1" spc="-55" dirty="0">
                <a:solidFill>
                  <a:srgbClr val="CD071E"/>
                </a:solidFill>
                <a:latin typeface="Trebuchet MS"/>
                <a:cs typeface="Trebuchet MS"/>
              </a:rPr>
              <a:t>F</a:t>
            </a:r>
            <a:r>
              <a:rPr sz="1000" b="1" spc="25" dirty="0">
                <a:solidFill>
                  <a:srgbClr val="CD071E"/>
                </a:solidFill>
                <a:latin typeface="Trebuchet MS"/>
                <a:cs typeface="Trebuchet MS"/>
              </a:rPr>
              <a:t>AIRE</a:t>
            </a:r>
            <a:endParaRPr sz="1000" dirty="0">
              <a:latin typeface="Trebuchet MS"/>
              <a:cs typeface="Trebuchet MS"/>
            </a:endParaRPr>
          </a:p>
          <a:p>
            <a:pPr marL="12700" fontAlgn="auto">
              <a:spcBef>
                <a:spcPts val="0"/>
              </a:spcBef>
              <a:spcAft>
                <a:spcPts val="0"/>
              </a:spcAft>
              <a:defRPr/>
            </a:pPr>
            <a:r>
              <a:rPr sz="1000" b="1" spc="-25" dirty="0">
                <a:solidFill>
                  <a:srgbClr val="1A171C"/>
                </a:solidFill>
                <a:latin typeface="Trebuchet MS"/>
                <a:cs typeface="Trebuchet MS"/>
              </a:rPr>
              <a:t>A</a:t>
            </a:r>
            <a:r>
              <a:rPr sz="1000" b="1" spc="-50" dirty="0">
                <a:solidFill>
                  <a:srgbClr val="1A171C"/>
                </a:solidFill>
                <a:latin typeface="Trebuchet MS"/>
                <a:cs typeface="Trebuchet MS"/>
              </a:rPr>
              <a:t>v</a:t>
            </a:r>
            <a:r>
              <a:rPr sz="1000" b="1" spc="-25" dirty="0">
                <a:solidFill>
                  <a:srgbClr val="1A171C"/>
                </a:solidFill>
                <a:latin typeface="Trebuchet MS"/>
                <a:cs typeface="Trebuchet MS"/>
              </a:rPr>
              <a:t>ant</a:t>
            </a:r>
            <a:endParaRPr sz="1000" dirty="0">
              <a:latin typeface="Trebuchet MS"/>
              <a:cs typeface="Trebuchet MS"/>
            </a:endParaRPr>
          </a:p>
          <a:p>
            <a:pPr marL="12700" fontAlgn="auto">
              <a:spcBef>
                <a:spcPts val="0"/>
              </a:spcBef>
              <a:spcAft>
                <a:spcPts val="0"/>
              </a:spcAft>
              <a:defRPr/>
            </a:pPr>
            <a:r>
              <a:rPr sz="1000" spc="30" dirty="0">
                <a:solidFill>
                  <a:srgbClr val="1A171C"/>
                </a:solidFill>
                <a:latin typeface="Tahoma"/>
                <a:cs typeface="Tahoma"/>
              </a:rPr>
              <a:t>Allumer</a:t>
            </a:r>
            <a:r>
              <a:rPr sz="1000" spc="-65" dirty="0">
                <a:solidFill>
                  <a:srgbClr val="1A171C"/>
                </a:solidFill>
                <a:latin typeface="Tahoma"/>
                <a:cs typeface="Tahoma"/>
              </a:rPr>
              <a:t> </a:t>
            </a:r>
            <a:r>
              <a:rPr sz="1000" dirty="0">
                <a:solidFill>
                  <a:srgbClr val="1A171C"/>
                </a:solidFill>
                <a:latin typeface="Tahoma"/>
                <a:cs typeface="Tahoma"/>
              </a:rPr>
              <a:t>un</a:t>
            </a:r>
            <a:r>
              <a:rPr sz="1000" spc="-65" dirty="0">
                <a:solidFill>
                  <a:srgbClr val="1A171C"/>
                </a:solidFill>
                <a:latin typeface="Tahoma"/>
                <a:cs typeface="Tahoma"/>
              </a:rPr>
              <a:t> </a:t>
            </a:r>
            <a:r>
              <a:rPr sz="1000" spc="-30" dirty="0">
                <a:solidFill>
                  <a:srgbClr val="1A171C"/>
                </a:solidFill>
                <a:latin typeface="Tahoma"/>
                <a:cs typeface="Tahoma"/>
              </a:rPr>
              <a:t>f</a:t>
            </a:r>
            <a:r>
              <a:rPr sz="1000" dirty="0">
                <a:solidFill>
                  <a:srgbClr val="1A171C"/>
                </a:solidFill>
                <a:latin typeface="Tahoma"/>
                <a:cs typeface="Tahoma"/>
              </a:rPr>
              <a:t>eu</a:t>
            </a:r>
            <a:r>
              <a:rPr sz="1000" spc="-65" dirty="0">
                <a:solidFill>
                  <a:srgbClr val="1A171C"/>
                </a:solidFill>
                <a:latin typeface="Tahoma"/>
                <a:cs typeface="Tahoma"/>
              </a:rPr>
              <a:t> </a:t>
            </a:r>
            <a:r>
              <a:rPr sz="1000" dirty="0">
                <a:solidFill>
                  <a:srgbClr val="1A171C"/>
                </a:solidFill>
                <a:latin typeface="Tahoma"/>
                <a:cs typeface="Tahoma"/>
              </a:rPr>
              <a:t>en</a:t>
            </a:r>
            <a:r>
              <a:rPr sz="1000" spc="-65" dirty="0">
                <a:solidFill>
                  <a:srgbClr val="1A171C"/>
                </a:solidFill>
                <a:latin typeface="Tahoma"/>
                <a:cs typeface="Tahoma"/>
              </a:rPr>
              <a:t> </a:t>
            </a:r>
            <a:r>
              <a:rPr sz="1000" spc="-30" dirty="0">
                <a:solidFill>
                  <a:srgbClr val="1A171C"/>
                </a:solidFill>
                <a:latin typeface="Tahoma"/>
                <a:cs typeface="Tahoma"/>
              </a:rPr>
              <a:t>f</a:t>
            </a:r>
            <a:r>
              <a:rPr sz="1000" spc="-20" dirty="0">
                <a:solidFill>
                  <a:srgbClr val="1A171C"/>
                </a:solidFill>
                <a:latin typeface="Tahoma"/>
                <a:cs typeface="Tahoma"/>
              </a:rPr>
              <a:t>o</a:t>
            </a:r>
            <a:r>
              <a:rPr sz="1000" spc="20" dirty="0">
                <a:solidFill>
                  <a:srgbClr val="1A171C"/>
                </a:solidFill>
                <a:latin typeface="Tahoma"/>
                <a:cs typeface="Tahoma"/>
              </a:rPr>
              <a:t>r</a:t>
            </a:r>
            <a:r>
              <a:rPr sz="1000" spc="-15" dirty="0">
                <a:solidFill>
                  <a:srgbClr val="1A171C"/>
                </a:solidFill>
                <a:latin typeface="Tahoma"/>
                <a:cs typeface="Tahoma"/>
              </a:rPr>
              <a:t>êt.</a:t>
            </a:r>
            <a:endParaRPr sz="1000" dirty="0">
              <a:latin typeface="Tahoma"/>
              <a:cs typeface="Tahoma"/>
            </a:endParaRPr>
          </a:p>
          <a:p>
            <a:pPr marL="12700" fontAlgn="auto">
              <a:spcBef>
                <a:spcPts val="0"/>
              </a:spcBef>
              <a:spcAft>
                <a:spcPts val="0"/>
              </a:spcAft>
              <a:defRPr/>
            </a:pPr>
            <a:r>
              <a:rPr sz="1000" spc="15" dirty="0">
                <a:solidFill>
                  <a:srgbClr val="1A171C"/>
                </a:solidFill>
                <a:latin typeface="Tahoma"/>
                <a:cs typeface="Tahoma"/>
              </a:rPr>
              <a:t>S</a:t>
            </a:r>
            <a:r>
              <a:rPr sz="1000" dirty="0">
                <a:solidFill>
                  <a:srgbClr val="1A171C"/>
                </a:solidFill>
                <a:latin typeface="Tahoma"/>
                <a:cs typeface="Tahoma"/>
              </a:rPr>
              <a:t>t</a:t>
            </a:r>
            <a:r>
              <a:rPr sz="1000" spc="5" dirty="0">
                <a:solidFill>
                  <a:srgbClr val="1A171C"/>
                </a:solidFill>
                <a:latin typeface="Tahoma"/>
                <a:cs typeface="Tahoma"/>
              </a:rPr>
              <a:t>ationner</a:t>
            </a:r>
            <a:r>
              <a:rPr sz="1000" spc="-65" dirty="0">
                <a:solidFill>
                  <a:srgbClr val="1A171C"/>
                </a:solidFill>
                <a:latin typeface="Tahoma"/>
                <a:cs typeface="Tahoma"/>
              </a:rPr>
              <a:t> </a:t>
            </a:r>
            <a:r>
              <a:rPr sz="1000" spc="-10" dirty="0">
                <a:solidFill>
                  <a:srgbClr val="1A171C"/>
                </a:solidFill>
                <a:latin typeface="Tahoma"/>
                <a:cs typeface="Tahoma"/>
              </a:rPr>
              <a:t>d</a:t>
            </a:r>
            <a:r>
              <a:rPr sz="1000" spc="-20" dirty="0">
                <a:solidFill>
                  <a:srgbClr val="1A171C"/>
                </a:solidFill>
                <a:latin typeface="Tahoma"/>
                <a:cs typeface="Tahoma"/>
              </a:rPr>
              <a:t>e</a:t>
            </a:r>
            <a:r>
              <a:rPr sz="1000" spc="-65" dirty="0">
                <a:solidFill>
                  <a:srgbClr val="1A171C"/>
                </a:solidFill>
                <a:latin typeface="Tahoma"/>
                <a:cs typeface="Tahoma"/>
              </a:rPr>
              <a:t>v</a:t>
            </a:r>
            <a:r>
              <a:rPr sz="1000" dirty="0">
                <a:solidFill>
                  <a:srgbClr val="1A171C"/>
                </a:solidFill>
                <a:latin typeface="Tahoma"/>
                <a:cs typeface="Tahoma"/>
              </a:rPr>
              <a:t>ant</a:t>
            </a:r>
            <a:r>
              <a:rPr sz="1000" spc="-65" dirty="0">
                <a:solidFill>
                  <a:srgbClr val="1A171C"/>
                </a:solidFill>
                <a:latin typeface="Tahoma"/>
                <a:cs typeface="Tahoma"/>
              </a:rPr>
              <a:t> </a:t>
            </a:r>
            <a:r>
              <a:rPr sz="1000" spc="40" dirty="0">
                <a:solidFill>
                  <a:srgbClr val="1A171C"/>
                </a:solidFill>
                <a:latin typeface="Tahoma"/>
                <a:cs typeface="Tahoma"/>
              </a:rPr>
              <a:t>l</a:t>
            </a:r>
            <a:r>
              <a:rPr sz="1000" spc="20" dirty="0">
                <a:solidFill>
                  <a:srgbClr val="1A171C"/>
                </a:solidFill>
                <a:latin typeface="Tahoma"/>
                <a:cs typeface="Tahoma"/>
              </a:rPr>
              <a:t>es</a:t>
            </a:r>
            <a:r>
              <a:rPr sz="1000" spc="-65" dirty="0">
                <a:solidFill>
                  <a:srgbClr val="1A171C"/>
                </a:solidFill>
                <a:latin typeface="Tahoma"/>
                <a:cs typeface="Tahoma"/>
              </a:rPr>
              <a:t> </a:t>
            </a:r>
            <a:r>
              <a:rPr sz="1000" spc="25" dirty="0">
                <a:solidFill>
                  <a:srgbClr val="1A171C"/>
                </a:solidFill>
                <a:latin typeface="Tahoma"/>
                <a:cs typeface="Tahoma"/>
              </a:rPr>
              <a:t>allées</a:t>
            </a:r>
            <a:r>
              <a:rPr sz="1000" spc="-65" dirty="0">
                <a:solidFill>
                  <a:srgbClr val="1A171C"/>
                </a:solidFill>
                <a:latin typeface="Tahoma"/>
                <a:cs typeface="Tahoma"/>
              </a:rPr>
              <a:t> </a:t>
            </a:r>
            <a:r>
              <a:rPr sz="1000" spc="-30" dirty="0">
                <a:solidFill>
                  <a:srgbClr val="1A171C"/>
                </a:solidFill>
                <a:latin typeface="Tahoma"/>
                <a:cs typeface="Tahoma"/>
              </a:rPr>
              <a:t>f</a:t>
            </a:r>
            <a:r>
              <a:rPr sz="1000" spc="-20" dirty="0">
                <a:solidFill>
                  <a:srgbClr val="1A171C"/>
                </a:solidFill>
                <a:latin typeface="Tahoma"/>
                <a:cs typeface="Tahoma"/>
              </a:rPr>
              <a:t>o</a:t>
            </a:r>
            <a:r>
              <a:rPr sz="1000" spc="20" dirty="0">
                <a:solidFill>
                  <a:srgbClr val="1A171C"/>
                </a:solidFill>
                <a:latin typeface="Tahoma"/>
                <a:cs typeface="Tahoma"/>
              </a:rPr>
              <a:t>r</a:t>
            </a:r>
            <a:r>
              <a:rPr sz="1000" dirty="0">
                <a:solidFill>
                  <a:srgbClr val="1A171C"/>
                </a:solidFill>
                <a:latin typeface="Tahoma"/>
                <a:cs typeface="Tahoma"/>
              </a:rPr>
              <a:t>e</a:t>
            </a:r>
            <a:r>
              <a:rPr sz="1000" spc="35" dirty="0">
                <a:solidFill>
                  <a:srgbClr val="1A171C"/>
                </a:solidFill>
                <a:latin typeface="Tahoma"/>
                <a:cs typeface="Tahoma"/>
              </a:rPr>
              <a:t>s</a:t>
            </a:r>
            <a:r>
              <a:rPr sz="1000" spc="20" dirty="0">
                <a:solidFill>
                  <a:srgbClr val="1A171C"/>
                </a:solidFill>
                <a:latin typeface="Tahoma"/>
                <a:cs typeface="Tahoma"/>
              </a:rPr>
              <a:t>tiè</a:t>
            </a:r>
            <a:r>
              <a:rPr sz="1000" spc="-15" dirty="0">
                <a:solidFill>
                  <a:srgbClr val="1A171C"/>
                </a:solidFill>
                <a:latin typeface="Tahoma"/>
                <a:cs typeface="Tahoma"/>
              </a:rPr>
              <a:t>r</a:t>
            </a:r>
            <a:r>
              <a:rPr sz="1000" dirty="0">
                <a:solidFill>
                  <a:srgbClr val="1A171C"/>
                </a:solidFill>
                <a:latin typeface="Tahoma"/>
                <a:cs typeface="Tahoma"/>
              </a:rPr>
              <a:t>es.</a:t>
            </a:r>
            <a:endParaRPr sz="1000" dirty="0">
              <a:latin typeface="Tahoma"/>
              <a:cs typeface="Tahoma"/>
            </a:endParaRPr>
          </a:p>
        </p:txBody>
      </p:sp>
      <p:sp>
        <p:nvSpPr>
          <p:cNvPr id="27771" name="object 131"/>
          <p:cNvSpPr txBox="1">
            <a:spLocks noChangeArrowheads="1"/>
          </p:cNvSpPr>
          <p:nvPr/>
        </p:nvSpPr>
        <p:spPr bwMode="auto">
          <a:xfrm>
            <a:off x="7493000" y="1428750"/>
            <a:ext cx="2713037" cy="12207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0" tIns="0" rIns="0" bIns="0">
            <a:spAutoFit/>
          </a:bodyPr>
          <a:lstStyle/>
          <a:p>
            <a:pPr marL="12700"/>
            <a:r>
              <a:rPr lang="fr-FR" sz="1000" b="1" dirty="0">
                <a:solidFill>
                  <a:srgbClr val="1A171C"/>
                </a:solidFill>
                <a:latin typeface="Trebuchet MS" pitchFamily="34" charset="0"/>
              </a:rPr>
              <a:t>Pendant</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S’approcher à pied ou en voiture du feu. Tenter d’aller chercher vos enfants à l’école.</a:t>
            </a:r>
            <a:endParaRPr lang="fr-FR" sz="1000" dirty="0">
              <a:latin typeface="Tahoma" pitchFamily="34" charset="0"/>
              <a:cs typeface="Tahoma" pitchFamily="34" charset="0"/>
            </a:endParaRPr>
          </a:p>
          <a:p>
            <a:pPr marL="12700"/>
            <a:r>
              <a:rPr lang="fr-FR" sz="1000" dirty="0">
                <a:solidFill>
                  <a:srgbClr val="1A171C"/>
                </a:solidFill>
                <a:latin typeface="Tahoma" pitchFamily="34" charset="0"/>
                <a:cs typeface="Tahoma" pitchFamily="34" charset="0"/>
              </a:rPr>
              <a:t>Ils sont protégés et les enseignants s’occupent d’eux.</a:t>
            </a:r>
            <a:endParaRPr lang="fr-FR" sz="1000" dirty="0">
              <a:latin typeface="Tahoma" pitchFamily="34" charset="0"/>
              <a:cs typeface="Tahoma" pitchFamily="34" charset="0"/>
            </a:endParaRPr>
          </a:p>
          <a:p>
            <a:pPr marL="12700"/>
            <a:r>
              <a:rPr lang="fr-FR" sz="1000" dirty="0">
                <a:solidFill>
                  <a:srgbClr val="1A171C"/>
                </a:solidFill>
                <a:latin typeface="Tahoma" pitchFamily="34" charset="0"/>
                <a:cs typeface="Tahoma" pitchFamily="34" charset="0"/>
              </a:rPr>
              <a:t>Téléphoner. Toutes les informations vous seront transmises, cela permet de libérer les lignes pour les secours.</a:t>
            </a:r>
            <a:endParaRPr lang="fr-FR" sz="1000" dirty="0">
              <a:latin typeface="Tahoma" pitchFamily="34" charset="0"/>
              <a:cs typeface="Tahoma" pitchFamily="34" charset="0"/>
            </a:endParaRPr>
          </a:p>
        </p:txBody>
      </p:sp>
      <p:sp>
        <p:nvSpPr>
          <p:cNvPr id="132" name="object 132"/>
          <p:cNvSpPr txBox="1"/>
          <p:nvPr/>
        </p:nvSpPr>
        <p:spPr>
          <a:xfrm rot="21300000">
            <a:off x="720757" y="5326646"/>
            <a:ext cx="2030413" cy="307975"/>
          </a:xfrm>
          <a:prstGeom prst="rect">
            <a:avLst/>
          </a:prstGeom>
        </p:spPr>
        <p:txBody>
          <a:bodyPr lIns="0" tIns="0" rIns="0" bIns="0">
            <a:spAutoFit/>
          </a:bodyPr>
          <a:lstStyle/>
          <a:p>
            <a:pPr fontAlgn="auto">
              <a:lnSpc>
                <a:spcPts val="2435"/>
              </a:lnSpc>
              <a:spcBef>
                <a:spcPts val="0"/>
              </a:spcBef>
              <a:spcAft>
                <a:spcPts val="0"/>
              </a:spcAft>
              <a:defRPr/>
            </a:pPr>
            <a:r>
              <a:rPr sz="2050" spc="-185" dirty="0">
                <a:solidFill>
                  <a:srgbClr val="E2001A"/>
                </a:solidFill>
                <a:latin typeface="Tahoma"/>
                <a:cs typeface="Tahoma"/>
              </a:rPr>
              <a:t>Rappel</a:t>
            </a:r>
            <a:r>
              <a:rPr sz="2050" spc="-235" dirty="0">
                <a:solidFill>
                  <a:srgbClr val="E2001A"/>
                </a:solidFill>
                <a:latin typeface="Tahoma"/>
                <a:cs typeface="Tahoma"/>
              </a:rPr>
              <a:t> </a:t>
            </a:r>
            <a:r>
              <a:rPr sz="2050" spc="-190" dirty="0">
                <a:solidFill>
                  <a:srgbClr val="E2001A"/>
                </a:solidFill>
                <a:latin typeface="Tahoma"/>
                <a:cs typeface="Tahoma"/>
              </a:rPr>
              <a:t>des</a:t>
            </a:r>
            <a:r>
              <a:rPr sz="2050" spc="-235" dirty="0">
                <a:solidFill>
                  <a:srgbClr val="E2001A"/>
                </a:solidFill>
                <a:latin typeface="Tahoma"/>
                <a:cs typeface="Tahoma"/>
              </a:rPr>
              <a:t> </a:t>
            </a:r>
            <a:r>
              <a:rPr sz="2050" spc="-170" dirty="0">
                <a:solidFill>
                  <a:srgbClr val="E2001A"/>
                </a:solidFill>
                <a:latin typeface="Tahoma"/>
                <a:cs typeface="Tahoma"/>
              </a:rPr>
              <a:t>c</a:t>
            </a:r>
            <a:r>
              <a:rPr sz="2050" spc="-180" dirty="0">
                <a:solidFill>
                  <a:srgbClr val="E2001A"/>
                </a:solidFill>
                <a:latin typeface="Tahoma"/>
                <a:cs typeface="Tahoma"/>
              </a:rPr>
              <a:t>onsignes</a:t>
            </a:r>
            <a:endParaRPr sz="2050" dirty="0">
              <a:latin typeface="Tahoma"/>
              <a:cs typeface="Tahoma"/>
            </a:endParaRPr>
          </a:p>
        </p:txBody>
      </p:sp>
      <p:sp>
        <p:nvSpPr>
          <p:cNvPr id="133" name="object 133"/>
          <p:cNvSpPr txBox="1"/>
          <p:nvPr/>
        </p:nvSpPr>
        <p:spPr>
          <a:xfrm rot="21300000">
            <a:off x="1332238" y="5589934"/>
            <a:ext cx="1077912" cy="309563"/>
          </a:xfrm>
          <a:prstGeom prst="rect">
            <a:avLst/>
          </a:prstGeom>
        </p:spPr>
        <p:txBody>
          <a:bodyPr lIns="0" tIns="0" rIns="0" bIns="0">
            <a:spAutoFit/>
          </a:bodyPr>
          <a:lstStyle/>
          <a:p>
            <a:pPr fontAlgn="auto">
              <a:lnSpc>
                <a:spcPts val="2435"/>
              </a:lnSpc>
              <a:spcBef>
                <a:spcPts val="0"/>
              </a:spcBef>
              <a:spcAft>
                <a:spcPts val="0"/>
              </a:spcAft>
              <a:defRPr/>
            </a:pPr>
            <a:r>
              <a:rPr sz="2050" spc="-235" dirty="0">
                <a:solidFill>
                  <a:srgbClr val="E2001A"/>
                </a:solidFill>
                <a:latin typeface="Tahoma"/>
                <a:cs typeface="Tahoma"/>
              </a:rPr>
              <a:t>de </a:t>
            </a:r>
            <a:r>
              <a:rPr sz="2050" spc="-145" dirty="0">
                <a:solidFill>
                  <a:srgbClr val="E2001A"/>
                </a:solidFill>
                <a:latin typeface="Tahoma"/>
                <a:cs typeface="Tahoma"/>
              </a:rPr>
              <a:t>sécurité</a:t>
            </a:r>
            <a:endParaRPr sz="2050" dirty="0">
              <a:latin typeface="Tahoma"/>
              <a:cs typeface="Tahoma"/>
            </a:endParaRPr>
          </a:p>
        </p:txBody>
      </p:sp>
      <p:sp>
        <p:nvSpPr>
          <p:cNvPr id="137" name="object 137"/>
          <p:cNvSpPr txBox="1"/>
          <p:nvPr/>
        </p:nvSpPr>
        <p:spPr>
          <a:xfrm>
            <a:off x="5130800" y="7296150"/>
            <a:ext cx="279400" cy="152400"/>
          </a:xfrm>
          <a:prstGeom prst="rect">
            <a:avLst/>
          </a:prstGeom>
        </p:spPr>
        <p:txBody>
          <a:bodyPr lIns="0" tIns="0" rIns="0" bIns="0">
            <a:spAutoFit/>
          </a:bodyPr>
          <a:lstStyle/>
          <a:p>
            <a:pPr marL="12700" fontAlgn="auto">
              <a:spcBef>
                <a:spcPts val="0"/>
              </a:spcBef>
              <a:spcAft>
                <a:spcPts val="0"/>
              </a:spcAft>
              <a:defRPr/>
            </a:pPr>
            <a:r>
              <a:rPr lang="fr-FR" sz="1000" b="1" spc="-509" dirty="0" smtClean="0">
                <a:solidFill>
                  <a:srgbClr val="FFFFFF"/>
                </a:solidFill>
                <a:latin typeface="Cambria"/>
                <a:cs typeface="Cambria"/>
              </a:rPr>
              <a:t>9</a:t>
            </a:r>
            <a:endParaRPr sz="1000" dirty="0">
              <a:latin typeface="Cambria"/>
              <a:cs typeface="Cambria"/>
            </a:endParaRPr>
          </a:p>
        </p:txBody>
      </p:sp>
      <p:sp>
        <p:nvSpPr>
          <p:cNvPr id="27775" name="object 179"/>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pic>
        <p:nvPicPr>
          <p:cNvPr id="27776" name="Picture 1" descr="E:\photos aériennes (80).JPG"/>
          <p:cNvPicPr>
            <a:picLocks noChangeAspect="1" noChangeArrowheads="1"/>
          </p:cNvPicPr>
          <p:nvPr/>
        </p:nvPicPr>
        <p:blipFill>
          <a:blip r:embed="rId34" cstate="print"/>
          <a:srcRect/>
          <a:stretch>
            <a:fillRect/>
          </a:stretch>
        </p:blipFill>
        <p:spPr bwMode="auto">
          <a:xfrm>
            <a:off x="7874000" y="2800350"/>
            <a:ext cx="2217057" cy="1410855"/>
          </a:xfrm>
          <a:prstGeom prst="rect">
            <a:avLst/>
          </a:prstGeom>
          <a:noFill/>
          <a:ln w="9525">
            <a:noFill/>
            <a:miter lim="800000"/>
            <a:headEnd/>
            <a:tailEnd/>
          </a:ln>
        </p:spPr>
      </p:pic>
      <p:pic>
        <p:nvPicPr>
          <p:cNvPr id="131" name="image1.jpeg"/>
          <p:cNvPicPr/>
          <p:nvPr/>
        </p:nvPicPr>
        <p:blipFill>
          <a:blip r:embed="rId35" cstate="print"/>
          <a:stretch>
            <a:fillRect/>
          </a:stretch>
        </p:blipFill>
        <p:spPr>
          <a:xfrm>
            <a:off x="4064000" y="4324350"/>
            <a:ext cx="5515555" cy="2444869"/>
          </a:xfrm>
          <a:prstGeom prst="rect">
            <a:avLst/>
          </a:prstGeom>
        </p:spPr>
      </p:pic>
      <p:sp>
        <p:nvSpPr>
          <p:cNvPr id="134" name="Ellipse 133"/>
          <p:cNvSpPr/>
          <p:nvPr/>
        </p:nvSpPr>
        <p:spPr>
          <a:xfrm>
            <a:off x="4064000" y="5086350"/>
            <a:ext cx="1752600" cy="990600"/>
          </a:xfrm>
          <a:prstGeom prst="ellipse">
            <a:avLst/>
          </a:prstGeom>
          <a:solidFill>
            <a:schemeClr val="accent2">
              <a:alpha val="29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ZoneTexte 137"/>
          <p:cNvSpPr txBox="1"/>
          <p:nvPr/>
        </p:nvSpPr>
        <p:spPr>
          <a:xfrm>
            <a:off x="4368800" y="5467350"/>
            <a:ext cx="1295400" cy="215444"/>
          </a:xfrm>
          <a:prstGeom prst="rect">
            <a:avLst/>
          </a:prstGeom>
          <a:noFill/>
        </p:spPr>
        <p:txBody>
          <a:bodyPr wrap="square" rtlCol="0">
            <a:spAutoFit/>
          </a:bodyPr>
          <a:lstStyle/>
          <a:p>
            <a:r>
              <a:rPr lang="fr-FR" sz="800" dirty="0" smtClean="0">
                <a:solidFill>
                  <a:schemeClr val="bg2"/>
                </a:solidFill>
              </a:rPr>
              <a:t>Bois de la chaux</a:t>
            </a:r>
            <a:endParaRPr lang="fr-FR" sz="800" dirty="0">
              <a:solidFill>
                <a:schemeClr val="bg2"/>
              </a:solidFill>
            </a:endParaRPr>
          </a:p>
        </p:txBody>
      </p:sp>
      <p:sp>
        <p:nvSpPr>
          <p:cNvPr id="139" name="ZoneTexte 138"/>
          <p:cNvSpPr txBox="1"/>
          <p:nvPr/>
        </p:nvSpPr>
        <p:spPr>
          <a:xfrm rot="1855944">
            <a:off x="5779852" y="5175365"/>
            <a:ext cx="1295400" cy="215444"/>
          </a:xfrm>
          <a:prstGeom prst="rect">
            <a:avLst/>
          </a:prstGeom>
          <a:noFill/>
        </p:spPr>
        <p:txBody>
          <a:bodyPr wrap="square" rtlCol="0">
            <a:spAutoFit/>
          </a:bodyPr>
          <a:lstStyle/>
          <a:p>
            <a:r>
              <a:rPr lang="fr-FR" sz="800" dirty="0" smtClean="0">
                <a:solidFill>
                  <a:schemeClr val="bg1"/>
                </a:solidFill>
              </a:rPr>
              <a:t>Bois des travers</a:t>
            </a:r>
            <a:endParaRPr lang="fr-FR" sz="800" dirty="0">
              <a:solidFill>
                <a:schemeClr val="bg1"/>
              </a:solidFill>
            </a:endParaRPr>
          </a:p>
        </p:txBody>
      </p:sp>
      <p:sp>
        <p:nvSpPr>
          <p:cNvPr id="140" name="ZoneTexte 139"/>
          <p:cNvSpPr txBox="1"/>
          <p:nvPr/>
        </p:nvSpPr>
        <p:spPr>
          <a:xfrm rot="1855944">
            <a:off x="6299726" y="4749650"/>
            <a:ext cx="859006" cy="338554"/>
          </a:xfrm>
          <a:prstGeom prst="rect">
            <a:avLst/>
          </a:prstGeom>
          <a:noFill/>
        </p:spPr>
        <p:txBody>
          <a:bodyPr wrap="square" rtlCol="0">
            <a:spAutoFit/>
          </a:bodyPr>
          <a:lstStyle/>
          <a:p>
            <a:r>
              <a:rPr lang="fr-FR" sz="800" dirty="0" smtClean="0">
                <a:solidFill>
                  <a:schemeClr val="bg1"/>
                </a:solidFill>
              </a:rPr>
              <a:t>Bois combe d’</a:t>
            </a:r>
            <a:r>
              <a:rPr lang="fr-FR" sz="800" dirty="0" err="1" smtClean="0">
                <a:solidFill>
                  <a:schemeClr val="bg1"/>
                </a:solidFill>
              </a:rPr>
              <a:t>auzigue</a:t>
            </a:r>
            <a:endParaRPr lang="fr-FR" sz="800" dirty="0">
              <a:solidFill>
                <a:schemeClr val="bg1"/>
              </a:solidFill>
            </a:endParaRPr>
          </a:p>
        </p:txBody>
      </p:sp>
      <p:sp>
        <p:nvSpPr>
          <p:cNvPr id="143" name="Forme libre 142"/>
          <p:cNvSpPr/>
          <p:nvPr/>
        </p:nvSpPr>
        <p:spPr>
          <a:xfrm>
            <a:off x="6838421" y="5446712"/>
            <a:ext cx="983192" cy="704849"/>
          </a:xfrm>
          <a:custGeom>
            <a:avLst/>
            <a:gdLst>
              <a:gd name="connsiteX0" fmla="*/ 154782 w 961232"/>
              <a:gd name="connsiteY0" fmla="*/ 33337 h 688974"/>
              <a:gd name="connsiteX1" fmla="*/ 35719 w 961232"/>
              <a:gd name="connsiteY1" fmla="*/ 176212 h 688974"/>
              <a:gd name="connsiteX2" fmla="*/ 369094 w 961232"/>
              <a:gd name="connsiteY2" fmla="*/ 595312 h 688974"/>
              <a:gd name="connsiteX3" fmla="*/ 750094 w 961232"/>
              <a:gd name="connsiteY3" fmla="*/ 652462 h 688974"/>
              <a:gd name="connsiteX4" fmla="*/ 859632 w 961232"/>
              <a:gd name="connsiteY4" fmla="*/ 376237 h 688974"/>
              <a:gd name="connsiteX5" fmla="*/ 154782 w 961232"/>
              <a:gd name="connsiteY5" fmla="*/ 33337 h 688974"/>
              <a:gd name="connsiteX0" fmla="*/ 176742 w 983192"/>
              <a:gd name="connsiteY0" fmla="*/ 49212 h 704849"/>
              <a:gd name="connsiteX1" fmla="*/ 44979 w 983192"/>
              <a:gd name="connsiteY1" fmla="*/ 96837 h 704849"/>
              <a:gd name="connsiteX2" fmla="*/ 57679 w 983192"/>
              <a:gd name="connsiteY2" fmla="*/ 192087 h 704849"/>
              <a:gd name="connsiteX3" fmla="*/ 391054 w 983192"/>
              <a:gd name="connsiteY3" fmla="*/ 611187 h 704849"/>
              <a:gd name="connsiteX4" fmla="*/ 772054 w 983192"/>
              <a:gd name="connsiteY4" fmla="*/ 668337 h 704849"/>
              <a:gd name="connsiteX5" fmla="*/ 881592 w 983192"/>
              <a:gd name="connsiteY5" fmla="*/ 392112 h 704849"/>
              <a:gd name="connsiteX6" fmla="*/ 176742 w 983192"/>
              <a:gd name="connsiteY6" fmla="*/ 49212 h 7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3192" h="704849">
                <a:moveTo>
                  <a:pt x="176742" y="49212"/>
                </a:moveTo>
                <a:cubicBezTo>
                  <a:pt x="37307" y="0"/>
                  <a:pt x="64823" y="73024"/>
                  <a:pt x="44979" y="96837"/>
                </a:cubicBezTo>
                <a:cubicBezTo>
                  <a:pt x="25135" y="120650"/>
                  <a:pt x="0" y="106362"/>
                  <a:pt x="57679" y="192087"/>
                </a:cubicBezTo>
                <a:cubicBezTo>
                  <a:pt x="115358" y="277812"/>
                  <a:pt x="271992" y="531812"/>
                  <a:pt x="391054" y="611187"/>
                </a:cubicBezTo>
                <a:cubicBezTo>
                  <a:pt x="510116" y="690562"/>
                  <a:pt x="690298" y="704849"/>
                  <a:pt x="772054" y="668337"/>
                </a:cubicBezTo>
                <a:cubicBezTo>
                  <a:pt x="853810" y="631825"/>
                  <a:pt x="983192" y="495299"/>
                  <a:pt x="881592" y="392112"/>
                </a:cubicBezTo>
                <a:cubicBezTo>
                  <a:pt x="779992" y="288925"/>
                  <a:pt x="316177" y="98424"/>
                  <a:pt x="176742" y="49212"/>
                </a:cubicBezTo>
                <a:close/>
              </a:path>
            </a:pathLst>
          </a:custGeom>
          <a:solidFill>
            <a:srgbClr val="C00000">
              <a:alpha val="15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ZoneTexte 143"/>
          <p:cNvSpPr txBox="1"/>
          <p:nvPr/>
        </p:nvSpPr>
        <p:spPr>
          <a:xfrm>
            <a:off x="6883400" y="5695950"/>
            <a:ext cx="1295400" cy="215444"/>
          </a:xfrm>
          <a:prstGeom prst="rect">
            <a:avLst/>
          </a:prstGeom>
          <a:noFill/>
        </p:spPr>
        <p:txBody>
          <a:bodyPr wrap="square" rtlCol="0">
            <a:spAutoFit/>
          </a:bodyPr>
          <a:lstStyle/>
          <a:p>
            <a:r>
              <a:rPr lang="fr-FR" sz="800" dirty="0" smtClean="0">
                <a:solidFill>
                  <a:schemeClr val="bg2"/>
                </a:solidFill>
              </a:rPr>
              <a:t>Bois du Saint Sépulcre</a:t>
            </a:r>
            <a:endParaRPr lang="fr-FR" sz="800" dirty="0">
              <a:solidFill>
                <a:schemeClr val="bg2"/>
              </a:solidFill>
            </a:endParaRPr>
          </a:p>
        </p:txBody>
      </p:sp>
      <p:sp>
        <p:nvSpPr>
          <p:cNvPr id="142" name="Forme libre 141"/>
          <p:cNvSpPr/>
          <p:nvPr/>
        </p:nvSpPr>
        <p:spPr>
          <a:xfrm>
            <a:off x="6193632" y="4275931"/>
            <a:ext cx="904874" cy="1043782"/>
          </a:xfrm>
          <a:custGeom>
            <a:avLst/>
            <a:gdLst>
              <a:gd name="connsiteX0" fmla="*/ 40481 w 904874"/>
              <a:gd name="connsiteY0" fmla="*/ 229394 h 1043782"/>
              <a:gd name="connsiteX1" fmla="*/ 626268 w 904874"/>
              <a:gd name="connsiteY1" fmla="*/ 96044 h 1043782"/>
              <a:gd name="connsiteX2" fmla="*/ 769143 w 904874"/>
              <a:gd name="connsiteY2" fmla="*/ 805657 h 1043782"/>
              <a:gd name="connsiteX3" fmla="*/ 807243 w 904874"/>
              <a:gd name="connsiteY3" fmla="*/ 1043782 h 1043782"/>
              <a:gd name="connsiteX4" fmla="*/ 183356 w 904874"/>
              <a:gd name="connsiteY4" fmla="*/ 805657 h 1043782"/>
              <a:gd name="connsiteX5" fmla="*/ 264318 w 904874"/>
              <a:gd name="connsiteY5" fmla="*/ 753269 h 1043782"/>
              <a:gd name="connsiteX6" fmla="*/ 383381 w 904874"/>
              <a:gd name="connsiteY6" fmla="*/ 819944 h 1043782"/>
              <a:gd name="connsiteX7" fmla="*/ 40481 w 904874"/>
              <a:gd name="connsiteY7" fmla="*/ 229394 h 104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4" h="1043782">
                <a:moveTo>
                  <a:pt x="40481" y="229394"/>
                </a:moveTo>
                <a:cubicBezTo>
                  <a:pt x="80962" y="108744"/>
                  <a:pt x="504824" y="0"/>
                  <a:pt x="626268" y="96044"/>
                </a:cubicBezTo>
                <a:cubicBezTo>
                  <a:pt x="747712" y="192088"/>
                  <a:pt x="738981" y="647701"/>
                  <a:pt x="769143" y="805657"/>
                </a:cubicBezTo>
                <a:cubicBezTo>
                  <a:pt x="799305" y="963613"/>
                  <a:pt x="904874" y="1043782"/>
                  <a:pt x="807243" y="1043782"/>
                </a:cubicBezTo>
                <a:cubicBezTo>
                  <a:pt x="709612" y="1043782"/>
                  <a:pt x="273843" y="854076"/>
                  <a:pt x="183356" y="805657"/>
                </a:cubicBezTo>
                <a:cubicBezTo>
                  <a:pt x="92869" y="757238"/>
                  <a:pt x="230981" y="750888"/>
                  <a:pt x="264318" y="753269"/>
                </a:cubicBezTo>
                <a:cubicBezTo>
                  <a:pt x="297655" y="755650"/>
                  <a:pt x="419893" y="908844"/>
                  <a:pt x="383381" y="819944"/>
                </a:cubicBezTo>
                <a:cubicBezTo>
                  <a:pt x="346869" y="731044"/>
                  <a:pt x="0" y="350044"/>
                  <a:pt x="40481" y="229394"/>
                </a:cubicBezTo>
                <a:close/>
              </a:path>
            </a:pathLst>
          </a:custGeom>
          <a:solidFill>
            <a:srgbClr val="C00000">
              <a:alpha val="15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solidFill>
            </a:endParaRPr>
          </a:p>
        </p:txBody>
      </p:sp>
      <p:sp>
        <p:nvSpPr>
          <p:cNvPr id="141" name="Forme libre 140"/>
          <p:cNvSpPr/>
          <p:nvPr/>
        </p:nvSpPr>
        <p:spPr>
          <a:xfrm>
            <a:off x="5757863" y="4795044"/>
            <a:ext cx="1208087" cy="770731"/>
          </a:xfrm>
          <a:custGeom>
            <a:avLst/>
            <a:gdLst>
              <a:gd name="connsiteX0" fmla="*/ 180975 w 1208087"/>
              <a:gd name="connsiteY0" fmla="*/ 76994 h 770731"/>
              <a:gd name="connsiteX1" fmla="*/ 114300 w 1208087"/>
              <a:gd name="connsiteY1" fmla="*/ 205581 h 770731"/>
              <a:gd name="connsiteX2" fmla="*/ 866775 w 1208087"/>
              <a:gd name="connsiteY2" fmla="*/ 691356 h 770731"/>
              <a:gd name="connsiteX3" fmla="*/ 1090612 w 1208087"/>
              <a:gd name="connsiteY3" fmla="*/ 667544 h 770731"/>
              <a:gd name="connsiteX4" fmla="*/ 180975 w 1208087"/>
              <a:gd name="connsiteY4" fmla="*/ 76994 h 77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7" h="770731">
                <a:moveTo>
                  <a:pt x="180975" y="76994"/>
                </a:moveTo>
                <a:cubicBezTo>
                  <a:pt x="18256" y="0"/>
                  <a:pt x="0" y="103187"/>
                  <a:pt x="114300" y="205581"/>
                </a:cubicBezTo>
                <a:cubicBezTo>
                  <a:pt x="228600" y="307975"/>
                  <a:pt x="704056" y="614362"/>
                  <a:pt x="866775" y="691356"/>
                </a:cubicBezTo>
                <a:cubicBezTo>
                  <a:pt x="1029494" y="768350"/>
                  <a:pt x="1208087" y="770731"/>
                  <a:pt x="1090612" y="667544"/>
                </a:cubicBezTo>
                <a:cubicBezTo>
                  <a:pt x="973137" y="564357"/>
                  <a:pt x="343694" y="153988"/>
                  <a:pt x="180975" y="76994"/>
                </a:cubicBezTo>
                <a:close/>
              </a:path>
            </a:pathLst>
          </a:custGeom>
          <a:solidFill>
            <a:srgbClr val="C00000">
              <a:alpha val="14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object 2"/>
          <p:cNvSpPr>
            <a:spLocks noChangeArrowheads="1"/>
          </p:cNvSpPr>
          <p:nvPr/>
        </p:nvSpPr>
        <p:spPr bwMode="auto">
          <a:xfrm>
            <a:off x="2303462" y="6842125"/>
            <a:ext cx="8385175" cy="735012"/>
          </a:xfrm>
          <a:custGeom>
            <a:avLst/>
            <a:gdLst>
              <a:gd name="T0" fmla="*/ 0 w 8385809"/>
              <a:gd name="T1" fmla="*/ 0 h 734059"/>
              <a:gd name="T2" fmla="*/ 8385809 w 8385809"/>
              <a:gd name="T3" fmla="*/ 734059 h 734059"/>
            </a:gdLst>
            <a:ahLst/>
            <a:cxnLst/>
            <a:rect l="T0" t="T1" r="T2" b="T3"/>
            <a:pathLst>
              <a:path w="8385809" h="734059">
                <a:moveTo>
                  <a:pt x="8385547" y="0"/>
                </a:moveTo>
                <a:lnTo>
                  <a:pt x="0" y="733641"/>
                </a:lnTo>
                <a:lnTo>
                  <a:pt x="8385547" y="733641"/>
                </a:lnTo>
                <a:lnTo>
                  <a:pt x="8385547" y="0"/>
                </a:lnTo>
                <a:close/>
              </a:path>
            </a:pathLst>
          </a:custGeom>
          <a:solidFill>
            <a:srgbClr val="6600CC"/>
          </a:solidFill>
          <a:ln w="9525">
            <a:noFill/>
            <a:miter lim="800000"/>
            <a:headEnd/>
            <a:tailEnd/>
          </a:ln>
        </p:spPr>
        <p:txBody>
          <a:bodyPr lIns="0" tIns="0" rIns="0" bIns="0">
            <a:spAutoFit/>
          </a:bodyPr>
          <a:lstStyle/>
          <a:p>
            <a:endParaRPr lang="fr-FR">
              <a:latin typeface="Calibri" pitchFamily="34" charset="0"/>
            </a:endParaRPr>
          </a:p>
        </p:txBody>
      </p:sp>
      <p:sp>
        <p:nvSpPr>
          <p:cNvPr id="27650" name="object 3"/>
          <p:cNvSpPr>
            <a:spLocks noChangeArrowheads="1"/>
          </p:cNvSpPr>
          <p:nvPr/>
        </p:nvSpPr>
        <p:spPr bwMode="auto">
          <a:xfrm>
            <a:off x="6162675" y="7546975"/>
            <a:ext cx="28575" cy="34925"/>
          </a:xfrm>
          <a:custGeom>
            <a:avLst/>
            <a:gdLst>
              <a:gd name="T0" fmla="*/ 0 w 28575"/>
              <a:gd name="T1" fmla="*/ 0 h 34290"/>
              <a:gd name="T2" fmla="*/ 28575 w 28575"/>
              <a:gd name="T3" fmla="*/ 34290 h 34290"/>
            </a:gdLst>
            <a:ahLst/>
            <a:cxnLst/>
            <a:rect l="T0" t="T1" r="T2" b="T3"/>
            <a:pathLst>
              <a:path w="28575" h="34290">
                <a:moveTo>
                  <a:pt x="28485" y="0"/>
                </a:moveTo>
                <a:lnTo>
                  <a:pt x="0" y="33947"/>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1" name="object 4"/>
          <p:cNvSpPr>
            <a:spLocks noChangeArrowheads="1"/>
          </p:cNvSpPr>
          <p:nvPr/>
        </p:nvSpPr>
        <p:spPr bwMode="auto">
          <a:xfrm>
            <a:off x="6751638" y="7491413"/>
            <a:ext cx="76200" cy="90487"/>
          </a:xfrm>
          <a:custGeom>
            <a:avLst/>
            <a:gdLst>
              <a:gd name="T0" fmla="*/ 0 w 75565"/>
              <a:gd name="T1" fmla="*/ 0 h 90170"/>
              <a:gd name="T2" fmla="*/ 75565 w 75565"/>
              <a:gd name="T3" fmla="*/ 90170 h 90170"/>
            </a:gdLst>
            <a:ahLst/>
            <a:cxnLst/>
            <a:rect l="T0" t="T1" r="T2" b="T3"/>
            <a:pathLst>
              <a:path w="75565" h="90170">
                <a:moveTo>
                  <a:pt x="75159" y="0"/>
                </a:moveTo>
                <a:lnTo>
                  <a:pt x="0" y="89573"/>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2" name="object 5"/>
          <p:cNvSpPr>
            <a:spLocks noChangeArrowheads="1"/>
          </p:cNvSpPr>
          <p:nvPr/>
        </p:nvSpPr>
        <p:spPr bwMode="auto">
          <a:xfrm>
            <a:off x="7340600" y="7435850"/>
            <a:ext cx="122238" cy="144463"/>
          </a:xfrm>
          <a:custGeom>
            <a:avLst/>
            <a:gdLst>
              <a:gd name="T0" fmla="*/ 0 w 121920"/>
              <a:gd name="T1" fmla="*/ 0 h 145415"/>
              <a:gd name="T2" fmla="*/ 121920 w 121920"/>
              <a:gd name="T3" fmla="*/ 145415 h 145415"/>
            </a:gdLst>
            <a:ahLst/>
            <a:cxnLst/>
            <a:rect l="T0" t="T1" r="T2" b="T3"/>
            <a:pathLst>
              <a:path w="121920" h="145415">
                <a:moveTo>
                  <a:pt x="121835" y="0"/>
                </a:moveTo>
                <a:lnTo>
                  <a:pt x="0" y="145199"/>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3" name="object 6"/>
          <p:cNvSpPr>
            <a:spLocks noChangeArrowheads="1"/>
          </p:cNvSpPr>
          <p:nvPr/>
        </p:nvSpPr>
        <p:spPr bwMode="auto">
          <a:xfrm>
            <a:off x="7929563" y="7380288"/>
            <a:ext cx="169862" cy="201612"/>
          </a:xfrm>
          <a:custGeom>
            <a:avLst/>
            <a:gdLst>
              <a:gd name="T0" fmla="*/ 0 w 168909"/>
              <a:gd name="T1" fmla="*/ 0 h 201295"/>
              <a:gd name="T2" fmla="*/ 168909 w 168909"/>
              <a:gd name="T3" fmla="*/ 201295 h 201295"/>
            </a:gdLst>
            <a:ahLst/>
            <a:cxnLst/>
            <a:rect l="T0" t="T1" r="T2" b="T3"/>
            <a:pathLst>
              <a:path w="168909" h="201295">
                <a:moveTo>
                  <a:pt x="168502" y="0"/>
                </a:moveTo>
                <a:lnTo>
                  <a:pt x="0" y="200812"/>
                </a:lnTo>
              </a:path>
            </a:pathLst>
          </a:custGeom>
          <a:noFill/>
          <a:ln w="237489">
            <a:solidFill>
              <a:srgbClr val="CD071E"/>
            </a:solidFill>
            <a:miter lim="800000"/>
            <a:headEnd/>
            <a:tailEnd/>
          </a:ln>
        </p:spPr>
        <p:txBody>
          <a:bodyPr lIns="0" tIns="0" rIns="0" bIns="0">
            <a:spAutoFit/>
          </a:bodyPr>
          <a:lstStyle/>
          <a:p>
            <a:endParaRPr lang="fr-FR">
              <a:latin typeface="Calibri" pitchFamily="34" charset="0"/>
            </a:endParaRPr>
          </a:p>
        </p:txBody>
      </p:sp>
      <p:sp>
        <p:nvSpPr>
          <p:cNvPr id="27654" name="object 7"/>
          <p:cNvSpPr>
            <a:spLocks noChangeArrowheads="1"/>
          </p:cNvSpPr>
          <p:nvPr/>
        </p:nvSpPr>
        <p:spPr bwMode="auto">
          <a:xfrm>
            <a:off x="8520113" y="7324725"/>
            <a:ext cx="214312" cy="255588"/>
          </a:xfrm>
          <a:custGeom>
            <a:avLst/>
            <a:gdLst>
              <a:gd name="T0" fmla="*/ 0 w 215265"/>
              <a:gd name="T1" fmla="*/ 0 h 256540"/>
              <a:gd name="T2" fmla="*/ 215265 w 215265"/>
              <a:gd name="T3" fmla="*/ 256540 h 256540"/>
            </a:gdLst>
            <a:ahLst/>
            <a:cxnLst/>
            <a:rect l="T0" t="T1" r="T2" b="T3"/>
            <a:pathLst>
              <a:path w="215265" h="256540">
                <a:moveTo>
                  <a:pt x="215175" y="0"/>
                </a:moveTo>
                <a:lnTo>
                  <a:pt x="0" y="256438"/>
                </a:lnTo>
              </a:path>
            </a:pathLst>
          </a:custGeom>
          <a:noFill/>
          <a:ln w="237490">
            <a:solidFill>
              <a:srgbClr val="CD071E"/>
            </a:solidFill>
            <a:miter lim="800000"/>
            <a:headEnd/>
            <a:tailEnd/>
          </a:ln>
        </p:spPr>
        <p:txBody>
          <a:bodyPr lIns="0" tIns="0" rIns="0" bIns="0">
            <a:spAutoFit/>
          </a:bodyPr>
          <a:lstStyle/>
          <a:p>
            <a:endParaRPr lang="fr-FR">
              <a:latin typeface="Calibri" pitchFamily="34" charset="0"/>
            </a:endParaRPr>
          </a:p>
        </p:txBody>
      </p:sp>
      <p:sp>
        <p:nvSpPr>
          <p:cNvPr id="27655" name="object 8"/>
          <p:cNvSpPr>
            <a:spLocks noChangeArrowheads="1"/>
          </p:cNvSpPr>
          <p:nvPr/>
        </p:nvSpPr>
        <p:spPr bwMode="auto">
          <a:xfrm>
            <a:off x="9109075" y="7269163"/>
            <a:ext cx="261938" cy="312737"/>
          </a:xfrm>
          <a:custGeom>
            <a:avLst/>
            <a:gdLst>
              <a:gd name="T0" fmla="*/ 0 w 262254"/>
              <a:gd name="T1" fmla="*/ 0 h 312420"/>
              <a:gd name="T2" fmla="*/ 262254 w 262254"/>
              <a:gd name="T3" fmla="*/ 312420 h 312420"/>
            </a:gdLst>
            <a:ahLst/>
            <a:cxnLst/>
            <a:rect l="T0" t="T1" r="T2" b="T3"/>
            <a:pathLst>
              <a:path w="262254" h="312420">
                <a:moveTo>
                  <a:pt x="261843" y="0"/>
                </a:moveTo>
                <a:lnTo>
                  <a:pt x="0" y="312051"/>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56" name="object 9"/>
          <p:cNvSpPr>
            <a:spLocks noChangeArrowheads="1"/>
          </p:cNvSpPr>
          <p:nvPr/>
        </p:nvSpPr>
        <p:spPr bwMode="auto">
          <a:xfrm>
            <a:off x="9698038" y="7213600"/>
            <a:ext cx="307975" cy="366713"/>
          </a:xfrm>
          <a:custGeom>
            <a:avLst/>
            <a:gdLst>
              <a:gd name="T0" fmla="*/ 0 w 308609"/>
              <a:gd name="T1" fmla="*/ 0 h 367665"/>
              <a:gd name="T2" fmla="*/ 308609 w 308609"/>
              <a:gd name="T3" fmla="*/ 367665 h 367665"/>
            </a:gdLst>
            <a:ahLst/>
            <a:cxnLst/>
            <a:rect l="T0" t="T1" r="T2" b="T3"/>
            <a:pathLst>
              <a:path w="308609" h="367665">
                <a:moveTo>
                  <a:pt x="308515" y="0"/>
                </a:moveTo>
                <a:lnTo>
                  <a:pt x="0" y="367677"/>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57" name="object 10"/>
          <p:cNvSpPr>
            <a:spLocks noChangeArrowheads="1"/>
          </p:cNvSpPr>
          <p:nvPr/>
        </p:nvSpPr>
        <p:spPr bwMode="auto">
          <a:xfrm>
            <a:off x="10287000" y="7158038"/>
            <a:ext cx="355600" cy="422275"/>
          </a:xfrm>
          <a:custGeom>
            <a:avLst/>
            <a:gdLst>
              <a:gd name="T0" fmla="*/ 0 w 355600"/>
              <a:gd name="T1" fmla="*/ 0 h 423545"/>
              <a:gd name="T2" fmla="*/ 355600 w 355600"/>
              <a:gd name="T3" fmla="*/ 423545 h 423545"/>
            </a:gdLst>
            <a:ahLst/>
            <a:cxnLst/>
            <a:rect l="T0" t="T1" r="T2" b="T3"/>
            <a:pathLst>
              <a:path w="355600" h="423545">
                <a:moveTo>
                  <a:pt x="355184" y="0"/>
                </a:moveTo>
                <a:lnTo>
                  <a:pt x="0" y="423291"/>
                </a:lnTo>
              </a:path>
            </a:pathLst>
          </a:custGeom>
          <a:noFill/>
          <a:ln w="237489">
            <a:solidFill>
              <a:srgbClr val="6600CC"/>
            </a:solidFill>
            <a:miter lim="800000"/>
            <a:headEnd/>
            <a:tailEnd/>
          </a:ln>
        </p:spPr>
        <p:txBody>
          <a:bodyPr lIns="0" tIns="0" rIns="0" bIns="0">
            <a:spAutoFit/>
          </a:bodyPr>
          <a:lstStyle/>
          <a:p>
            <a:endParaRPr lang="fr-FR">
              <a:latin typeface="Calibri" pitchFamily="34" charset="0"/>
            </a:endParaRPr>
          </a:p>
        </p:txBody>
      </p:sp>
      <p:sp>
        <p:nvSpPr>
          <p:cNvPr id="27658" name="object 11"/>
          <p:cNvSpPr>
            <a:spLocks noChangeArrowheads="1"/>
          </p:cNvSpPr>
          <p:nvPr/>
        </p:nvSpPr>
        <p:spPr bwMode="auto">
          <a:xfrm>
            <a:off x="10496550" y="7488238"/>
            <a:ext cx="30163" cy="93662"/>
          </a:xfrm>
          <a:custGeom>
            <a:avLst/>
            <a:gdLst>
              <a:gd name="T0" fmla="*/ 0 w 29209"/>
              <a:gd name="T1" fmla="*/ 0 h 93345"/>
              <a:gd name="T2" fmla="*/ 29209 w 29209"/>
              <a:gd name="T3" fmla="*/ 93345 h 93345"/>
            </a:gdLst>
            <a:ahLst/>
            <a:cxnLst/>
            <a:rect l="T0" t="T1" r="T2" b="T3"/>
            <a:pathLst>
              <a:path w="29209" h="93345">
                <a:moveTo>
                  <a:pt x="28676" y="0"/>
                </a:moveTo>
                <a:lnTo>
                  <a:pt x="0" y="92798"/>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59" name="object 12"/>
          <p:cNvSpPr>
            <a:spLocks noChangeArrowheads="1"/>
          </p:cNvSpPr>
          <p:nvPr/>
        </p:nvSpPr>
        <p:spPr bwMode="auto">
          <a:xfrm>
            <a:off x="10415588" y="7373938"/>
            <a:ext cx="298450" cy="52387"/>
          </a:xfrm>
          <a:custGeom>
            <a:avLst/>
            <a:gdLst>
              <a:gd name="T0" fmla="*/ 0 w 297179"/>
              <a:gd name="T1" fmla="*/ 0 h 52070"/>
              <a:gd name="T2" fmla="*/ 297179 w 297179"/>
              <a:gd name="T3" fmla="*/ 52070 h 52070"/>
            </a:gdLst>
            <a:ahLst/>
            <a:cxnLst/>
            <a:rect l="T0" t="T1" r="T2" b="T3"/>
            <a:pathLst>
              <a:path w="297179" h="52070">
                <a:moveTo>
                  <a:pt x="0" y="51750"/>
                </a:moveTo>
                <a:lnTo>
                  <a:pt x="296583"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0" name="object 13"/>
          <p:cNvSpPr>
            <a:spLocks noChangeArrowheads="1"/>
          </p:cNvSpPr>
          <p:nvPr/>
        </p:nvSpPr>
        <p:spPr bwMode="auto">
          <a:xfrm>
            <a:off x="9780588" y="6370638"/>
            <a:ext cx="933450" cy="1111250"/>
          </a:xfrm>
          <a:custGeom>
            <a:avLst/>
            <a:gdLst>
              <a:gd name="T0" fmla="*/ 0 w 932815"/>
              <a:gd name="T1" fmla="*/ 0 h 1111250"/>
              <a:gd name="T2" fmla="*/ 932815 w 932815"/>
              <a:gd name="T3" fmla="*/ 1111250 h 1111250"/>
            </a:gdLst>
            <a:ahLst/>
            <a:cxnLst/>
            <a:rect l="T0" t="T1" r="T2" b="T3"/>
            <a:pathLst>
              <a:path w="932815" h="1111250">
                <a:moveTo>
                  <a:pt x="0" y="1111134"/>
                </a:moveTo>
                <a:lnTo>
                  <a:pt x="932345"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1" name="object 14"/>
          <p:cNvSpPr>
            <a:spLocks noChangeArrowheads="1"/>
          </p:cNvSpPr>
          <p:nvPr/>
        </p:nvSpPr>
        <p:spPr bwMode="auto">
          <a:xfrm>
            <a:off x="9145588" y="6343650"/>
            <a:ext cx="1001712" cy="1193800"/>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6600CC"/>
            </a:solidFill>
            <a:miter lim="800000"/>
            <a:headEnd/>
            <a:tailEnd/>
          </a:ln>
        </p:spPr>
        <p:txBody>
          <a:bodyPr lIns="0" tIns="0" rIns="0" bIns="0">
            <a:spAutoFit/>
          </a:bodyPr>
          <a:lstStyle/>
          <a:p>
            <a:endParaRPr lang="fr-FR">
              <a:latin typeface="Calibri" pitchFamily="34" charset="0"/>
            </a:endParaRPr>
          </a:p>
        </p:txBody>
      </p:sp>
      <p:sp>
        <p:nvSpPr>
          <p:cNvPr id="27662" name="object 15"/>
          <p:cNvSpPr>
            <a:spLocks noChangeArrowheads="1"/>
          </p:cNvSpPr>
          <p:nvPr/>
        </p:nvSpPr>
        <p:spPr bwMode="auto">
          <a:xfrm>
            <a:off x="8520113" y="6399213"/>
            <a:ext cx="990600" cy="1181100"/>
          </a:xfrm>
          <a:custGeom>
            <a:avLst/>
            <a:gdLst>
              <a:gd name="T0" fmla="*/ 0 w 991870"/>
              <a:gd name="T1" fmla="*/ 0 h 1181734"/>
              <a:gd name="T2" fmla="*/ 991870 w 991870"/>
              <a:gd name="T3" fmla="*/ 1181734 h 1181734"/>
            </a:gdLst>
            <a:ahLst/>
            <a:cxnLst/>
            <a:rect l="T0" t="T1" r="T2" b="T3"/>
            <a:pathLst>
              <a:path w="991870" h="1181734">
                <a:moveTo>
                  <a:pt x="0" y="1181609"/>
                </a:moveTo>
                <a:lnTo>
                  <a:pt x="991490"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3" name="object 16"/>
          <p:cNvSpPr>
            <a:spLocks noChangeArrowheads="1"/>
          </p:cNvSpPr>
          <p:nvPr/>
        </p:nvSpPr>
        <p:spPr bwMode="auto">
          <a:xfrm>
            <a:off x="7929563" y="6454775"/>
            <a:ext cx="946150" cy="1127125"/>
          </a:xfrm>
          <a:custGeom>
            <a:avLst/>
            <a:gdLst>
              <a:gd name="T0" fmla="*/ 0 w 944879"/>
              <a:gd name="T1" fmla="*/ 0 h 1126490"/>
              <a:gd name="T2" fmla="*/ 944879 w 944879"/>
              <a:gd name="T3" fmla="*/ 1126490 h 1126490"/>
            </a:gdLst>
            <a:ahLst/>
            <a:cxnLst/>
            <a:rect l="T0" t="T1" r="T2" b="T3"/>
            <a:pathLst>
              <a:path w="944879" h="1126490">
                <a:moveTo>
                  <a:pt x="0" y="1125995"/>
                </a:moveTo>
                <a:lnTo>
                  <a:pt x="944825"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4" name="object 17"/>
          <p:cNvSpPr>
            <a:spLocks noChangeArrowheads="1"/>
          </p:cNvSpPr>
          <p:nvPr/>
        </p:nvSpPr>
        <p:spPr bwMode="auto">
          <a:xfrm>
            <a:off x="7340600" y="6510338"/>
            <a:ext cx="898525" cy="1069975"/>
          </a:xfrm>
          <a:custGeom>
            <a:avLst/>
            <a:gdLst>
              <a:gd name="T0" fmla="*/ 0 w 898525"/>
              <a:gd name="T1" fmla="*/ 0 h 1070609"/>
              <a:gd name="T2" fmla="*/ 898525 w 898525"/>
              <a:gd name="T3" fmla="*/ 1070609 h 1070609"/>
            </a:gdLst>
            <a:ahLst/>
            <a:cxnLst/>
            <a:rect l="T0" t="T1" r="T2" b="T3"/>
            <a:pathLst>
              <a:path w="898525" h="1070609">
                <a:moveTo>
                  <a:pt x="0" y="1070368"/>
                </a:moveTo>
                <a:lnTo>
                  <a:pt x="898137"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5" name="object 18"/>
          <p:cNvSpPr>
            <a:spLocks noChangeArrowheads="1"/>
          </p:cNvSpPr>
          <p:nvPr/>
        </p:nvSpPr>
        <p:spPr bwMode="auto">
          <a:xfrm>
            <a:off x="6751638" y="6565900"/>
            <a:ext cx="852487" cy="1016000"/>
          </a:xfrm>
          <a:custGeom>
            <a:avLst/>
            <a:gdLst>
              <a:gd name="T0" fmla="*/ 0 w 851534"/>
              <a:gd name="T1" fmla="*/ 0 h 1015365"/>
              <a:gd name="T2" fmla="*/ 851534 w 851534"/>
              <a:gd name="T3" fmla="*/ 1015365 h 1015365"/>
            </a:gdLst>
            <a:ahLst/>
            <a:cxnLst/>
            <a:rect l="T0" t="T1" r="T2" b="T3"/>
            <a:pathLst>
              <a:path w="851534" h="1015365">
                <a:moveTo>
                  <a:pt x="0" y="1014755"/>
                </a:moveTo>
                <a:lnTo>
                  <a:pt x="851483"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6" name="object 19"/>
          <p:cNvSpPr>
            <a:spLocks noChangeArrowheads="1"/>
          </p:cNvSpPr>
          <p:nvPr/>
        </p:nvSpPr>
        <p:spPr bwMode="auto">
          <a:xfrm>
            <a:off x="6162675" y="6621463"/>
            <a:ext cx="804863" cy="960437"/>
          </a:xfrm>
          <a:custGeom>
            <a:avLst/>
            <a:gdLst>
              <a:gd name="T0" fmla="*/ 0 w 805179"/>
              <a:gd name="T1" fmla="*/ 0 h 959484"/>
              <a:gd name="T2" fmla="*/ 805179 w 805179"/>
              <a:gd name="T3" fmla="*/ 959484 h 959484"/>
            </a:gdLst>
            <a:ahLst/>
            <a:cxnLst/>
            <a:rect l="T0" t="T1" r="T2" b="T3"/>
            <a:pathLst>
              <a:path w="805179" h="959484">
                <a:moveTo>
                  <a:pt x="0" y="959129"/>
                </a:moveTo>
                <a:lnTo>
                  <a:pt x="804797"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7" name="object 20"/>
          <p:cNvSpPr>
            <a:spLocks noChangeArrowheads="1"/>
          </p:cNvSpPr>
          <p:nvPr/>
        </p:nvSpPr>
        <p:spPr bwMode="auto">
          <a:xfrm>
            <a:off x="5573713" y="6677025"/>
            <a:ext cx="758825" cy="903288"/>
          </a:xfrm>
          <a:custGeom>
            <a:avLst/>
            <a:gdLst>
              <a:gd name="T0" fmla="*/ 0 w 758189"/>
              <a:gd name="T1" fmla="*/ 0 h 903604"/>
              <a:gd name="T2" fmla="*/ 758189 w 758189"/>
              <a:gd name="T3" fmla="*/ 903604 h 903604"/>
            </a:gdLst>
            <a:ahLst/>
            <a:cxnLst/>
            <a:rect l="T0" t="T1" r="T2" b="T3"/>
            <a:pathLst>
              <a:path w="758189" h="903604">
                <a:moveTo>
                  <a:pt x="0" y="903516"/>
                </a:moveTo>
                <a:lnTo>
                  <a:pt x="758134"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68" name="object 21"/>
          <p:cNvSpPr>
            <a:spLocks noChangeArrowheads="1"/>
          </p:cNvSpPr>
          <p:nvPr/>
        </p:nvSpPr>
        <p:spPr bwMode="auto">
          <a:xfrm>
            <a:off x="4914106" y="6805612"/>
            <a:ext cx="712788" cy="849312"/>
          </a:xfrm>
          <a:custGeom>
            <a:avLst/>
            <a:gdLst>
              <a:gd name="T0" fmla="*/ 0 w 711835"/>
              <a:gd name="T1" fmla="*/ 0 h 848359"/>
              <a:gd name="T2" fmla="*/ 711835 w 711835"/>
              <a:gd name="T3" fmla="*/ 848359 h 848359"/>
            </a:gdLst>
            <a:ahLst/>
            <a:cxnLst/>
            <a:rect l="T0" t="T1" r="T2" b="T3"/>
            <a:pathLst>
              <a:path w="711835" h="848359">
                <a:moveTo>
                  <a:pt x="0" y="847890"/>
                </a:moveTo>
                <a:lnTo>
                  <a:pt x="711449" y="0"/>
                </a:lnTo>
              </a:path>
            </a:pathLst>
          </a:custGeom>
          <a:noFill/>
          <a:ln w="237490">
            <a:solidFill>
              <a:srgbClr val="6600CC"/>
            </a:solidFill>
            <a:miter lim="800000"/>
            <a:headEnd/>
            <a:tailEnd/>
          </a:ln>
        </p:spPr>
        <p:txBody>
          <a:bodyPr lIns="0" tIns="0" rIns="0" bIns="0">
            <a:spAutoFit/>
          </a:bodyPr>
          <a:lstStyle/>
          <a:p>
            <a:endParaRPr lang="fr-FR" dirty="0">
              <a:latin typeface="Calibri" pitchFamily="34" charset="0"/>
            </a:endParaRPr>
          </a:p>
        </p:txBody>
      </p:sp>
      <p:sp>
        <p:nvSpPr>
          <p:cNvPr id="27669" name="object 22"/>
          <p:cNvSpPr>
            <a:spLocks noChangeArrowheads="1"/>
          </p:cNvSpPr>
          <p:nvPr/>
        </p:nvSpPr>
        <p:spPr bwMode="auto">
          <a:xfrm>
            <a:off x="4395788" y="6788150"/>
            <a:ext cx="665162" cy="792163"/>
          </a:xfrm>
          <a:custGeom>
            <a:avLst/>
            <a:gdLst>
              <a:gd name="T0" fmla="*/ 0 w 664845"/>
              <a:gd name="T1" fmla="*/ 0 h 792479"/>
              <a:gd name="T2" fmla="*/ 664845 w 664845"/>
              <a:gd name="T3" fmla="*/ 792479 h 792479"/>
            </a:gdLst>
            <a:ahLst/>
            <a:cxnLst/>
            <a:rect l="T0" t="T1" r="T2" b="T3"/>
            <a:pathLst>
              <a:path w="664845" h="792479">
                <a:moveTo>
                  <a:pt x="0" y="792264"/>
                </a:moveTo>
                <a:lnTo>
                  <a:pt x="664790"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0" name="object 23"/>
          <p:cNvSpPr>
            <a:spLocks noChangeArrowheads="1"/>
          </p:cNvSpPr>
          <p:nvPr/>
        </p:nvSpPr>
        <p:spPr bwMode="auto">
          <a:xfrm>
            <a:off x="3806825" y="6843713"/>
            <a:ext cx="619125" cy="738187"/>
          </a:xfrm>
          <a:custGeom>
            <a:avLst/>
            <a:gdLst>
              <a:gd name="T0" fmla="*/ 0 w 618489"/>
              <a:gd name="T1" fmla="*/ 0 h 737234"/>
              <a:gd name="T2" fmla="*/ 618489 w 618489"/>
              <a:gd name="T3" fmla="*/ 737234 h 737234"/>
            </a:gdLst>
            <a:ahLst/>
            <a:cxnLst/>
            <a:rect l="T0" t="T1" r="T2" b="T3"/>
            <a:pathLst>
              <a:path w="618489" h="737234">
                <a:moveTo>
                  <a:pt x="0" y="736638"/>
                </a:moveTo>
                <a:lnTo>
                  <a:pt x="618106"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1" name="object 24"/>
          <p:cNvSpPr>
            <a:spLocks noChangeArrowheads="1"/>
          </p:cNvSpPr>
          <p:nvPr/>
        </p:nvSpPr>
        <p:spPr bwMode="auto">
          <a:xfrm>
            <a:off x="3217863" y="6899275"/>
            <a:ext cx="571500" cy="682625"/>
          </a:xfrm>
          <a:custGeom>
            <a:avLst/>
            <a:gdLst>
              <a:gd name="T0" fmla="*/ 0 w 571500"/>
              <a:gd name="T1" fmla="*/ 0 h 681354"/>
              <a:gd name="T2" fmla="*/ 571500 w 571500"/>
              <a:gd name="T3" fmla="*/ 681354 h 681354"/>
            </a:gdLst>
            <a:ahLst/>
            <a:cxnLst/>
            <a:rect l="T0" t="T1" r="T2" b="T3"/>
            <a:pathLst>
              <a:path w="571500" h="681354">
                <a:moveTo>
                  <a:pt x="0" y="681024"/>
                </a:moveTo>
                <a:lnTo>
                  <a:pt x="571449"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2" name="object 25"/>
          <p:cNvSpPr>
            <a:spLocks noChangeArrowheads="1"/>
          </p:cNvSpPr>
          <p:nvPr/>
        </p:nvSpPr>
        <p:spPr bwMode="auto">
          <a:xfrm>
            <a:off x="2628900" y="6954838"/>
            <a:ext cx="525463" cy="625475"/>
          </a:xfrm>
          <a:custGeom>
            <a:avLst/>
            <a:gdLst>
              <a:gd name="T0" fmla="*/ 0 w 525144"/>
              <a:gd name="T1" fmla="*/ 0 h 625475"/>
              <a:gd name="T2" fmla="*/ 525144 w 525144"/>
              <a:gd name="T3" fmla="*/ 625475 h 625475"/>
            </a:gdLst>
            <a:ahLst/>
            <a:cxnLst/>
            <a:rect l="T0" t="T1" r="T2" b="T3"/>
            <a:pathLst>
              <a:path w="525144" h="625475">
                <a:moveTo>
                  <a:pt x="0" y="625398"/>
                </a:moveTo>
                <a:lnTo>
                  <a:pt x="524773"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3" name="object 26"/>
          <p:cNvSpPr>
            <a:spLocks noChangeArrowheads="1"/>
          </p:cNvSpPr>
          <p:nvPr/>
        </p:nvSpPr>
        <p:spPr bwMode="auto">
          <a:xfrm>
            <a:off x="2039938" y="7010400"/>
            <a:ext cx="477837" cy="571500"/>
          </a:xfrm>
          <a:custGeom>
            <a:avLst/>
            <a:gdLst>
              <a:gd name="T0" fmla="*/ 0 w 478155"/>
              <a:gd name="T1" fmla="*/ 0 h 570229"/>
              <a:gd name="T2" fmla="*/ 478155 w 478155"/>
              <a:gd name="T3" fmla="*/ 570229 h 570229"/>
            </a:gdLst>
            <a:ahLst/>
            <a:cxnLst/>
            <a:rect l="T0" t="T1" r="T2" b="T3"/>
            <a:pathLst>
              <a:path w="478155" h="570229">
                <a:moveTo>
                  <a:pt x="0" y="569785"/>
                </a:moveTo>
                <a:lnTo>
                  <a:pt x="478103"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4" name="object 27"/>
          <p:cNvSpPr>
            <a:spLocks noChangeArrowheads="1"/>
          </p:cNvSpPr>
          <p:nvPr/>
        </p:nvSpPr>
        <p:spPr bwMode="auto">
          <a:xfrm>
            <a:off x="1450975" y="7065963"/>
            <a:ext cx="431800" cy="514350"/>
          </a:xfrm>
          <a:custGeom>
            <a:avLst/>
            <a:gdLst>
              <a:gd name="T0" fmla="*/ 0 w 431800"/>
              <a:gd name="T1" fmla="*/ 0 h 514350"/>
              <a:gd name="T2" fmla="*/ 431800 w 431800"/>
              <a:gd name="T3" fmla="*/ 514350 h 514350"/>
            </a:gdLst>
            <a:ahLst/>
            <a:cxnLst/>
            <a:rect l="T0" t="T1" r="T2" b="T3"/>
            <a:pathLst>
              <a:path w="431800" h="514350">
                <a:moveTo>
                  <a:pt x="0" y="514159"/>
                </a:moveTo>
                <a:lnTo>
                  <a:pt x="431432"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5" name="object 28"/>
          <p:cNvSpPr>
            <a:spLocks noChangeArrowheads="1"/>
          </p:cNvSpPr>
          <p:nvPr/>
        </p:nvSpPr>
        <p:spPr bwMode="auto">
          <a:xfrm>
            <a:off x="862013" y="7121525"/>
            <a:ext cx="384175" cy="460375"/>
          </a:xfrm>
          <a:custGeom>
            <a:avLst/>
            <a:gdLst>
              <a:gd name="T0" fmla="*/ 0 w 384809"/>
              <a:gd name="T1" fmla="*/ 0 h 459104"/>
              <a:gd name="T2" fmla="*/ 384809 w 384809"/>
              <a:gd name="T3" fmla="*/ 459104 h 459104"/>
            </a:gdLst>
            <a:ahLst/>
            <a:cxnLst/>
            <a:rect l="T0" t="T1" r="T2" b="T3"/>
            <a:pathLst>
              <a:path w="384809" h="459104">
                <a:moveTo>
                  <a:pt x="0" y="458533"/>
                </a:moveTo>
                <a:lnTo>
                  <a:pt x="384756"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6" name="object 29"/>
          <p:cNvSpPr>
            <a:spLocks noChangeArrowheads="1"/>
          </p:cNvSpPr>
          <p:nvPr/>
        </p:nvSpPr>
        <p:spPr bwMode="auto">
          <a:xfrm>
            <a:off x="271463" y="7178675"/>
            <a:ext cx="339725" cy="403225"/>
          </a:xfrm>
          <a:custGeom>
            <a:avLst/>
            <a:gdLst>
              <a:gd name="T0" fmla="*/ 0 w 338455"/>
              <a:gd name="T1" fmla="*/ 0 h 403225"/>
              <a:gd name="T2" fmla="*/ 338455 w 338455"/>
              <a:gd name="T3" fmla="*/ 403225 h 403225"/>
            </a:gdLst>
            <a:ahLst/>
            <a:cxnLst/>
            <a:rect l="T0" t="T1" r="T2" b="T3"/>
            <a:pathLst>
              <a:path w="338455" h="403225">
                <a:moveTo>
                  <a:pt x="0" y="402920"/>
                </a:moveTo>
                <a:lnTo>
                  <a:pt x="338087" y="0"/>
                </a:lnTo>
              </a:path>
            </a:pathLst>
          </a:custGeom>
          <a:noFill/>
          <a:ln w="237490">
            <a:solidFill>
              <a:srgbClr val="6600CC"/>
            </a:solidFill>
            <a:miter lim="800000"/>
            <a:headEnd/>
            <a:tailEnd/>
          </a:ln>
        </p:spPr>
        <p:txBody>
          <a:bodyPr lIns="0" tIns="0" rIns="0" bIns="0">
            <a:spAutoFit/>
          </a:bodyPr>
          <a:lstStyle/>
          <a:p>
            <a:endParaRPr lang="fr-FR">
              <a:latin typeface="Calibri" pitchFamily="34" charset="0"/>
            </a:endParaRPr>
          </a:p>
        </p:txBody>
      </p:sp>
      <p:sp>
        <p:nvSpPr>
          <p:cNvPr id="27677" name="object 31"/>
          <p:cNvSpPr>
            <a:spLocks noChangeArrowheads="1"/>
          </p:cNvSpPr>
          <p:nvPr/>
        </p:nvSpPr>
        <p:spPr bwMode="auto">
          <a:xfrm>
            <a:off x="35560" y="5556250"/>
            <a:ext cx="10712450" cy="1928813"/>
          </a:xfrm>
          <a:custGeom>
            <a:avLst/>
            <a:gdLst>
              <a:gd name="T0" fmla="*/ 0 w 10713085"/>
              <a:gd name="T1" fmla="*/ 0 h 1927859"/>
              <a:gd name="T2" fmla="*/ 10713085 w 10713085"/>
              <a:gd name="T3" fmla="*/ 1927859 h 1927859"/>
            </a:gdLst>
            <a:ahLst/>
            <a:cxnLst/>
            <a:rect l="T0" t="T1" r="T2" b="T3"/>
            <a:pathLst>
              <a:path w="10713085" h="1927859">
                <a:moveTo>
                  <a:pt x="10712958" y="0"/>
                </a:moveTo>
                <a:lnTo>
                  <a:pt x="0" y="937264"/>
                </a:lnTo>
                <a:lnTo>
                  <a:pt x="0" y="1927433"/>
                </a:lnTo>
                <a:lnTo>
                  <a:pt x="10712958" y="990168"/>
                </a:lnTo>
                <a:lnTo>
                  <a:pt x="1071295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678" name="object 32"/>
          <p:cNvSpPr>
            <a:spLocks noChangeArrowheads="1"/>
          </p:cNvSpPr>
          <p:nvPr/>
        </p:nvSpPr>
        <p:spPr bwMode="auto">
          <a:xfrm>
            <a:off x="930275" y="6756400"/>
            <a:ext cx="195263" cy="293688"/>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79" name="object 33"/>
          <p:cNvSpPr>
            <a:spLocks noChangeArrowheads="1"/>
          </p:cNvSpPr>
          <p:nvPr/>
        </p:nvSpPr>
        <p:spPr bwMode="auto">
          <a:xfrm>
            <a:off x="933450" y="6757988"/>
            <a:ext cx="188913" cy="28892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80" name="object 34"/>
          <p:cNvSpPr>
            <a:spLocks noChangeArrowheads="1"/>
          </p:cNvSpPr>
          <p:nvPr/>
        </p:nvSpPr>
        <p:spPr bwMode="auto">
          <a:xfrm>
            <a:off x="936625" y="6796088"/>
            <a:ext cx="182563" cy="246062"/>
          </a:xfrm>
          <a:custGeom>
            <a:avLst/>
            <a:gdLst>
              <a:gd name="T0" fmla="*/ 0 w 183515"/>
              <a:gd name="T1" fmla="*/ 0 h 245745"/>
              <a:gd name="T2" fmla="*/ 183515 w 183515"/>
              <a:gd name="T3" fmla="*/ 245745 h 245745"/>
            </a:gdLst>
            <a:ahLst/>
            <a:cxnLst/>
            <a:rect l="T0" t="T1" r="T2" b="T3"/>
            <a:pathLst>
              <a:path w="183515" h="245745">
                <a:moveTo>
                  <a:pt x="2021" y="201350"/>
                </a:moveTo>
                <a:lnTo>
                  <a:pt x="0" y="201396"/>
                </a:lnTo>
                <a:lnTo>
                  <a:pt x="98" y="202719"/>
                </a:lnTo>
                <a:lnTo>
                  <a:pt x="355" y="203263"/>
                </a:lnTo>
                <a:lnTo>
                  <a:pt x="42426" y="234697"/>
                </a:lnTo>
                <a:lnTo>
                  <a:pt x="65465" y="245472"/>
                </a:lnTo>
                <a:lnTo>
                  <a:pt x="67617" y="244409"/>
                </a:lnTo>
                <a:lnTo>
                  <a:pt x="70442" y="242546"/>
                </a:lnTo>
                <a:lnTo>
                  <a:pt x="73891" y="239831"/>
                </a:lnTo>
                <a:lnTo>
                  <a:pt x="77916" y="236210"/>
                </a:lnTo>
                <a:lnTo>
                  <a:pt x="82186" y="231917"/>
                </a:lnTo>
                <a:lnTo>
                  <a:pt x="53668" y="231917"/>
                </a:lnTo>
                <a:lnTo>
                  <a:pt x="43314" y="228726"/>
                </a:lnTo>
                <a:lnTo>
                  <a:pt x="32306" y="223162"/>
                </a:lnTo>
                <a:lnTo>
                  <a:pt x="21311" y="216136"/>
                </a:lnTo>
                <a:lnTo>
                  <a:pt x="10994" y="208561"/>
                </a:lnTo>
                <a:lnTo>
                  <a:pt x="2021" y="201350"/>
                </a:lnTo>
                <a:close/>
              </a:path>
              <a:path w="183515" h="245745">
                <a:moveTo>
                  <a:pt x="181165" y="0"/>
                </a:moveTo>
                <a:lnTo>
                  <a:pt x="174612" y="4203"/>
                </a:lnTo>
                <a:lnTo>
                  <a:pt x="170649" y="9499"/>
                </a:lnTo>
                <a:lnTo>
                  <a:pt x="170878" y="10248"/>
                </a:lnTo>
                <a:lnTo>
                  <a:pt x="170814" y="12877"/>
                </a:lnTo>
                <a:lnTo>
                  <a:pt x="156895" y="58800"/>
                </a:lnTo>
                <a:lnTo>
                  <a:pt x="142310" y="94309"/>
                </a:lnTo>
                <a:lnTo>
                  <a:pt x="135446" y="110493"/>
                </a:lnTo>
                <a:lnTo>
                  <a:pt x="133596" y="110493"/>
                </a:lnTo>
                <a:lnTo>
                  <a:pt x="126277" y="125451"/>
                </a:lnTo>
                <a:lnTo>
                  <a:pt x="103898" y="168874"/>
                </a:lnTo>
                <a:lnTo>
                  <a:pt x="83833" y="205008"/>
                </a:lnTo>
                <a:lnTo>
                  <a:pt x="53668" y="231917"/>
                </a:lnTo>
                <a:lnTo>
                  <a:pt x="82186" y="231917"/>
                </a:lnTo>
                <a:lnTo>
                  <a:pt x="111404" y="192578"/>
                </a:lnTo>
                <a:lnTo>
                  <a:pt x="131946" y="154338"/>
                </a:lnTo>
                <a:lnTo>
                  <a:pt x="150489" y="110493"/>
                </a:lnTo>
                <a:lnTo>
                  <a:pt x="135446" y="110493"/>
                </a:lnTo>
                <a:lnTo>
                  <a:pt x="133616" y="110451"/>
                </a:lnTo>
                <a:lnTo>
                  <a:pt x="150505" y="110451"/>
                </a:lnTo>
                <a:lnTo>
                  <a:pt x="153257" y="103277"/>
                </a:lnTo>
                <a:lnTo>
                  <a:pt x="160303" y="83165"/>
                </a:lnTo>
                <a:lnTo>
                  <a:pt x="167238" y="61421"/>
                </a:lnTo>
                <a:lnTo>
                  <a:pt x="174014" y="37992"/>
                </a:lnTo>
                <a:lnTo>
                  <a:pt x="180581" y="12826"/>
                </a:lnTo>
                <a:lnTo>
                  <a:pt x="183387" y="6857"/>
                </a:lnTo>
                <a:lnTo>
                  <a:pt x="18116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1" name="object 35"/>
          <p:cNvSpPr>
            <a:spLocks noChangeArrowheads="1"/>
          </p:cNvSpPr>
          <p:nvPr/>
        </p:nvSpPr>
        <p:spPr bwMode="auto">
          <a:xfrm>
            <a:off x="1019175" y="6767513"/>
            <a:ext cx="98425" cy="39687"/>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82" name="object 36"/>
          <p:cNvSpPr>
            <a:spLocks noChangeArrowheads="1"/>
          </p:cNvSpPr>
          <p:nvPr/>
        </p:nvSpPr>
        <p:spPr bwMode="auto">
          <a:xfrm>
            <a:off x="981075" y="6775450"/>
            <a:ext cx="127000" cy="130175"/>
          </a:xfrm>
          <a:custGeom>
            <a:avLst/>
            <a:gdLst>
              <a:gd name="T0" fmla="*/ 0 w 126365"/>
              <a:gd name="T1" fmla="*/ 0 h 129540"/>
              <a:gd name="T2" fmla="*/ 126365 w 126365"/>
              <a:gd name="T3" fmla="*/ 129540 h 129540"/>
            </a:gdLst>
            <a:ahLst/>
            <a:cxnLst/>
            <a:rect l="T0" t="T1" r="T2" b="T3"/>
            <a:pathLst>
              <a:path w="126365" h="129540">
                <a:moveTo>
                  <a:pt x="37947" y="0"/>
                </a:moveTo>
                <a:lnTo>
                  <a:pt x="37630" y="254"/>
                </a:lnTo>
                <a:lnTo>
                  <a:pt x="12" y="92976"/>
                </a:lnTo>
                <a:lnTo>
                  <a:pt x="0" y="93980"/>
                </a:lnTo>
                <a:lnTo>
                  <a:pt x="90004" y="129400"/>
                </a:lnTo>
                <a:lnTo>
                  <a:pt x="94780" y="119380"/>
                </a:lnTo>
                <a:lnTo>
                  <a:pt x="99291" y="108969"/>
                </a:lnTo>
                <a:lnTo>
                  <a:pt x="100345" y="106476"/>
                </a:lnTo>
                <a:lnTo>
                  <a:pt x="76835" y="106476"/>
                </a:lnTo>
                <a:lnTo>
                  <a:pt x="64096" y="100444"/>
                </a:lnTo>
                <a:lnTo>
                  <a:pt x="63030" y="97078"/>
                </a:lnTo>
                <a:lnTo>
                  <a:pt x="63329" y="96278"/>
                </a:lnTo>
                <a:lnTo>
                  <a:pt x="55410" y="96278"/>
                </a:lnTo>
                <a:lnTo>
                  <a:pt x="42710" y="90246"/>
                </a:lnTo>
                <a:lnTo>
                  <a:pt x="41630" y="86982"/>
                </a:lnTo>
                <a:lnTo>
                  <a:pt x="41938" y="86118"/>
                </a:lnTo>
                <a:lnTo>
                  <a:pt x="34036" y="86118"/>
                </a:lnTo>
                <a:lnTo>
                  <a:pt x="21336" y="80035"/>
                </a:lnTo>
                <a:lnTo>
                  <a:pt x="20205" y="76885"/>
                </a:lnTo>
                <a:lnTo>
                  <a:pt x="22161" y="71424"/>
                </a:lnTo>
                <a:lnTo>
                  <a:pt x="24879" y="70053"/>
                </a:lnTo>
                <a:lnTo>
                  <a:pt x="52308" y="70053"/>
                </a:lnTo>
                <a:lnTo>
                  <a:pt x="35547" y="62534"/>
                </a:lnTo>
                <a:lnTo>
                  <a:pt x="29413" y="59880"/>
                </a:lnTo>
                <a:lnTo>
                  <a:pt x="26390" y="51955"/>
                </a:lnTo>
                <a:lnTo>
                  <a:pt x="37604" y="18491"/>
                </a:lnTo>
                <a:lnTo>
                  <a:pt x="44564" y="14490"/>
                </a:lnTo>
                <a:lnTo>
                  <a:pt x="82394" y="14490"/>
                </a:lnTo>
                <a:lnTo>
                  <a:pt x="42672" y="1025"/>
                </a:lnTo>
                <a:lnTo>
                  <a:pt x="37947" y="0"/>
                </a:lnTo>
                <a:close/>
              </a:path>
              <a:path w="126365" h="129540">
                <a:moveTo>
                  <a:pt x="107399" y="89560"/>
                </a:moveTo>
                <a:lnTo>
                  <a:pt x="68008" y="89560"/>
                </a:lnTo>
                <a:lnTo>
                  <a:pt x="70383" y="90614"/>
                </a:lnTo>
                <a:lnTo>
                  <a:pt x="80810" y="95351"/>
                </a:lnTo>
                <a:lnTo>
                  <a:pt x="81838" y="98729"/>
                </a:lnTo>
                <a:lnTo>
                  <a:pt x="80746" y="101815"/>
                </a:lnTo>
                <a:lnTo>
                  <a:pt x="79616" y="104902"/>
                </a:lnTo>
                <a:lnTo>
                  <a:pt x="76835" y="106476"/>
                </a:lnTo>
                <a:lnTo>
                  <a:pt x="100345" y="106476"/>
                </a:lnTo>
                <a:lnTo>
                  <a:pt x="104654" y="96278"/>
                </a:lnTo>
                <a:lnTo>
                  <a:pt x="107399" y="89560"/>
                </a:lnTo>
                <a:close/>
              </a:path>
              <a:path w="126365" h="129540">
                <a:moveTo>
                  <a:pt x="74052" y="79806"/>
                </a:moveTo>
                <a:lnTo>
                  <a:pt x="46456" y="79806"/>
                </a:lnTo>
                <a:lnTo>
                  <a:pt x="48818" y="80899"/>
                </a:lnTo>
                <a:lnTo>
                  <a:pt x="56896" y="84518"/>
                </a:lnTo>
                <a:lnTo>
                  <a:pt x="59232" y="85598"/>
                </a:lnTo>
                <a:lnTo>
                  <a:pt x="60325" y="88861"/>
                </a:lnTo>
                <a:lnTo>
                  <a:pt x="58178" y="94805"/>
                </a:lnTo>
                <a:lnTo>
                  <a:pt x="55410" y="96278"/>
                </a:lnTo>
                <a:lnTo>
                  <a:pt x="63329" y="96278"/>
                </a:lnTo>
                <a:lnTo>
                  <a:pt x="64187" y="93980"/>
                </a:lnTo>
                <a:lnTo>
                  <a:pt x="65189" y="91109"/>
                </a:lnTo>
                <a:lnTo>
                  <a:pt x="68008" y="89560"/>
                </a:lnTo>
                <a:lnTo>
                  <a:pt x="107399" y="89560"/>
                </a:lnTo>
                <a:lnTo>
                  <a:pt x="107954" y="88201"/>
                </a:lnTo>
                <a:lnTo>
                  <a:pt x="92621" y="88201"/>
                </a:lnTo>
                <a:lnTo>
                  <a:pt x="86537" y="85407"/>
                </a:lnTo>
                <a:lnTo>
                  <a:pt x="74052" y="79806"/>
                </a:lnTo>
                <a:close/>
              </a:path>
              <a:path w="126365" h="129540">
                <a:moveTo>
                  <a:pt x="82394" y="14490"/>
                </a:moveTo>
                <a:lnTo>
                  <a:pt x="44564" y="14490"/>
                </a:lnTo>
                <a:lnTo>
                  <a:pt x="50812" y="16700"/>
                </a:lnTo>
                <a:lnTo>
                  <a:pt x="109042" y="37947"/>
                </a:lnTo>
                <a:lnTo>
                  <a:pt x="111950" y="46367"/>
                </a:lnTo>
                <a:lnTo>
                  <a:pt x="99631" y="83997"/>
                </a:lnTo>
                <a:lnTo>
                  <a:pt x="92621" y="88201"/>
                </a:lnTo>
                <a:lnTo>
                  <a:pt x="107954" y="88201"/>
                </a:lnTo>
                <a:lnTo>
                  <a:pt x="124019" y="43837"/>
                </a:lnTo>
                <a:lnTo>
                  <a:pt x="125882" y="32143"/>
                </a:lnTo>
                <a:lnTo>
                  <a:pt x="125717" y="31203"/>
                </a:lnTo>
                <a:lnTo>
                  <a:pt x="122040" y="29158"/>
                </a:lnTo>
                <a:lnTo>
                  <a:pt x="113881" y="25815"/>
                </a:lnTo>
                <a:lnTo>
                  <a:pt x="102292" y="21500"/>
                </a:lnTo>
                <a:lnTo>
                  <a:pt x="82394" y="14490"/>
                </a:lnTo>
                <a:close/>
              </a:path>
              <a:path w="126365" h="129540">
                <a:moveTo>
                  <a:pt x="52308" y="70053"/>
                </a:moveTo>
                <a:lnTo>
                  <a:pt x="24879" y="70053"/>
                </a:lnTo>
                <a:lnTo>
                  <a:pt x="37693" y="75844"/>
                </a:lnTo>
                <a:lnTo>
                  <a:pt x="38798" y="79006"/>
                </a:lnTo>
                <a:lnTo>
                  <a:pt x="36791" y="84709"/>
                </a:lnTo>
                <a:lnTo>
                  <a:pt x="34036" y="86118"/>
                </a:lnTo>
                <a:lnTo>
                  <a:pt x="41938" y="86118"/>
                </a:lnTo>
                <a:lnTo>
                  <a:pt x="43675" y="81241"/>
                </a:lnTo>
                <a:lnTo>
                  <a:pt x="46456" y="79806"/>
                </a:lnTo>
                <a:lnTo>
                  <a:pt x="74052" y="79806"/>
                </a:lnTo>
                <a:lnTo>
                  <a:pt x="52308" y="7005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7683" name="object 37"/>
          <p:cNvSpPr>
            <a:spLocks noChangeArrowheads="1"/>
          </p:cNvSpPr>
          <p:nvPr/>
        </p:nvSpPr>
        <p:spPr bwMode="auto">
          <a:xfrm>
            <a:off x="1008063" y="6791325"/>
            <a:ext cx="85725" cy="73025"/>
          </a:xfrm>
          <a:custGeom>
            <a:avLst/>
            <a:gdLst>
              <a:gd name="T0" fmla="*/ 0 w 85725"/>
              <a:gd name="T1" fmla="*/ 0 h 74295"/>
              <a:gd name="T2" fmla="*/ 85725 w 85725"/>
              <a:gd name="T3" fmla="*/ 74295 h 74295"/>
            </a:gdLst>
            <a:ahLst/>
            <a:cxnLst/>
            <a:rect l="T0" t="T1" r="T2" b="T3"/>
            <a:pathLst>
              <a:path w="85725" h="74295">
                <a:moveTo>
                  <a:pt x="18173" y="0"/>
                </a:moveTo>
                <a:lnTo>
                  <a:pt x="11201" y="4000"/>
                </a:lnTo>
                <a:lnTo>
                  <a:pt x="8801" y="11125"/>
                </a:lnTo>
                <a:lnTo>
                  <a:pt x="0" y="37477"/>
                </a:lnTo>
                <a:lnTo>
                  <a:pt x="3022" y="45389"/>
                </a:lnTo>
                <a:lnTo>
                  <a:pt x="9144" y="48044"/>
                </a:lnTo>
                <a:lnTo>
                  <a:pt x="66230" y="73710"/>
                </a:lnTo>
                <a:lnTo>
                  <a:pt x="73240" y="69507"/>
                </a:lnTo>
                <a:lnTo>
                  <a:pt x="75869" y="61531"/>
                </a:lnTo>
                <a:lnTo>
                  <a:pt x="82918" y="39890"/>
                </a:lnTo>
                <a:lnTo>
                  <a:pt x="85547" y="31889"/>
                </a:lnTo>
                <a:lnTo>
                  <a:pt x="82651" y="23456"/>
                </a:lnTo>
                <a:lnTo>
                  <a:pt x="24422" y="2209"/>
                </a:lnTo>
                <a:lnTo>
                  <a:pt x="18173"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684" name="object 38"/>
          <p:cNvSpPr>
            <a:spLocks noChangeArrowheads="1"/>
          </p:cNvSpPr>
          <p:nvPr/>
        </p:nvSpPr>
        <p:spPr bwMode="auto">
          <a:xfrm>
            <a:off x="1004888" y="6789738"/>
            <a:ext cx="88900" cy="76200"/>
          </a:xfrm>
          <a:custGeom>
            <a:avLst/>
            <a:gdLst>
              <a:gd name="T0" fmla="*/ 0 w 88265"/>
              <a:gd name="T1" fmla="*/ 0 h 76200"/>
              <a:gd name="T2" fmla="*/ 88265 w 88265"/>
              <a:gd name="T3" fmla="*/ 76200 h 76200"/>
            </a:gdLst>
            <a:ahLst/>
            <a:cxnLst/>
            <a:rect l="T0" t="T1" r="T2" b="T3"/>
            <a:pathLst>
              <a:path w="88265" h="76200">
                <a:moveTo>
                  <a:pt x="24485" y="0"/>
                </a:moveTo>
                <a:lnTo>
                  <a:pt x="20815" y="254"/>
                </a:lnTo>
                <a:lnTo>
                  <a:pt x="13639" y="3746"/>
                </a:lnTo>
                <a:lnTo>
                  <a:pt x="10617" y="7302"/>
                </a:lnTo>
                <a:lnTo>
                  <a:pt x="9207" y="11620"/>
                </a:lnTo>
                <a:lnTo>
                  <a:pt x="2743" y="30848"/>
                </a:lnTo>
                <a:lnTo>
                  <a:pt x="0" y="39065"/>
                </a:lnTo>
                <a:lnTo>
                  <a:pt x="3606" y="48298"/>
                </a:lnTo>
                <a:lnTo>
                  <a:pt x="64871" y="75730"/>
                </a:lnTo>
                <a:lnTo>
                  <a:pt x="68364" y="75755"/>
                </a:lnTo>
                <a:lnTo>
                  <a:pt x="75755" y="72517"/>
                </a:lnTo>
                <a:lnTo>
                  <a:pt x="77166" y="70866"/>
                </a:lnTo>
                <a:lnTo>
                  <a:pt x="65606" y="70853"/>
                </a:lnTo>
                <a:lnTo>
                  <a:pt x="63766" y="70002"/>
                </a:lnTo>
                <a:lnTo>
                  <a:pt x="12738" y="47091"/>
                </a:lnTo>
                <a:lnTo>
                  <a:pt x="7696" y="44907"/>
                </a:lnTo>
                <a:lnTo>
                  <a:pt x="5257" y="38303"/>
                </a:lnTo>
                <a:lnTo>
                  <a:pt x="14719" y="10007"/>
                </a:lnTo>
                <a:lnTo>
                  <a:pt x="16852" y="7454"/>
                </a:lnTo>
                <a:lnTo>
                  <a:pt x="21729" y="5067"/>
                </a:lnTo>
                <a:lnTo>
                  <a:pt x="24117" y="4927"/>
                </a:lnTo>
                <a:lnTo>
                  <a:pt x="38065" y="4927"/>
                </a:lnTo>
                <a:lnTo>
                  <a:pt x="24485" y="0"/>
                </a:lnTo>
                <a:close/>
              </a:path>
              <a:path w="88265" h="76200">
                <a:moveTo>
                  <a:pt x="38065" y="4927"/>
                </a:moveTo>
                <a:lnTo>
                  <a:pt x="24117" y="4927"/>
                </a:lnTo>
                <a:lnTo>
                  <a:pt x="26250" y="5676"/>
                </a:lnTo>
                <a:lnTo>
                  <a:pt x="83273" y="26492"/>
                </a:lnTo>
                <a:lnTo>
                  <a:pt x="75006" y="65824"/>
                </a:lnTo>
                <a:lnTo>
                  <a:pt x="65633" y="70866"/>
                </a:lnTo>
                <a:lnTo>
                  <a:pt x="77176" y="70853"/>
                </a:lnTo>
                <a:lnTo>
                  <a:pt x="79108" y="68592"/>
                </a:lnTo>
                <a:lnTo>
                  <a:pt x="87807" y="41859"/>
                </a:lnTo>
                <a:lnTo>
                  <a:pt x="87822" y="28763"/>
                </a:lnTo>
                <a:lnTo>
                  <a:pt x="80244" y="20293"/>
                </a:lnTo>
                <a:lnTo>
                  <a:pt x="38065" y="492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5" name="object 39"/>
          <p:cNvSpPr>
            <a:spLocks noChangeArrowheads="1"/>
          </p:cNvSpPr>
          <p:nvPr/>
        </p:nvSpPr>
        <p:spPr bwMode="auto">
          <a:xfrm>
            <a:off x="1000125" y="6846888"/>
            <a:ext cx="19050" cy="14287"/>
          </a:xfrm>
          <a:custGeom>
            <a:avLst/>
            <a:gdLst>
              <a:gd name="T0" fmla="*/ 0 w 17780"/>
              <a:gd name="T1" fmla="*/ 0 h 15240"/>
              <a:gd name="T2" fmla="*/ 17780 w 17780"/>
              <a:gd name="T3" fmla="*/ 15240 h 15240"/>
            </a:gdLst>
            <a:ahLst/>
            <a:cxnLst/>
            <a:rect l="T0" t="T1" r="T2" b="T3"/>
            <a:pathLst>
              <a:path w="17780" h="15240">
                <a:moveTo>
                  <a:pt x="4382" y="0"/>
                </a:moveTo>
                <a:lnTo>
                  <a:pt x="2794" y="609"/>
                </a:lnTo>
                <a:lnTo>
                  <a:pt x="1969" y="1536"/>
                </a:lnTo>
                <a:lnTo>
                  <a:pt x="1651" y="1841"/>
                </a:lnTo>
                <a:lnTo>
                  <a:pt x="0" y="6438"/>
                </a:lnTo>
                <a:lnTo>
                  <a:pt x="686" y="8991"/>
                </a:lnTo>
                <a:lnTo>
                  <a:pt x="2553" y="10223"/>
                </a:lnTo>
                <a:lnTo>
                  <a:pt x="3151" y="10591"/>
                </a:lnTo>
                <a:lnTo>
                  <a:pt x="11074" y="14376"/>
                </a:lnTo>
                <a:lnTo>
                  <a:pt x="12002" y="14744"/>
                </a:lnTo>
                <a:lnTo>
                  <a:pt x="13399" y="14732"/>
                </a:lnTo>
                <a:lnTo>
                  <a:pt x="14173" y="14503"/>
                </a:lnTo>
                <a:lnTo>
                  <a:pt x="15189" y="14071"/>
                </a:lnTo>
                <a:lnTo>
                  <a:pt x="15532" y="13652"/>
                </a:lnTo>
                <a:lnTo>
                  <a:pt x="16027" y="13246"/>
                </a:lnTo>
                <a:lnTo>
                  <a:pt x="16116" y="13093"/>
                </a:lnTo>
                <a:lnTo>
                  <a:pt x="16307" y="12890"/>
                </a:lnTo>
                <a:lnTo>
                  <a:pt x="16561" y="12522"/>
                </a:lnTo>
                <a:lnTo>
                  <a:pt x="16701" y="12242"/>
                </a:lnTo>
                <a:lnTo>
                  <a:pt x="16853" y="12065"/>
                </a:lnTo>
                <a:lnTo>
                  <a:pt x="17018" y="11620"/>
                </a:lnTo>
                <a:lnTo>
                  <a:pt x="17158" y="11315"/>
                </a:lnTo>
                <a:lnTo>
                  <a:pt x="17424" y="10591"/>
                </a:lnTo>
                <a:lnTo>
                  <a:pt x="17493" y="10223"/>
                </a:lnTo>
                <a:lnTo>
                  <a:pt x="17564" y="8420"/>
                </a:lnTo>
                <a:lnTo>
                  <a:pt x="17437" y="7734"/>
                </a:lnTo>
                <a:lnTo>
                  <a:pt x="6744" y="584"/>
                </a:lnTo>
                <a:lnTo>
                  <a:pt x="6502" y="431"/>
                </a:lnTo>
                <a:lnTo>
                  <a:pt x="6248" y="419"/>
                </a:lnTo>
                <a:lnTo>
                  <a:pt x="5639" y="241"/>
                </a:lnTo>
                <a:lnTo>
                  <a:pt x="4382"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27686" name="object 40"/>
          <p:cNvSpPr>
            <a:spLocks noChangeArrowheads="1"/>
          </p:cNvSpPr>
          <p:nvPr/>
        </p:nvSpPr>
        <p:spPr bwMode="auto">
          <a:xfrm>
            <a:off x="1004888" y="6846888"/>
            <a:ext cx="4762" cy="1587"/>
          </a:xfrm>
          <a:custGeom>
            <a:avLst/>
            <a:gdLst>
              <a:gd name="T0" fmla="*/ 0 w 5080"/>
              <a:gd name="T1" fmla="*/ 0 h 1904"/>
              <a:gd name="T2" fmla="*/ 5080 w 5080"/>
              <a:gd name="T3" fmla="*/ 1904 h 1904"/>
            </a:gdLst>
            <a:ahLst/>
            <a:cxnLst/>
            <a:rect l="T0" t="T1" r="T2" b="T3"/>
            <a:pathLst>
              <a:path w="5080" h="1904">
                <a:moveTo>
                  <a:pt x="1482" y="0"/>
                </a:moveTo>
                <a:lnTo>
                  <a:pt x="796" y="50"/>
                </a:lnTo>
                <a:lnTo>
                  <a:pt x="0" y="287"/>
                </a:lnTo>
                <a:lnTo>
                  <a:pt x="2244" y="1409"/>
                </a:lnTo>
                <a:lnTo>
                  <a:pt x="2951" y="1129"/>
                </a:lnTo>
                <a:lnTo>
                  <a:pt x="3795" y="1057"/>
                </a:lnTo>
                <a:lnTo>
                  <a:pt x="4263" y="1054"/>
                </a:lnTo>
                <a:lnTo>
                  <a:pt x="2691" y="287"/>
                </a:lnTo>
                <a:lnTo>
                  <a:pt x="2358" y="152"/>
                </a:lnTo>
                <a:lnTo>
                  <a:pt x="1482" y="0"/>
                </a:lnTo>
                <a:close/>
              </a:path>
              <a:path w="5080" h="1904">
                <a:moveTo>
                  <a:pt x="4077" y="1129"/>
                </a:moveTo>
                <a:lnTo>
                  <a:pt x="4919" y="1376"/>
                </a:lnTo>
                <a:lnTo>
                  <a:pt x="4632" y="1269"/>
                </a:lnTo>
                <a:lnTo>
                  <a:pt x="4077" y="1129"/>
                </a:lnTo>
                <a:close/>
              </a:path>
              <a:path w="5080" h="1904">
                <a:moveTo>
                  <a:pt x="4190" y="1057"/>
                </a:moveTo>
                <a:lnTo>
                  <a:pt x="3795" y="1057"/>
                </a:lnTo>
                <a:lnTo>
                  <a:pt x="3033" y="1113"/>
                </a:lnTo>
                <a:lnTo>
                  <a:pt x="4190" y="105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7" name="object 41"/>
          <p:cNvSpPr>
            <a:spLocks noChangeArrowheads="1"/>
          </p:cNvSpPr>
          <p:nvPr/>
        </p:nvSpPr>
        <p:spPr bwMode="auto">
          <a:xfrm>
            <a:off x="1003300" y="6846888"/>
            <a:ext cx="3175" cy="3175"/>
          </a:xfrm>
          <a:custGeom>
            <a:avLst/>
            <a:gdLst>
              <a:gd name="T0" fmla="*/ 0 w 4444"/>
              <a:gd name="T1" fmla="*/ 0 h 3175"/>
              <a:gd name="T2" fmla="*/ 4444 w 4444"/>
              <a:gd name="T3" fmla="*/ 3175 h 3175"/>
            </a:gdLst>
            <a:ahLst/>
            <a:cxnLst/>
            <a:rect l="T0" t="T1" r="T2" b="T3"/>
            <a:pathLst>
              <a:path w="4444" h="3175">
                <a:moveTo>
                  <a:pt x="1943" y="0"/>
                </a:moveTo>
                <a:lnTo>
                  <a:pt x="1253" y="372"/>
                </a:lnTo>
                <a:lnTo>
                  <a:pt x="942" y="616"/>
                </a:lnTo>
                <a:lnTo>
                  <a:pt x="416" y="1131"/>
                </a:lnTo>
                <a:lnTo>
                  <a:pt x="0" y="1701"/>
                </a:lnTo>
                <a:lnTo>
                  <a:pt x="2281" y="2829"/>
                </a:lnTo>
                <a:lnTo>
                  <a:pt x="2794" y="2146"/>
                </a:lnTo>
                <a:lnTo>
                  <a:pt x="3632" y="1409"/>
                </a:lnTo>
                <a:lnTo>
                  <a:pt x="4203" y="1130"/>
                </a:lnTo>
                <a:lnTo>
                  <a:pt x="194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8" name="object 42"/>
          <p:cNvSpPr>
            <a:spLocks noChangeArrowheads="1"/>
          </p:cNvSpPr>
          <p:nvPr/>
        </p:nvSpPr>
        <p:spPr bwMode="auto">
          <a:xfrm>
            <a:off x="1008063" y="6846888"/>
            <a:ext cx="9525" cy="4762"/>
          </a:xfrm>
          <a:custGeom>
            <a:avLst/>
            <a:gdLst>
              <a:gd name="T0" fmla="*/ 0 w 10794"/>
              <a:gd name="T1" fmla="*/ 0 h 5079"/>
              <a:gd name="T2" fmla="*/ 10794 w 10794"/>
              <a:gd name="T3" fmla="*/ 5079 h 5079"/>
            </a:gdLst>
            <a:ahLst/>
            <a:cxnLst/>
            <a:rect l="T0" t="T1" r="T2" b="T3"/>
            <a:pathLst>
              <a:path w="10794" h="5079">
                <a:moveTo>
                  <a:pt x="0" y="0"/>
                </a:moveTo>
                <a:lnTo>
                  <a:pt x="2285" y="1130"/>
                </a:lnTo>
                <a:lnTo>
                  <a:pt x="10223" y="4787"/>
                </a:lnTo>
                <a:lnTo>
                  <a:pt x="8000" y="3657"/>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89" name="object 43"/>
          <p:cNvSpPr>
            <a:spLocks noChangeArrowheads="1"/>
          </p:cNvSpPr>
          <p:nvPr/>
        </p:nvSpPr>
        <p:spPr bwMode="auto">
          <a:xfrm>
            <a:off x="1000125" y="6845300"/>
            <a:ext cx="19050" cy="17463"/>
          </a:xfrm>
          <a:custGeom>
            <a:avLst/>
            <a:gdLst>
              <a:gd name="T0" fmla="*/ 0 w 18415"/>
              <a:gd name="T1" fmla="*/ 0 h 16509"/>
              <a:gd name="T2" fmla="*/ 18415 w 18415"/>
              <a:gd name="T3" fmla="*/ 16509 h 16509"/>
            </a:gdLst>
            <a:ahLst/>
            <a:cxnLst/>
            <a:rect l="T0" t="T1" r="T2" b="T3"/>
            <a:pathLst>
              <a:path w="18415" h="16509">
                <a:moveTo>
                  <a:pt x="4949" y="0"/>
                </a:moveTo>
                <a:lnTo>
                  <a:pt x="3819" y="368"/>
                </a:lnTo>
                <a:lnTo>
                  <a:pt x="3463" y="533"/>
                </a:lnTo>
                <a:lnTo>
                  <a:pt x="3107" y="660"/>
                </a:lnTo>
                <a:lnTo>
                  <a:pt x="0" y="7353"/>
                </a:lnTo>
                <a:lnTo>
                  <a:pt x="85" y="7810"/>
                </a:lnTo>
                <a:lnTo>
                  <a:pt x="3120" y="11734"/>
                </a:lnTo>
                <a:lnTo>
                  <a:pt x="11032" y="15570"/>
                </a:lnTo>
                <a:lnTo>
                  <a:pt x="12277" y="16141"/>
                </a:lnTo>
                <a:lnTo>
                  <a:pt x="13204" y="16154"/>
                </a:lnTo>
                <a:lnTo>
                  <a:pt x="14487" y="15798"/>
                </a:lnTo>
                <a:lnTo>
                  <a:pt x="15185" y="15532"/>
                </a:lnTo>
                <a:lnTo>
                  <a:pt x="15541" y="15341"/>
                </a:lnTo>
                <a:lnTo>
                  <a:pt x="13509" y="15278"/>
                </a:lnTo>
                <a:lnTo>
                  <a:pt x="11629" y="14414"/>
                </a:lnTo>
                <a:lnTo>
                  <a:pt x="1533" y="8013"/>
                </a:lnTo>
                <a:lnTo>
                  <a:pt x="1317" y="7467"/>
                </a:lnTo>
                <a:lnTo>
                  <a:pt x="4911" y="889"/>
                </a:lnTo>
                <a:lnTo>
                  <a:pt x="8024" y="889"/>
                </a:lnTo>
                <a:lnTo>
                  <a:pt x="6219" y="63"/>
                </a:lnTo>
                <a:lnTo>
                  <a:pt x="4949" y="0"/>
                </a:lnTo>
                <a:close/>
              </a:path>
              <a:path w="18415" h="16509">
                <a:moveTo>
                  <a:pt x="8024" y="889"/>
                </a:moveTo>
                <a:lnTo>
                  <a:pt x="4911" y="889"/>
                </a:lnTo>
                <a:lnTo>
                  <a:pt x="14766" y="5397"/>
                </a:lnTo>
                <a:lnTo>
                  <a:pt x="15287" y="5613"/>
                </a:lnTo>
                <a:lnTo>
                  <a:pt x="15718" y="5981"/>
                </a:lnTo>
                <a:lnTo>
                  <a:pt x="16455" y="6845"/>
                </a:lnTo>
                <a:lnTo>
                  <a:pt x="16734" y="7353"/>
                </a:lnTo>
                <a:lnTo>
                  <a:pt x="16998" y="8178"/>
                </a:lnTo>
                <a:lnTo>
                  <a:pt x="17098" y="10972"/>
                </a:lnTo>
                <a:lnTo>
                  <a:pt x="16831" y="11734"/>
                </a:lnTo>
                <a:lnTo>
                  <a:pt x="16430" y="12598"/>
                </a:lnTo>
                <a:lnTo>
                  <a:pt x="15414" y="14312"/>
                </a:lnTo>
                <a:lnTo>
                  <a:pt x="13509" y="15278"/>
                </a:lnTo>
                <a:lnTo>
                  <a:pt x="15613" y="15278"/>
                </a:lnTo>
                <a:lnTo>
                  <a:pt x="15845" y="15074"/>
                </a:lnTo>
                <a:lnTo>
                  <a:pt x="16188" y="14846"/>
                </a:lnTo>
                <a:lnTo>
                  <a:pt x="17052" y="13970"/>
                </a:lnTo>
                <a:lnTo>
                  <a:pt x="17293" y="13652"/>
                </a:lnTo>
                <a:lnTo>
                  <a:pt x="17484" y="13271"/>
                </a:lnTo>
                <a:lnTo>
                  <a:pt x="17725" y="12915"/>
                </a:lnTo>
                <a:lnTo>
                  <a:pt x="17916" y="12534"/>
                </a:lnTo>
                <a:lnTo>
                  <a:pt x="18311" y="11430"/>
                </a:lnTo>
                <a:lnTo>
                  <a:pt x="18404" y="10972"/>
                </a:lnTo>
                <a:lnTo>
                  <a:pt x="18284" y="8013"/>
                </a:lnTo>
                <a:lnTo>
                  <a:pt x="17839" y="6718"/>
                </a:lnTo>
                <a:lnTo>
                  <a:pt x="17484" y="6083"/>
                </a:lnTo>
                <a:lnTo>
                  <a:pt x="16531" y="4978"/>
                </a:lnTo>
                <a:lnTo>
                  <a:pt x="15960" y="4521"/>
                </a:lnTo>
                <a:lnTo>
                  <a:pt x="8024" y="88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690" name="object 44"/>
          <p:cNvSpPr>
            <a:spLocks noChangeArrowheads="1"/>
          </p:cNvSpPr>
          <p:nvPr/>
        </p:nvSpPr>
        <p:spPr bwMode="auto">
          <a:xfrm>
            <a:off x="828675" y="6677025"/>
            <a:ext cx="396875" cy="39687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1" name="object 45"/>
          <p:cNvSpPr>
            <a:spLocks noChangeArrowheads="1"/>
          </p:cNvSpPr>
          <p:nvPr/>
        </p:nvSpPr>
        <p:spPr bwMode="auto">
          <a:xfrm>
            <a:off x="930275" y="6754813"/>
            <a:ext cx="195263" cy="29527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2" name="object 46"/>
          <p:cNvSpPr>
            <a:spLocks noChangeArrowheads="1"/>
          </p:cNvSpPr>
          <p:nvPr/>
        </p:nvSpPr>
        <p:spPr bwMode="auto">
          <a:xfrm>
            <a:off x="933450" y="6762750"/>
            <a:ext cx="119063" cy="284163"/>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3" name="object 47"/>
          <p:cNvSpPr>
            <a:spLocks noChangeArrowheads="1"/>
          </p:cNvSpPr>
          <p:nvPr/>
        </p:nvSpPr>
        <p:spPr bwMode="auto">
          <a:xfrm>
            <a:off x="1004888" y="6757988"/>
            <a:ext cx="119062" cy="284162"/>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4" name="object 48"/>
          <p:cNvSpPr>
            <a:spLocks noChangeArrowheads="1"/>
          </p:cNvSpPr>
          <p:nvPr/>
        </p:nvSpPr>
        <p:spPr bwMode="auto">
          <a:xfrm>
            <a:off x="936625" y="6796088"/>
            <a:ext cx="182563" cy="246062"/>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5" name="object 49"/>
          <p:cNvSpPr>
            <a:spLocks noChangeArrowheads="1"/>
          </p:cNvSpPr>
          <p:nvPr/>
        </p:nvSpPr>
        <p:spPr bwMode="auto">
          <a:xfrm>
            <a:off x="1019175" y="6767513"/>
            <a:ext cx="98425" cy="396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6" name="object 50"/>
          <p:cNvSpPr>
            <a:spLocks noChangeArrowheads="1"/>
          </p:cNvSpPr>
          <p:nvPr/>
        </p:nvSpPr>
        <p:spPr bwMode="auto">
          <a:xfrm>
            <a:off x="981075" y="6777038"/>
            <a:ext cx="125413" cy="128587"/>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7" name="object 51"/>
          <p:cNvSpPr>
            <a:spLocks noChangeArrowheads="1"/>
          </p:cNvSpPr>
          <p:nvPr/>
        </p:nvSpPr>
        <p:spPr bwMode="auto">
          <a:xfrm>
            <a:off x="1009650" y="6794500"/>
            <a:ext cx="80963" cy="650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8" name="object 52"/>
          <p:cNvSpPr>
            <a:spLocks noChangeArrowheads="1"/>
          </p:cNvSpPr>
          <p:nvPr/>
        </p:nvSpPr>
        <p:spPr bwMode="auto">
          <a:xfrm>
            <a:off x="1004888" y="6789738"/>
            <a:ext cx="88900" cy="74612"/>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699" name="object 53"/>
          <p:cNvSpPr>
            <a:spLocks noChangeArrowheads="1"/>
          </p:cNvSpPr>
          <p:nvPr/>
        </p:nvSpPr>
        <p:spPr bwMode="auto">
          <a:xfrm>
            <a:off x="1001713" y="6848475"/>
            <a:ext cx="15875" cy="1270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0" name="object 54"/>
          <p:cNvSpPr>
            <a:spLocks noChangeArrowheads="1"/>
          </p:cNvSpPr>
          <p:nvPr/>
        </p:nvSpPr>
        <p:spPr bwMode="auto">
          <a:xfrm>
            <a:off x="1004888" y="6846888"/>
            <a:ext cx="4762" cy="1587"/>
          </a:xfrm>
          <a:custGeom>
            <a:avLst/>
            <a:gdLst>
              <a:gd name="T0" fmla="*/ 0 w 5080"/>
              <a:gd name="T1" fmla="*/ 0 h 1904"/>
              <a:gd name="T2" fmla="*/ 5080 w 5080"/>
              <a:gd name="T3" fmla="*/ 1904 h 1904"/>
            </a:gdLst>
            <a:ahLst/>
            <a:cxnLst/>
            <a:rect l="T0" t="T1" r="T2" b="T3"/>
            <a:pathLst>
              <a:path w="5080" h="1904">
                <a:moveTo>
                  <a:pt x="4666" y="1244"/>
                </a:moveTo>
                <a:lnTo>
                  <a:pt x="2806" y="1244"/>
                </a:lnTo>
                <a:lnTo>
                  <a:pt x="4635" y="1295"/>
                </a:lnTo>
                <a:lnTo>
                  <a:pt x="5042" y="1434"/>
                </a:lnTo>
                <a:lnTo>
                  <a:pt x="4666" y="1244"/>
                </a:lnTo>
              </a:path>
              <a:path w="5080" h="1904">
                <a:moveTo>
                  <a:pt x="2806" y="1244"/>
                </a:moveTo>
                <a:lnTo>
                  <a:pt x="4666" y="1244"/>
                </a:lnTo>
              </a:path>
              <a:path w="5080" h="1904">
                <a:moveTo>
                  <a:pt x="4666" y="1244"/>
                </a:moveTo>
                <a:lnTo>
                  <a:pt x="2806" y="1244"/>
                </a:lnTo>
              </a:path>
              <a:path w="5080" h="1904">
                <a:moveTo>
                  <a:pt x="1375" y="9"/>
                </a:moveTo>
                <a:lnTo>
                  <a:pt x="812" y="50"/>
                </a:lnTo>
                <a:lnTo>
                  <a:pt x="0" y="292"/>
                </a:lnTo>
                <a:lnTo>
                  <a:pt x="2260" y="1422"/>
                </a:lnTo>
                <a:lnTo>
                  <a:pt x="2806" y="1244"/>
                </a:lnTo>
                <a:lnTo>
                  <a:pt x="4666" y="1244"/>
                </a:lnTo>
                <a:lnTo>
                  <a:pt x="2718" y="292"/>
                </a:lnTo>
                <a:lnTo>
                  <a:pt x="2374" y="152"/>
                </a:lnTo>
                <a:lnTo>
                  <a:pt x="1551" y="9"/>
                </a:lnTo>
                <a:lnTo>
                  <a:pt x="1375" y="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1" name="object 55"/>
          <p:cNvSpPr>
            <a:spLocks noChangeArrowheads="1"/>
          </p:cNvSpPr>
          <p:nvPr/>
        </p:nvSpPr>
        <p:spPr bwMode="auto">
          <a:xfrm>
            <a:off x="1003300" y="6846888"/>
            <a:ext cx="3175" cy="3175"/>
          </a:xfrm>
          <a:custGeom>
            <a:avLst/>
            <a:gdLst>
              <a:gd name="T0" fmla="*/ 0 w 4444"/>
              <a:gd name="T1" fmla="*/ 0 h 3175"/>
              <a:gd name="T2" fmla="*/ 4444 w 4444"/>
              <a:gd name="T3" fmla="*/ 3175 h 3175"/>
            </a:gdLst>
            <a:ahLst/>
            <a:cxnLst/>
            <a:rect l="T0" t="T1" r="T2" b="T3"/>
            <a:pathLst>
              <a:path w="4444" h="3175">
                <a:moveTo>
                  <a:pt x="1983" y="19"/>
                </a:moveTo>
                <a:lnTo>
                  <a:pt x="1231" y="393"/>
                </a:lnTo>
                <a:lnTo>
                  <a:pt x="1003" y="558"/>
                </a:lnTo>
                <a:lnTo>
                  <a:pt x="413" y="1130"/>
                </a:lnTo>
                <a:lnTo>
                  <a:pt x="0" y="1701"/>
                </a:lnTo>
                <a:lnTo>
                  <a:pt x="2239" y="2808"/>
                </a:lnTo>
                <a:lnTo>
                  <a:pt x="2425" y="2654"/>
                </a:lnTo>
                <a:lnTo>
                  <a:pt x="2717" y="2133"/>
                </a:lnTo>
                <a:lnTo>
                  <a:pt x="3293" y="1701"/>
                </a:lnTo>
                <a:lnTo>
                  <a:pt x="3619" y="1422"/>
                </a:lnTo>
                <a:lnTo>
                  <a:pt x="4203" y="1130"/>
                </a:lnTo>
                <a:lnTo>
                  <a:pt x="1983" y="1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2" name="object 56"/>
          <p:cNvSpPr>
            <a:spLocks noChangeArrowheads="1"/>
          </p:cNvSpPr>
          <p:nvPr/>
        </p:nvSpPr>
        <p:spPr bwMode="auto">
          <a:xfrm>
            <a:off x="1008063" y="6846888"/>
            <a:ext cx="7937" cy="4762"/>
          </a:xfrm>
          <a:custGeom>
            <a:avLst/>
            <a:gdLst>
              <a:gd name="T0" fmla="*/ 0 w 8890"/>
              <a:gd name="T1" fmla="*/ 0 h 4445"/>
              <a:gd name="T2" fmla="*/ 8890 w 8890"/>
              <a:gd name="T3" fmla="*/ 4445 h 4445"/>
            </a:gdLst>
            <a:ahLst/>
            <a:cxnLst/>
            <a:rect l="T0" t="T1" r="T2" b="T3"/>
            <a:pathLst>
              <a:path w="8890" h="4445">
                <a:moveTo>
                  <a:pt x="64" y="29"/>
                </a:moveTo>
                <a:lnTo>
                  <a:pt x="2298" y="1130"/>
                </a:lnTo>
                <a:lnTo>
                  <a:pt x="8679" y="4069"/>
                </a:lnTo>
                <a:lnTo>
                  <a:pt x="8420" y="3860"/>
                </a:lnTo>
                <a:lnTo>
                  <a:pt x="8013" y="3657"/>
                </a:lnTo>
                <a:lnTo>
                  <a:pt x="64" y="29"/>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7703" name="object 57"/>
          <p:cNvSpPr>
            <a:spLocks noChangeArrowheads="1"/>
          </p:cNvSpPr>
          <p:nvPr/>
        </p:nvSpPr>
        <p:spPr bwMode="auto">
          <a:xfrm>
            <a:off x="1000125" y="6845300"/>
            <a:ext cx="17463" cy="1587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4" name="object 58"/>
          <p:cNvSpPr>
            <a:spLocks noChangeArrowheads="1"/>
          </p:cNvSpPr>
          <p:nvPr/>
        </p:nvSpPr>
        <p:spPr bwMode="auto">
          <a:xfrm>
            <a:off x="800100" y="6648450"/>
            <a:ext cx="454025" cy="455613"/>
          </a:xfrm>
          <a:custGeom>
            <a:avLst/>
            <a:gdLst>
              <a:gd name="T0" fmla="*/ 0 w 454025"/>
              <a:gd name="T1" fmla="*/ 0 h 455929"/>
              <a:gd name="T2" fmla="*/ 454025 w 454025"/>
              <a:gd name="T3" fmla="*/ 455929 h 455929"/>
            </a:gdLst>
            <a:ahLst/>
            <a:cxnLst/>
            <a:rect l="T0" t="T1" r="T2" b="T3"/>
            <a:pathLst>
              <a:path w="454025" h="455929">
                <a:moveTo>
                  <a:pt x="233691" y="0"/>
                </a:moveTo>
                <a:lnTo>
                  <a:pt x="189113" y="3087"/>
                </a:lnTo>
                <a:lnTo>
                  <a:pt x="152082" y="12678"/>
                </a:lnTo>
                <a:lnTo>
                  <a:pt x="117406" y="28491"/>
                </a:lnTo>
                <a:lnTo>
                  <a:pt x="85267" y="50330"/>
                </a:lnTo>
                <a:lnTo>
                  <a:pt x="55846" y="78003"/>
                </a:lnTo>
                <a:lnTo>
                  <a:pt x="27241" y="118354"/>
                </a:lnTo>
                <a:lnTo>
                  <a:pt x="8933" y="163633"/>
                </a:lnTo>
                <a:lnTo>
                  <a:pt x="1561" y="201631"/>
                </a:lnTo>
                <a:lnTo>
                  <a:pt x="0" y="231331"/>
                </a:lnTo>
                <a:lnTo>
                  <a:pt x="157" y="240353"/>
                </a:lnTo>
                <a:lnTo>
                  <a:pt x="6228" y="283982"/>
                </a:lnTo>
                <a:lnTo>
                  <a:pt x="19197" y="321175"/>
                </a:lnTo>
                <a:lnTo>
                  <a:pt x="38038" y="354993"/>
                </a:lnTo>
                <a:lnTo>
                  <a:pt x="62083" y="384870"/>
                </a:lnTo>
                <a:lnTo>
                  <a:pt x="100640" y="417272"/>
                </a:lnTo>
                <a:lnTo>
                  <a:pt x="145105" y="440329"/>
                </a:lnTo>
                <a:lnTo>
                  <a:pt x="194347" y="453207"/>
                </a:lnTo>
                <a:lnTo>
                  <a:pt x="220284" y="455437"/>
                </a:lnTo>
                <a:lnTo>
                  <a:pt x="233498" y="455432"/>
                </a:lnTo>
                <a:lnTo>
                  <a:pt x="277472" y="449852"/>
                </a:lnTo>
                <a:lnTo>
                  <a:pt x="313732" y="438153"/>
                </a:lnTo>
                <a:lnTo>
                  <a:pt x="337997" y="426070"/>
                </a:lnTo>
                <a:lnTo>
                  <a:pt x="227814" y="426070"/>
                </a:lnTo>
                <a:lnTo>
                  <a:pt x="214704" y="425702"/>
                </a:lnTo>
                <a:lnTo>
                  <a:pt x="176675" y="419602"/>
                </a:lnTo>
                <a:lnTo>
                  <a:pt x="130044" y="400710"/>
                </a:lnTo>
                <a:lnTo>
                  <a:pt x="89687" y="370838"/>
                </a:lnTo>
                <a:lnTo>
                  <a:pt x="57867" y="331324"/>
                </a:lnTo>
                <a:lnTo>
                  <a:pt x="40970" y="296369"/>
                </a:lnTo>
                <a:lnTo>
                  <a:pt x="30973" y="257499"/>
                </a:lnTo>
                <a:lnTo>
                  <a:pt x="28695" y="231331"/>
                </a:lnTo>
                <a:lnTo>
                  <a:pt x="28862" y="219010"/>
                </a:lnTo>
                <a:lnTo>
                  <a:pt x="37451" y="170902"/>
                </a:lnTo>
                <a:lnTo>
                  <a:pt x="58765" y="124650"/>
                </a:lnTo>
                <a:lnTo>
                  <a:pt x="83145" y="91158"/>
                </a:lnTo>
                <a:lnTo>
                  <a:pt x="112025" y="66053"/>
                </a:lnTo>
                <a:lnTo>
                  <a:pt x="145522" y="46817"/>
                </a:lnTo>
                <a:lnTo>
                  <a:pt x="182936" y="34313"/>
                </a:lnTo>
                <a:lnTo>
                  <a:pt x="229037" y="29386"/>
                </a:lnTo>
                <a:lnTo>
                  <a:pt x="338950" y="29386"/>
                </a:lnTo>
                <a:lnTo>
                  <a:pt x="331793" y="25421"/>
                </a:lnTo>
                <a:lnTo>
                  <a:pt x="284750" y="7305"/>
                </a:lnTo>
                <a:lnTo>
                  <a:pt x="246749" y="744"/>
                </a:lnTo>
                <a:lnTo>
                  <a:pt x="233691" y="0"/>
                </a:lnTo>
                <a:close/>
              </a:path>
              <a:path w="454025" h="455929">
                <a:moveTo>
                  <a:pt x="338950" y="29386"/>
                </a:moveTo>
                <a:lnTo>
                  <a:pt x="229037" y="29386"/>
                </a:lnTo>
                <a:lnTo>
                  <a:pt x="241867" y="29928"/>
                </a:lnTo>
                <a:lnTo>
                  <a:pt x="254520" y="31298"/>
                </a:lnTo>
                <a:lnTo>
                  <a:pt x="302996" y="44740"/>
                </a:lnTo>
                <a:lnTo>
                  <a:pt x="336591" y="62739"/>
                </a:lnTo>
                <a:lnTo>
                  <a:pt x="366465" y="86703"/>
                </a:lnTo>
                <a:lnTo>
                  <a:pt x="397146" y="126050"/>
                </a:lnTo>
                <a:lnTo>
                  <a:pt x="413490" y="161240"/>
                </a:lnTo>
                <a:lnTo>
                  <a:pt x="423282" y="201060"/>
                </a:lnTo>
                <a:lnTo>
                  <a:pt x="425292" y="226547"/>
                </a:lnTo>
                <a:lnTo>
                  <a:pt x="425243" y="231331"/>
                </a:lnTo>
                <a:lnTo>
                  <a:pt x="418539" y="279048"/>
                </a:lnTo>
                <a:lnTo>
                  <a:pt x="399284" y="325596"/>
                </a:lnTo>
                <a:lnTo>
                  <a:pt x="377423" y="356966"/>
                </a:lnTo>
                <a:lnTo>
                  <a:pt x="340232" y="390507"/>
                </a:lnTo>
                <a:lnTo>
                  <a:pt x="306679" y="409169"/>
                </a:lnTo>
                <a:lnTo>
                  <a:pt x="268694" y="421389"/>
                </a:lnTo>
                <a:lnTo>
                  <a:pt x="227814" y="426070"/>
                </a:lnTo>
                <a:lnTo>
                  <a:pt x="337997" y="426070"/>
                </a:lnTo>
                <a:lnTo>
                  <a:pt x="378835" y="396494"/>
                </a:lnTo>
                <a:lnTo>
                  <a:pt x="407313" y="366920"/>
                </a:lnTo>
                <a:lnTo>
                  <a:pt x="432169" y="326323"/>
                </a:lnTo>
                <a:lnTo>
                  <a:pt x="448140" y="279498"/>
                </a:lnTo>
                <a:lnTo>
                  <a:pt x="453565" y="240353"/>
                </a:lnTo>
                <a:lnTo>
                  <a:pt x="454024" y="226547"/>
                </a:lnTo>
                <a:lnTo>
                  <a:pt x="453779" y="212364"/>
                </a:lnTo>
                <a:lnTo>
                  <a:pt x="447751" y="171421"/>
                </a:lnTo>
                <a:lnTo>
                  <a:pt x="434780" y="134234"/>
                </a:lnTo>
                <a:lnTo>
                  <a:pt x="415939" y="100418"/>
                </a:lnTo>
                <a:lnTo>
                  <a:pt x="391892" y="70539"/>
                </a:lnTo>
                <a:lnTo>
                  <a:pt x="353333" y="38138"/>
                </a:lnTo>
                <a:lnTo>
                  <a:pt x="342748" y="31491"/>
                </a:lnTo>
                <a:lnTo>
                  <a:pt x="338950" y="29386"/>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05" name="object 59"/>
          <p:cNvSpPr>
            <a:spLocks noChangeArrowheads="1"/>
          </p:cNvSpPr>
          <p:nvPr/>
        </p:nvSpPr>
        <p:spPr bwMode="auto">
          <a:xfrm>
            <a:off x="833438" y="6737350"/>
            <a:ext cx="365125" cy="279400"/>
          </a:xfrm>
          <a:custGeom>
            <a:avLst/>
            <a:gdLst>
              <a:gd name="T0" fmla="*/ 0 w 365125"/>
              <a:gd name="T1" fmla="*/ 0 h 278129"/>
              <a:gd name="T2" fmla="*/ 365125 w 365125"/>
              <a:gd name="T3" fmla="*/ 278129 h 278129"/>
            </a:gdLst>
            <a:ahLst/>
            <a:cxnLst/>
            <a:rect l="T0" t="T1" r="T2" b="T3"/>
            <a:pathLst>
              <a:path w="365125" h="278129">
                <a:moveTo>
                  <a:pt x="17386" y="0"/>
                </a:moveTo>
                <a:lnTo>
                  <a:pt x="0" y="23774"/>
                </a:lnTo>
                <a:lnTo>
                  <a:pt x="347421" y="277914"/>
                </a:lnTo>
                <a:lnTo>
                  <a:pt x="364807" y="254152"/>
                </a:lnTo>
                <a:lnTo>
                  <a:pt x="17386"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06" name="object 60"/>
          <p:cNvSpPr>
            <a:spLocks noChangeArrowheads="1"/>
          </p:cNvSpPr>
          <p:nvPr/>
        </p:nvSpPr>
        <p:spPr bwMode="auto">
          <a:xfrm>
            <a:off x="1096963" y="6713538"/>
            <a:ext cx="55562" cy="82550"/>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7" name="object 61"/>
          <p:cNvSpPr>
            <a:spLocks noChangeArrowheads="1"/>
          </p:cNvSpPr>
          <p:nvPr/>
        </p:nvSpPr>
        <p:spPr bwMode="auto">
          <a:xfrm>
            <a:off x="1001713" y="6848475"/>
            <a:ext cx="69850" cy="88900"/>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8" name="object 62"/>
          <p:cNvSpPr>
            <a:spLocks noChangeArrowheads="1"/>
          </p:cNvSpPr>
          <p:nvPr/>
        </p:nvSpPr>
        <p:spPr bwMode="auto">
          <a:xfrm>
            <a:off x="936625" y="6850063"/>
            <a:ext cx="117475" cy="180975"/>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09" name="object 63"/>
          <p:cNvSpPr>
            <a:spLocks noChangeArrowheads="1"/>
          </p:cNvSpPr>
          <p:nvPr/>
        </p:nvSpPr>
        <p:spPr bwMode="auto">
          <a:xfrm>
            <a:off x="2009775" y="6580188"/>
            <a:ext cx="396875" cy="395287"/>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0" name="object 64"/>
          <p:cNvSpPr>
            <a:spLocks noChangeArrowheads="1"/>
          </p:cNvSpPr>
          <p:nvPr/>
        </p:nvSpPr>
        <p:spPr bwMode="auto">
          <a:xfrm>
            <a:off x="1979613" y="6550025"/>
            <a:ext cx="455612" cy="455613"/>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1" name="object 65"/>
          <p:cNvSpPr>
            <a:spLocks noChangeArrowheads="1"/>
          </p:cNvSpPr>
          <p:nvPr/>
        </p:nvSpPr>
        <p:spPr bwMode="auto">
          <a:xfrm>
            <a:off x="2611438" y="6530975"/>
            <a:ext cx="396875" cy="396875"/>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2" name="object 66"/>
          <p:cNvSpPr>
            <a:spLocks noChangeArrowheads="1"/>
          </p:cNvSpPr>
          <p:nvPr/>
        </p:nvSpPr>
        <p:spPr bwMode="auto">
          <a:xfrm>
            <a:off x="2582863" y="6502400"/>
            <a:ext cx="455612" cy="454025"/>
          </a:xfrm>
          <a:custGeom>
            <a:avLst/>
            <a:gdLst>
              <a:gd name="T0" fmla="*/ 0 w 455294"/>
              <a:gd name="T1" fmla="*/ 0 h 454025"/>
              <a:gd name="T2" fmla="*/ 455294 w 455294"/>
              <a:gd name="T3" fmla="*/ 454025 h 454025"/>
            </a:gdLst>
            <a:ahLst/>
            <a:cxnLst/>
            <a:rect l="T0" t="T1" r="T2" b="T3"/>
            <a:pathLst>
              <a:path w="455294" h="454025">
                <a:moveTo>
                  <a:pt x="229713" y="0"/>
                </a:moveTo>
                <a:lnTo>
                  <a:pt x="189165" y="2777"/>
                </a:lnTo>
                <a:lnTo>
                  <a:pt x="152130" y="12376"/>
                </a:lnTo>
                <a:lnTo>
                  <a:pt x="117455" y="28187"/>
                </a:lnTo>
                <a:lnTo>
                  <a:pt x="85321" y="50024"/>
                </a:lnTo>
                <a:lnTo>
                  <a:pt x="55907" y="77703"/>
                </a:lnTo>
                <a:lnTo>
                  <a:pt x="27299" y="118056"/>
                </a:lnTo>
                <a:lnTo>
                  <a:pt x="8982" y="163328"/>
                </a:lnTo>
                <a:lnTo>
                  <a:pt x="1600" y="201324"/>
                </a:lnTo>
                <a:lnTo>
                  <a:pt x="0" y="228189"/>
                </a:lnTo>
                <a:lnTo>
                  <a:pt x="202" y="241137"/>
                </a:lnTo>
                <a:lnTo>
                  <a:pt x="6264" y="283688"/>
                </a:lnTo>
                <a:lnTo>
                  <a:pt x="19246" y="320873"/>
                </a:lnTo>
                <a:lnTo>
                  <a:pt x="38092" y="354684"/>
                </a:lnTo>
                <a:lnTo>
                  <a:pt x="62141" y="384554"/>
                </a:lnTo>
                <a:lnTo>
                  <a:pt x="100698" y="416968"/>
                </a:lnTo>
                <a:lnTo>
                  <a:pt x="145149" y="440032"/>
                </a:lnTo>
                <a:lnTo>
                  <a:pt x="194383" y="452903"/>
                </a:lnTo>
                <a:lnTo>
                  <a:pt x="200310" y="453584"/>
                </a:lnTo>
                <a:lnTo>
                  <a:pt x="292602" y="445509"/>
                </a:lnTo>
                <a:lnTo>
                  <a:pt x="332718" y="429206"/>
                </a:lnTo>
                <a:lnTo>
                  <a:pt x="338835" y="425765"/>
                </a:lnTo>
                <a:lnTo>
                  <a:pt x="227828" y="425765"/>
                </a:lnTo>
                <a:lnTo>
                  <a:pt x="214721" y="425401"/>
                </a:lnTo>
                <a:lnTo>
                  <a:pt x="176696" y="419310"/>
                </a:lnTo>
                <a:lnTo>
                  <a:pt x="130069" y="400416"/>
                </a:lnTo>
                <a:lnTo>
                  <a:pt x="89727" y="370537"/>
                </a:lnTo>
                <a:lnTo>
                  <a:pt x="57915" y="331031"/>
                </a:lnTo>
                <a:lnTo>
                  <a:pt x="41013" y="296078"/>
                </a:lnTo>
                <a:lnTo>
                  <a:pt x="31003" y="257202"/>
                </a:lnTo>
                <a:lnTo>
                  <a:pt x="28835" y="233235"/>
                </a:lnTo>
                <a:lnTo>
                  <a:pt x="28898" y="218711"/>
                </a:lnTo>
                <a:lnTo>
                  <a:pt x="37500" y="170595"/>
                </a:lnTo>
                <a:lnTo>
                  <a:pt x="58814" y="124335"/>
                </a:lnTo>
                <a:lnTo>
                  <a:pt x="83188" y="90842"/>
                </a:lnTo>
                <a:lnTo>
                  <a:pt x="112059" y="65737"/>
                </a:lnTo>
                <a:lnTo>
                  <a:pt x="145561" y="46501"/>
                </a:lnTo>
                <a:lnTo>
                  <a:pt x="182984" y="33997"/>
                </a:lnTo>
                <a:lnTo>
                  <a:pt x="229115" y="29071"/>
                </a:lnTo>
                <a:lnTo>
                  <a:pt x="339014" y="29071"/>
                </a:lnTo>
                <a:lnTo>
                  <a:pt x="328627" y="23575"/>
                </a:lnTo>
                <a:lnTo>
                  <a:pt x="281738" y="6582"/>
                </a:lnTo>
                <a:lnTo>
                  <a:pt x="243160" y="603"/>
                </a:lnTo>
                <a:lnTo>
                  <a:pt x="229713" y="0"/>
                </a:lnTo>
                <a:close/>
              </a:path>
              <a:path w="455294" h="454025">
                <a:moveTo>
                  <a:pt x="339014" y="29071"/>
                </a:moveTo>
                <a:lnTo>
                  <a:pt x="229115" y="29071"/>
                </a:lnTo>
                <a:lnTo>
                  <a:pt x="241936" y="29616"/>
                </a:lnTo>
                <a:lnTo>
                  <a:pt x="254582" y="30989"/>
                </a:lnTo>
                <a:lnTo>
                  <a:pt x="303048" y="44443"/>
                </a:lnTo>
                <a:lnTo>
                  <a:pt x="336657" y="62450"/>
                </a:lnTo>
                <a:lnTo>
                  <a:pt x="366546" y="86418"/>
                </a:lnTo>
                <a:lnTo>
                  <a:pt x="397208" y="125776"/>
                </a:lnTo>
                <a:lnTo>
                  <a:pt x="413536" y="160979"/>
                </a:lnTo>
                <a:lnTo>
                  <a:pt x="423309" y="200811"/>
                </a:lnTo>
                <a:lnTo>
                  <a:pt x="425375" y="228189"/>
                </a:lnTo>
                <a:lnTo>
                  <a:pt x="424915" y="241137"/>
                </a:lnTo>
                <a:lnTo>
                  <a:pt x="418586" y="278780"/>
                </a:lnTo>
                <a:lnTo>
                  <a:pt x="399330" y="325321"/>
                </a:lnTo>
                <a:lnTo>
                  <a:pt x="377458" y="356694"/>
                </a:lnTo>
                <a:lnTo>
                  <a:pt x="340259" y="390228"/>
                </a:lnTo>
                <a:lnTo>
                  <a:pt x="306696" y="408884"/>
                </a:lnTo>
                <a:lnTo>
                  <a:pt x="268705" y="421092"/>
                </a:lnTo>
                <a:lnTo>
                  <a:pt x="227828" y="425765"/>
                </a:lnTo>
                <a:lnTo>
                  <a:pt x="338835" y="425765"/>
                </a:lnTo>
                <a:lnTo>
                  <a:pt x="375206" y="400333"/>
                </a:lnTo>
                <a:lnTo>
                  <a:pt x="402329" y="372892"/>
                </a:lnTo>
                <a:lnTo>
                  <a:pt x="429665" y="331509"/>
                </a:lnTo>
                <a:lnTo>
                  <a:pt x="447528" y="284515"/>
                </a:lnTo>
                <a:lnTo>
                  <a:pt x="453963" y="246384"/>
                </a:lnTo>
                <a:lnTo>
                  <a:pt x="454679" y="233235"/>
                </a:lnTo>
                <a:lnTo>
                  <a:pt x="454561" y="218711"/>
                </a:lnTo>
                <a:lnTo>
                  <a:pt x="449910" y="180271"/>
                </a:lnTo>
                <a:lnTo>
                  <a:pt x="438609" y="143136"/>
                </a:lnTo>
                <a:lnTo>
                  <a:pt x="421196" y="108779"/>
                </a:lnTo>
                <a:lnTo>
                  <a:pt x="398074" y="77542"/>
                </a:lnTo>
                <a:lnTo>
                  <a:pt x="369577" y="49717"/>
                </a:lnTo>
                <a:lnTo>
                  <a:pt x="339461" y="29308"/>
                </a:lnTo>
                <a:lnTo>
                  <a:pt x="339014" y="29071"/>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13" name="object 67"/>
          <p:cNvSpPr>
            <a:spLocks noChangeArrowheads="1"/>
          </p:cNvSpPr>
          <p:nvPr/>
        </p:nvSpPr>
        <p:spPr bwMode="auto">
          <a:xfrm>
            <a:off x="2784475" y="6657975"/>
            <a:ext cx="136525" cy="157163"/>
          </a:xfrm>
          <a:custGeom>
            <a:avLst/>
            <a:gdLst>
              <a:gd name="T0" fmla="*/ 0 w 137794"/>
              <a:gd name="T1" fmla="*/ 0 h 156209"/>
              <a:gd name="T2" fmla="*/ 137794 w 137794"/>
              <a:gd name="T3" fmla="*/ 156209 h 156209"/>
            </a:gdLst>
            <a:ahLst/>
            <a:cxnLst/>
            <a:rect l="T0" t="T1" r="T2" b="T3"/>
            <a:pathLst>
              <a:path w="137794" h="156209">
                <a:moveTo>
                  <a:pt x="117322" y="0"/>
                </a:moveTo>
                <a:lnTo>
                  <a:pt x="110665" y="2046"/>
                </a:lnTo>
                <a:lnTo>
                  <a:pt x="102477" y="10218"/>
                </a:lnTo>
                <a:lnTo>
                  <a:pt x="90365" y="25530"/>
                </a:lnTo>
                <a:lnTo>
                  <a:pt x="0" y="126432"/>
                </a:lnTo>
                <a:lnTo>
                  <a:pt x="39065" y="155972"/>
                </a:lnTo>
                <a:lnTo>
                  <a:pt x="127277" y="49531"/>
                </a:lnTo>
                <a:lnTo>
                  <a:pt x="137206" y="25530"/>
                </a:lnTo>
                <a:lnTo>
                  <a:pt x="134739" y="14054"/>
                </a:lnTo>
                <a:lnTo>
                  <a:pt x="124795" y="3116"/>
                </a:lnTo>
                <a:lnTo>
                  <a:pt x="11732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14" name="object 68"/>
          <p:cNvSpPr>
            <a:spLocks noChangeArrowheads="1"/>
          </p:cNvSpPr>
          <p:nvPr/>
        </p:nvSpPr>
        <p:spPr bwMode="auto">
          <a:xfrm>
            <a:off x="2671763" y="6634163"/>
            <a:ext cx="258762" cy="230187"/>
          </a:xfrm>
          <a:custGeom>
            <a:avLst/>
            <a:gdLst>
              <a:gd name="T0" fmla="*/ 0 w 258444"/>
              <a:gd name="T1" fmla="*/ 0 h 230504"/>
              <a:gd name="T2" fmla="*/ 258444 w 258444"/>
              <a:gd name="T3" fmla="*/ 230504 h 230504"/>
            </a:gdLst>
            <a:ahLst/>
            <a:cxnLst/>
            <a:rect l="T0" t="T1" r="T2" b="T3"/>
            <a:pathLst>
              <a:path w="258444" h="230504">
                <a:moveTo>
                  <a:pt x="88887" y="191359"/>
                </a:moveTo>
                <a:lnTo>
                  <a:pt x="80860" y="192057"/>
                </a:lnTo>
                <a:lnTo>
                  <a:pt x="77406" y="196210"/>
                </a:lnTo>
                <a:lnTo>
                  <a:pt x="78104" y="204211"/>
                </a:lnTo>
                <a:lnTo>
                  <a:pt x="78836" y="208124"/>
                </a:lnTo>
                <a:lnTo>
                  <a:pt x="85173" y="219445"/>
                </a:lnTo>
                <a:lnTo>
                  <a:pt x="95983" y="227804"/>
                </a:lnTo>
                <a:lnTo>
                  <a:pt x="109045" y="230421"/>
                </a:lnTo>
                <a:lnTo>
                  <a:pt x="119025" y="225421"/>
                </a:lnTo>
                <a:lnTo>
                  <a:pt x="121236" y="210812"/>
                </a:lnTo>
                <a:lnTo>
                  <a:pt x="113752" y="199914"/>
                </a:lnTo>
                <a:lnTo>
                  <a:pt x="102117" y="193093"/>
                </a:lnTo>
                <a:lnTo>
                  <a:pt x="88887" y="191359"/>
                </a:lnTo>
                <a:close/>
              </a:path>
              <a:path w="258444" h="230504">
                <a:moveTo>
                  <a:pt x="140398" y="116607"/>
                </a:moveTo>
                <a:lnTo>
                  <a:pt x="132092" y="126347"/>
                </a:lnTo>
                <a:lnTo>
                  <a:pt x="92238" y="186286"/>
                </a:lnTo>
                <a:lnTo>
                  <a:pt x="106296" y="187578"/>
                </a:lnTo>
                <a:lnTo>
                  <a:pt x="116987" y="192586"/>
                </a:lnTo>
                <a:lnTo>
                  <a:pt x="124298" y="202399"/>
                </a:lnTo>
                <a:lnTo>
                  <a:pt x="128219" y="218105"/>
                </a:lnTo>
                <a:lnTo>
                  <a:pt x="174705" y="161319"/>
                </a:lnTo>
                <a:lnTo>
                  <a:pt x="148785" y="161319"/>
                </a:lnTo>
                <a:lnTo>
                  <a:pt x="138071" y="153809"/>
                </a:lnTo>
                <a:lnTo>
                  <a:pt x="124498" y="151252"/>
                </a:lnTo>
                <a:lnTo>
                  <a:pt x="146964" y="123680"/>
                </a:lnTo>
                <a:lnTo>
                  <a:pt x="140398" y="116607"/>
                </a:lnTo>
                <a:close/>
              </a:path>
              <a:path w="258444" h="230504">
                <a:moveTo>
                  <a:pt x="95568" y="165667"/>
                </a:moveTo>
                <a:lnTo>
                  <a:pt x="86207" y="165667"/>
                </a:lnTo>
                <a:lnTo>
                  <a:pt x="89598" y="170467"/>
                </a:lnTo>
                <a:lnTo>
                  <a:pt x="90360" y="174226"/>
                </a:lnTo>
                <a:lnTo>
                  <a:pt x="95757" y="167813"/>
                </a:lnTo>
                <a:lnTo>
                  <a:pt x="95568" y="165667"/>
                </a:lnTo>
                <a:close/>
              </a:path>
              <a:path w="258444" h="230504">
                <a:moveTo>
                  <a:pt x="74777" y="73973"/>
                </a:moveTo>
                <a:lnTo>
                  <a:pt x="71412" y="74265"/>
                </a:lnTo>
                <a:lnTo>
                  <a:pt x="67973" y="79307"/>
                </a:lnTo>
                <a:lnTo>
                  <a:pt x="64592" y="83790"/>
                </a:lnTo>
                <a:lnTo>
                  <a:pt x="38879" y="103643"/>
                </a:lnTo>
                <a:lnTo>
                  <a:pt x="30664" y="112979"/>
                </a:lnTo>
                <a:lnTo>
                  <a:pt x="26407" y="123609"/>
                </a:lnTo>
                <a:lnTo>
                  <a:pt x="26674" y="136582"/>
                </a:lnTo>
                <a:lnTo>
                  <a:pt x="37369" y="143649"/>
                </a:lnTo>
                <a:lnTo>
                  <a:pt x="52184" y="146096"/>
                </a:lnTo>
                <a:lnTo>
                  <a:pt x="51561" y="148712"/>
                </a:lnTo>
                <a:lnTo>
                  <a:pt x="50901" y="150897"/>
                </a:lnTo>
                <a:lnTo>
                  <a:pt x="51866" y="161857"/>
                </a:lnTo>
                <a:lnTo>
                  <a:pt x="59397" y="170137"/>
                </a:lnTo>
                <a:lnTo>
                  <a:pt x="72885" y="168956"/>
                </a:lnTo>
                <a:lnTo>
                  <a:pt x="77762" y="166403"/>
                </a:lnTo>
                <a:lnTo>
                  <a:pt x="86207" y="165667"/>
                </a:lnTo>
                <a:lnTo>
                  <a:pt x="95568" y="165667"/>
                </a:lnTo>
                <a:lnTo>
                  <a:pt x="95196" y="161450"/>
                </a:lnTo>
                <a:lnTo>
                  <a:pt x="76060" y="161450"/>
                </a:lnTo>
                <a:lnTo>
                  <a:pt x="67221" y="157551"/>
                </a:lnTo>
                <a:lnTo>
                  <a:pt x="66484" y="149106"/>
                </a:lnTo>
                <a:lnTo>
                  <a:pt x="67640" y="147722"/>
                </a:lnTo>
                <a:lnTo>
                  <a:pt x="82397" y="146439"/>
                </a:lnTo>
                <a:lnTo>
                  <a:pt x="90193" y="146439"/>
                </a:lnTo>
                <a:lnTo>
                  <a:pt x="90105" y="146174"/>
                </a:lnTo>
                <a:lnTo>
                  <a:pt x="80079" y="138984"/>
                </a:lnTo>
                <a:lnTo>
                  <a:pt x="55816" y="138984"/>
                </a:lnTo>
                <a:lnTo>
                  <a:pt x="49529" y="135276"/>
                </a:lnTo>
                <a:lnTo>
                  <a:pt x="47254" y="128642"/>
                </a:lnTo>
                <a:lnTo>
                  <a:pt x="45961" y="113901"/>
                </a:lnTo>
                <a:lnTo>
                  <a:pt x="48336" y="106891"/>
                </a:lnTo>
                <a:lnTo>
                  <a:pt x="54254" y="101709"/>
                </a:lnTo>
                <a:lnTo>
                  <a:pt x="74294" y="82939"/>
                </a:lnTo>
                <a:lnTo>
                  <a:pt x="75869" y="81529"/>
                </a:lnTo>
                <a:lnTo>
                  <a:pt x="76949" y="79307"/>
                </a:lnTo>
                <a:lnTo>
                  <a:pt x="76657" y="75928"/>
                </a:lnTo>
                <a:lnTo>
                  <a:pt x="74777" y="73973"/>
                </a:lnTo>
                <a:close/>
              </a:path>
              <a:path w="258444" h="230504">
                <a:moveTo>
                  <a:pt x="87452" y="160447"/>
                </a:moveTo>
                <a:lnTo>
                  <a:pt x="76060" y="161450"/>
                </a:lnTo>
                <a:lnTo>
                  <a:pt x="95196" y="161450"/>
                </a:lnTo>
                <a:lnTo>
                  <a:pt x="90931" y="161425"/>
                </a:lnTo>
                <a:lnTo>
                  <a:pt x="87452" y="160447"/>
                </a:lnTo>
                <a:close/>
              </a:path>
              <a:path w="258444" h="230504">
                <a:moveTo>
                  <a:pt x="90193" y="146439"/>
                </a:moveTo>
                <a:lnTo>
                  <a:pt x="82397" y="146439"/>
                </a:lnTo>
                <a:lnTo>
                  <a:pt x="88442" y="152294"/>
                </a:lnTo>
                <a:lnTo>
                  <a:pt x="90931" y="161425"/>
                </a:lnTo>
                <a:lnTo>
                  <a:pt x="95194" y="161425"/>
                </a:lnTo>
                <a:lnTo>
                  <a:pt x="95182" y="161293"/>
                </a:lnTo>
                <a:lnTo>
                  <a:pt x="90193" y="146439"/>
                </a:lnTo>
                <a:close/>
              </a:path>
              <a:path w="258444" h="230504">
                <a:moveTo>
                  <a:pt x="175679" y="145004"/>
                </a:moveTo>
                <a:lnTo>
                  <a:pt x="148785" y="161319"/>
                </a:lnTo>
                <a:lnTo>
                  <a:pt x="174705" y="161319"/>
                </a:lnTo>
                <a:lnTo>
                  <a:pt x="183019" y="151163"/>
                </a:lnTo>
                <a:lnTo>
                  <a:pt x="175679" y="145004"/>
                </a:lnTo>
                <a:close/>
              </a:path>
              <a:path w="258444" h="230504">
                <a:moveTo>
                  <a:pt x="102501" y="99182"/>
                </a:moveTo>
                <a:lnTo>
                  <a:pt x="61084" y="128672"/>
                </a:lnTo>
                <a:lnTo>
                  <a:pt x="55816" y="138984"/>
                </a:lnTo>
                <a:lnTo>
                  <a:pt x="80079" y="138984"/>
                </a:lnTo>
                <a:lnTo>
                  <a:pt x="79897" y="138853"/>
                </a:lnTo>
                <a:lnTo>
                  <a:pt x="66624" y="136101"/>
                </a:lnTo>
                <a:lnTo>
                  <a:pt x="72427" y="125754"/>
                </a:lnTo>
                <a:lnTo>
                  <a:pt x="82539" y="115297"/>
                </a:lnTo>
                <a:lnTo>
                  <a:pt x="93662" y="106013"/>
                </a:lnTo>
                <a:lnTo>
                  <a:pt x="102501" y="99182"/>
                </a:lnTo>
                <a:close/>
              </a:path>
              <a:path w="258444" h="230504">
                <a:moveTo>
                  <a:pt x="252100" y="34182"/>
                </a:moveTo>
                <a:lnTo>
                  <a:pt x="231106" y="34182"/>
                </a:lnTo>
                <a:lnTo>
                  <a:pt x="242329" y="40176"/>
                </a:lnTo>
                <a:lnTo>
                  <a:pt x="247786" y="53233"/>
                </a:lnTo>
                <a:lnTo>
                  <a:pt x="242217" y="62603"/>
                </a:lnTo>
                <a:lnTo>
                  <a:pt x="231470" y="76411"/>
                </a:lnTo>
                <a:lnTo>
                  <a:pt x="187705" y="129535"/>
                </a:lnTo>
                <a:lnTo>
                  <a:pt x="195478" y="135657"/>
                </a:lnTo>
                <a:lnTo>
                  <a:pt x="250816" y="69204"/>
                </a:lnTo>
                <a:lnTo>
                  <a:pt x="256464" y="59505"/>
                </a:lnTo>
                <a:lnTo>
                  <a:pt x="257837" y="45522"/>
                </a:lnTo>
                <a:lnTo>
                  <a:pt x="252100" y="34182"/>
                </a:lnTo>
                <a:close/>
              </a:path>
              <a:path w="258444" h="230504">
                <a:moveTo>
                  <a:pt x="227736" y="24024"/>
                </a:moveTo>
                <a:lnTo>
                  <a:pt x="218452" y="24836"/>
                </a:lnTo>
                <a:lnTo>
                  <a:pt x="212953" y="29993"/>
                </a:lnTo>
                <a:lnTo>
                  <a:pt x="152819" y="101519"/>
                </a:lnTo>
                <a:lnTo>
                  <a:pt x="160629" y="108072"/>
                </a:lnTo>
                <a:lnTo>
                  <a:pt x="211707" y="44516"/>
                </a:lnTo>
                <a:lnTo>
                  <a:pt x="215912" y="39505"/>
                </a:lnTo>
                <a:lnTo>
                  <a:pt x="222288" y="34704"/>
                </a:lnTo>
                <a:lnTo>
                  <a:pt x="231106" y="34182"/>
                </a:lnTo>
                <a:lnTo>
                  <a:pt x="252100" y="34182"/>
                </a:lnTo>
                <a:lnTo>
                  <a:pt x="251833" y="33654"/>
                </a:lnTo>
                <a:lnTo>
                  <a:pt x="241204" y="26032"/>
                </a:lnTo>
                <a:lnTo>
                  <a:pt x="227736" y="24024"/>
                </a:lnTo>
                <a:close/>
              </a:path>
              <a:path w="258444" h="230504">
                <a:moveTo>
                  <a:pt x="110563" y="11844"/>
                </a:moveTo>
                <a:lnTo>
                  <a:pt x="68583" y="11844"/>
                </a:lnTo>
                <a:lnTo>
                  <a:pt x="82162" y="13077"/>
                </a:lnTo>
                <a:lnTo>
                  <a:pt x="94449" y="18197"/>
                </a:lnTo>
                <a:lnTo>
                  <a:pt x="104611" y="26627"/>
                </a:lnTo>
                <a:lnTo>
                  <a:pt x="111814" y="37795"/>
                </a:lnTo>
                <a:lnTo>
                  <a:pt x="115227" y="51125"/>
                </a:lnTo>
                <a:lnTo>
                  <a:pt x="115577" y="54999"/>
                </a:lnTo>
                <a:lnTo>
                  <a:pt x="115557" y="64689"/>
                </a:lnTo>
                <a:lnTo>
                  <a:pt x="117104" y="67101"/>
                </a:lnTo>
                <a:lnTo>
                  <a:pt x="121045" y="57162"/>
                </a:lnTo>
                <a:lnTo>
                  <a:pt x="123275" y="44559"/>
                </a:lnTo>
                <a:lnTo>
                  <a:pt x="122886" y="29167"/>
                </a:lnTo>
                <a:lnTo>
                  <a:pt x="116871" y="17244"/>
                </a:lnTo>
                <a:lnTo>
                  <a:pt x="110563" y="11844"/>
                </a:lnTo>
                <a:close/>
              </a:path>
              <a:path w="258444" h="230504">
                <a:moveTo>
                  <a:pt x="22250" y="27541"/>
                </a:moveTo>
                <a:lnTo>
                  <a:pt x="14300" y="30865"/>
                </a:lnTo>
                <a:lnTo>
                  <a:pt x="6024" y="42119"/>
                </a:lnTo>
                <a:lnTo>
                  <a:pt x="0" y="54999"/>
                </a:lnTo>
                <a:lnTo>
                  <a:pt x="8446" y="49232"/>
                </a:lnTo>
                <a:lnTo>
                  <a:pt x="21047" y="42228"/>
                </a:lnTo>
                <a:lnTo>
                  <a:pt x="31020" y="37765"/>
                </a:lnTo>
                <a:lnTo>
                  <a:pt x="17195" y="37765"/>
                </a:lnTo>
                <a:lnTo>
                  <a:pt x="16281" y="36990"/>
                </a:lnTo>
                <a:lnTo>
                  <a:pt x="19469" y="34590"/>
                </a:lnTo>
                <a:lnTo>
                  <a:pt x="21894" y="33104"/>
                </a:lnTo>
                <a:lnTo>
                  <a:pt x="23469" y="31682"/>
                </a:lnTo>
                <a:lnTo>
                  <a:pt x="23177" y="28316"/>
                </a:lnTo>
                <a:lnTo>
                  <a:pt x="22250" y="27541"/>
                </a:lnTo>
                <a:close/>
              </a:path>
              <a:path w="258444" h="230504">
                <a:moveTo>
                  <a:pt x="26568" y="33117"/>
                </a:moveTo>
                <a:lnTo>
                  <a:pt x="17195" y="37765"/>
                </a:lnTo>
                <a:lnTo>
                  <a:pt x="31020" y="37765"/>
                </a:lnTo>
                <a:lnTo>
                  <a:pt x="32042" y="37308"/>
                </a:lnTo>
                <a:lnTo>
                  <a:pt x="26568" y="33117"/>
                </a:lnTo>
                <a:close/>
              </a:path>
              <a:path w="258444" h="230504">
                <a:moveTo>
                  <a:pt x="73326" y="0"/>
                </a:moveTo>
                <a:lnTo>
                  <a:pt x="64381" y="614"/>
                </a:lnTo>
                <a:lnTo>
                  <a:pt x="54912" y="5441"/>
                </a:lnTo>
                <a:lnTo>
                  <a:pt x="39433" y="16658"/>
                </a:lnTo>
                <a:lnTo>
                  <a:pt x="33126" y="28215"/>
                </a:lnTo>
                <a:lnTo>
                  <a:pt x="43877" y="22733"/>
                </a:lnTo>
                <a:lnTo>
                  <a:pt x="58242" y="15635"/>
                </a:lnTo>
                <a:lnTo>
                  <a:pt x="68583" y="11844"/>
                </a:lnTo>
                <a:lnTo>
                  <a:pt x="110563" y="11844"/>
                </a:lnTo>
                <a:lnTo>
                  <a:pt x="107046" y="8833"/>
                </a:lnTo>
                <a:lnTo>
                  <a:pt x="94365" y="3457"/>
                </a:lnTo>
                <a:lnTo>
                  <a:pt x="79781" y="643"/>
                </a:lnTo>
                <a:lnTo>
                  <a:pt x="7332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15" name="object 69"/>
          <p:cNvSpPr>
            <a:spLocks noChangeArrowheads="1"/>
          </p:cNvSpPr>
          <p:nvPr/>
        </p:nvSpPr>
        <p:spPr bwMode="auto">
          <a:xfrm>
            <a:off x="2617788" y="6592888"/>
            <a:ext cx="365125" cy="277812"/>
          </a:xfrm>
          <a:custGeom>
            <a:avLst/>
            <a:gdLst>
              <a:gd name="T0" fmla="*/ 0 w 365125"/>
              <a:gd name="T1" fmla="*/ 0 h 278129"/>
              <a:gd name="T2" fmla="*/ 365125 w 365125"/>
              <a:gd name="T3" fmla="*/ 278129 h 278129"/>
            </a:gdLst>
            <a:ahLst/>
            <a:cxnLst/>
            <a:rect l="T0" t="T1" r="T2" b="T3"/>
            <a:pathLst>
              <a:path w="365125" h="278129">
                <a:moveTo>
                  <a:pt x="17386" y="0"/>
                </a:moveTo>
                <a:lnTo>
                  <a:pt x="0" y="23774"/>
                </a:lnTo>
                <a:lnTo>
                  <a:pt x="347421" y="277914"/>
                </a:lnTo>
                <a:lnTo>
                  <a:pt x="364807" y="254152"/>
                </a:lnTo>
                <a:lnTo>
                  <a:pt x="17386"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7716" name="object 70"/>
          <p:cNvSpPr>
            <a:spLocks noChangeArrowheads="1"/>
          </p:cNvSpPr>
          <p:nvPr/>
        </p:nvSpPr>
        <p:spPr bwMode="auto">
          <a:xfrm>
            <a:off x="1412875" y="6626225"/>
            <a:ext cx="396875" cy="396875"/>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17" name="object 71"/>
          <p:cNvSpPr>
            <a:spLocks noChangeArrowheads="1"/>
          </p:cNvSpPr>
          <p:nvPr/>
        </p:nvSpPr>
        <p:spPr bwMode="auto">
          <a:xfrm>
            <a:off x="1384300" y="6597650"/>
            <a:ext cx="455613" cy="455613"/>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72" name="object 72"/>
          <p:cNvSpPr txBox="1"/>
          <p:nvPr/>
        </p:nvSpPr>
        <p:spPr>
          <a:xfrm rot="21300000">
            <a:off x="1597025" y="6686550"/>
            <a:ext cx="138113" cy="44450"/>
          </a:xfrm>
          <a:prstGeom prst="rect">
            <a:avLst/>
          </a:prstGeom>
        </p:spPr>
        <p:txBody>
          <a:bodyPr lIns="0" tIns="0" rIns="0" bIns="0">
            <a:spAutoFit/>
          </a:bodyPr>
          <a:lstStyle/>
          <a:p>
            <a:pPr fontAlgn="auto">
              <a:spcBef>
                <a:spcPts val="0"/>
              </a:spcBef>
              <a:spcAft>
                <a:spcPts val="0"/>
              </a:spcAft>
              <a:defRPr/>
            </a:pPr>
            <a:r>
              <a:rPr sz="350" b="1" spc="-5" dirty="0">
                <a:solidFill>
                  <a:srgbClr val="1A171C"/>
                </a:solidFill>
                <a:latin typeface="Myriad Pro"/>
                <a:cs typeface="Myriad Pro"/>
              </a:rPr>
              <a:t>E</a:t>
            </a:r>
            <a:r>
              <a:rPr sz="350" b="1" spc="-20" dirty="0">
                <a:solidFill>
                  <a:srgbClr val="1A171C"/>
                </a:solidFill>
                <a:latin typeface="Myriad Pro"/>
                <a:cs typeface="Myriad Pro"/>
              </a:rPr>
              <a:t>C</a:t>
            </a:r>
            <a:r>
              <a:rPr sz="350" b="1" spc="-5" dirty="0">
                <a:solidFill>
                  <a:srgbClr val="1A171C"/>
                </a:solidFill>
                <a:latin typeface="Myriad Pro"/>
                <a:cs typeface="Myriad Pro"/>
              </a:rPr>
              <a:t>OLE</a:t>
            </a:r>
            <a:endParaRPr sz="350">
              <a:latin typeface="Myriad Pro"/>
              <a:cs typeface="Myriad Pro"/>
            </a:endParaRPr>
          </a:p>
        </p:txBody>
      </p:sp>
      <p:sp>
        <p:nvSpPr>
          <p:cNvPr id="27719" name="object 73"/>
          <p:cNvSpPr>
            <a:spLocks noChangeArrowheads="1"/>
          </p:cNvSpPr>
          <p:nvPr/>
        </p:nvSpPr>
        <p:spPr bwMode="auto">
          <a:xfrm>
            <a:off x="1328738" y="5948363"/>
            <a:ext cx="474662" cy="474662"/>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20" name="object 74"/>
          <p:cNvSpPr>
            <a:spLocks noChangeArrowheads="1"/>
          </p:cNvSpPr>
          <p:nvPr/>
        </p:nvSpPr>
        <p:spPr bwMode="auto">
          <a:xfrm>
            <a:off x="1316038" y="5934075"/>
            <a:ext cx="501650" cy="495300"/>
          </a:xfrm>
          <a:custGeom>
            <a:avLst/>
            <a:gdLst>
              <a:gd name="T0" fmla="*/ 0 w 501650"/>
              <a:gd name="T1" fmla="*/ 0 h 495300"/>
              <a:gd name="T2" fmla="*/ 501650 w 501650"/>
              <a:gd name="T3" fmla="*/ 495300 h 495300"/>
            </a:gdLst>
            <a:ahLst/>
            <a:cxnLst/>
            <a:rect l="T0" t="T1" r="T2" b="T3"/>
            <a:pathLst>
              <a:path w="501650" h="495300">
                <a:moveTo>
                  <a:pt x="461687" y="0"/>
                </a:moveTo>
                <a:lnTo>
                  <a:pt x="0" y="40395"/>
                </a:lnTo>
                <a:lnTo>
                  <a:pt x="39780" y="495046"/>
                </a:lnTo>
                <a:lnTo>
                  <a:pt x="266948" y="475170"/>
                </a:lnTo>
                <a:lnTo>
                  <a:pt x="62970" y="475170"/>
                </a:lnTo>
                <a:lnTo>
                  <a:pt x="26991" y="64020"/>
                </a:lnTo>
                <a:lnTo>
                  <a:pt x="438141" y="28054"/>
                </a:lnTo>
                <a:lnTo>
                  <a:pt x="464141" y="28054"/>
                </a:lnTo>
                <a:lnTo>
                  <a:pt x="461687" y="0"/>
                </a:lnTo>
                <a:close/>
              </a:path>
              <a:path w="501650" h="495300">
                <a:moveTo>
                  <a:pt x="474122" y="439201"/>
                </a:moveTo>
                <a:lnTo>
                  <a:pt x="62970" y="475170"/>
                </a:lnTo>
                <a:lnTo>
                  <a:pt x="266948" y="475170"/>
                </a:lnTo>
                <a:lnTo>
                  <a:pt x="501454" y="454652"/>
                </a:lnTo>
                <a:lnTo>
                  <a:pt x="501230" y="452094"/>
                </a:lnTo>
                <a:lnTo>
                  <a:pt x="475251" y="452094"/>
                </a:lnTo>
                <a:lnTo>
                  <a:pt x="474122" y="439201"/>
                </a:lnTo>
                <a:close/>
              </a:path>
              <a:path w="501650" h="495300">
                <a:moveTo>
                  <a:pt x="487011" y="438073"/>
                </a:moveTo>
                <a:lnTo>
                  <a:pt x="474122" y="439201"/>
                </a:lnTo>
                <a:lnTo>
                  <a:pt x="475251" y="452094"/>
                </a:lnTo>
                <a:lnTo>
                  <a:pt x="488141" y="450964"/>
                </a:lnTo>
                <a:lnTo>
                  <a:pt x="487011" y="438073"/>
                </a:lnTo>
                <a:close/>
              </a:path>
              <a:path w="501650" h="495300">
                <a:moveTo>
                  <a:pt x="501032" y="449834"/>
                </a:moveTo>
                <a:lnTo>
                  <a:pt x="475251" y="452094"/>
                </a:lnTo>
                <a:lnTo>
                  <a:pt x="501230" y="452094"/>
                </a:lnTo>
                <a:lnTo>
                  <a:pt x="501032" y="449834"/>
                </a:lnTo>
                <a:close/>
              </a:path>
              <a:path w="501650" h="495300">
                <a:moveTo>
                  <a:pt x="500003" y="438073"/>
                </a:moveTo>
                <a:lnTo>
                  <a:pt x="487011" y="438073"/>
                </a:lnTo>
                <a:lnTo>
                  <a:pt x="488141" y="450964"/>
                </a:lnTo>
                <a:lnTo>
                  <a:pt x="501032" y="449834"/>
                </a:lnTo>
                <a:lnTo>
                  <a:pt x="500003" y="438073"/>
                </a:lnTo>
                <a:close/>
              </a:path>
              <a:path w="501650" h="495300">
                <a:moveTo>
                  <a:pt x="464141" y="28054"/>
                </a:moveTo>
                <a:lnTo>
                  <a:pt x="438141" y="28054"/>
                </a:lnTo>
                <a:lnTo>
                  <a:pt x="474122" y="439201"/>
                </a:lnTo>
                <a:lnTo>
                  <a:pt x="487011" y="438073"/>
                </a:lnTo>
                <a:lnTo>
                  <a:pt x="500003" y="438073"/>
                </a:lnTo>
                <a:lnTo>
                  <a:pt x="464141" y="28054"/>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7721" name="object 75"/>
          <p:cNvSpPr>
            <a:spLocks noChangeArrowheads="1"/>
          </p:cNvSpPr>
          <p:nvPr/>
        </p:nvSpPr>
        <p:spPr bwMode="auto">
          <a:xfrm>
            <a:off x="1365250" y="6011863"/>
            <a:ext cx="206375" cy="365125"/>
          </a:xfrm>
          <a:custGeom>
            <a:avLst/>
            <a:gdLst>
              <a:gd name="T0" fmla="*/ 0 w 206375"/>
              <a:gd name="T1" fmla="*/ 0 h 366395"/>
              <a:gd name="T2" fmla="*/ 206375 w 206375"/>
              <a:gd name="T3" fmla="*/ 366395 h 366395"/>
            </a:gdLst>
            <a:ahLst/>
            <a:cxnLst/>
            <a:rect l="T0" t="T1" r="T2" b="T3"/>
            <a:pathLst>
              <a:path w="206375" h="366395">
                <a:moveTo>
                  <a:pt x="175171" y="0"/>
                </a:moveTo>
                <a:lnTo>
                  <a:pt x="0" y="15328"/>
                </a:lnTo>
                <a:lnTo>
                  <a:pt x="30708" y="366369"/>
                </a:lnTo>
                <a:lnTo>
                  <a:pt x="205879" y="351053"/>
                </a:lnTo>
                <a:lnTo>
                  <a:pt x="175171"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7722" name="object 76"/>
          <p:cNvSpPr>
            <a:spLocks noChangeArrowheads="1"/>
          </p:cNvSpPr>
          <p:nvPr/>
        </p:nvSpPr>
        <p:spPr bwMode="auto">
          <a:xfrm>
            <a:off x="1560513" y="5994400"/>
            <a:ext cx="206375" cy="366713"/>
          </a:xfrm>
          <a:custGeom>
            <a:avLst/>
            <a:gdLst>
              <a:gd name="T0" fmla="*/ 0 w 206375"/>
              <a:gd name="T1" fmla="*/ 0 h 366395"/>
              <a:gd name="T2" fmla="*/ 206375 w 206375"/>
              <a:gd name="T3" fmla="*/ 366395 h 366395"/>
            </a:gdLst>
            <a:ahLst/>
            <a:cxnLst/>
            <a:rect l="T0" t="T1" r="T2" b="T3"/>
            <a:pathLst>
              <a:path w="206375" h="366395">
                <a:moveTo>
                  <a:pt x="175171" y="0"/>
                </a:moveTo>
                <a:lnTo>
                  <a:pt x="0" y="15328"/>
                </a:lnTo>
                <a:lnTo>
                  <a:pt x="30708" y="366369"/>
                </a:lnTo>
                <a:lnTo>
                  <a:pt x="205879" y="351053"/>
                </a:lnTo>
                <a:lnTo>
                  <a:pt x="175171"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7723" name="object 77"/>
          <p:cNvSpPr>
            <a:spLocks noChangeArrowheads="1"/>
          </p:cNvSpPr>
          <p:nvPr/>
        </p:nvSpPr>
        <p:spPr bwMode="auto">
          <a:xfrm>
            <a:off x="1606550" y="6056313"/>
            <a:ext cx="123825" cy="255587"/>
          </a:xfrm>
          <a:custGeom>
            <a:avLst/>
            <a:gdLst>
              <a:gd name="T0" fmla="*/ 0 w 123825"/>
              <a:gd name="T1" fmla="*/ 0 h 255904"/>
              <a:gd name="T2" fmla="*/ 123825 w 123825"/>
              <a:gd name="T3" fmla="*/ 255904 h 255904"/>
            </a:gdLst>
            <a:ahLst/>
            <a:cxnLst/>
            <a:rect l="T0" t="T1" r="T2" b="T3"/>
            <a:pathLst>
              <a:path w="123825" h="255904">
                <a:moveTo>
                  <a:pt x="49451" y="0"/>
                </a:moveTo>
                <a:lnTo>
                  <a:pt x="22690" y="45279"/>
                </a:lnTo>
                <a:lnTo>
                  <a:pt x="4198" y="86088"/>
                </a:lnTo>
                <a:lnTo>
                  <a:pt x="0" y="124690"/>
                </a:lnTo>
                <a:lnTo>
                  <a:pt x="499" y="136572"/>
                </a:lnTo>
                <a:lnTo>
                  <a:pt x="6081" y="191177"/>
                </a:lnTo>
                <a:lnTo>
                  <a:pt x="24607" y="238855"/>
                </a:lnTo>
                <a:lnTo>
                  <a:pt x="60380" y="255449"/>
                </a:lnTo>
                <a:lnTo>
                  <a:pt x="69759" y="255153"/>
                </a:lnTo>
                <a:lnTo>
                  <a:pt x="111573" y="233178"/>
                </a:lnTo>
                <a:lnTo>
                  <a:pt x="123531" y="186870"/>
                </a:lnTo>
                <a:lnTo>
                  <a:pt x="122810" y="163011"/>
                </a:lnTo>
                <a:lnTo>
                  <a:pt x="111798" y="116140"/>
                </a:lnTo>
                <a:lnTo>
                  <a:pt x="91595" y="69831"/>
                </a:lnTo>
                <a:lnTo>
                  <a:pt x="69653" y="30778"/>
                </a:lnTo>
                <a:lnTo>
                  <a:pt x="4945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4" name="object 78"/>
          <p:cNvSpPr>
            <a:spLocks noChangeArrowheads="1"/>
          </p:cNvSpPr>
          <p:nvPr/>
        </p:nvSpPr>
        <p:spPr bwMode="auto">
          <a:xfrm>
            <a:off x="1606550" y="6051550"/>
            <a:ext cx="127000" cy="263525"/>
          </a:xfrm>
          <a:custGeom>
            <a:avLst/>
            <a:gdLst>
              <a:gd name="T0" fmla="*/ 0 w 127000"/>
              <a:gd name="T1" fmla="*/ 0 h 263525"/>
              <a:gd name="T2" fmla="*/ 127000 w 127000"/>
              <a:gd name="T3" fmla="*/ 263525 h 263525"/>
            </a:gdLst>
            <a:ahLst/>
            <a:cxnLst/>
            <a:rect l="T0" t="T1" r="T2" b="T3"/>
            <a:pathLst>
              <a:path w="127000" h="263525">
                <a:moveTo>
                  <a:pt x="47092" y="3657"/>
                </a:moveTo>
                <a:lnTo>
                  <a:pt x="27459" y="43217"/>
                </a:lnTo>
                <a:lnTo>
                  <a:pt x="13780" y="82079"/>
                </a:lnTo>
                <a:lnTo>
                  <a:pt x="4326" y="119196"/>
                </a:lnTo>
                <a:lnTo>
                  <a:pt x="0" y="166907"/>
                </a:lnTo>
                <a:lnTo>
                  <a:pt x="640" y="178650"/>
                </a:lnTo>
                <a:lnTo>
                  <a:pt x="7624" y="218038"/>
                </a:lnTo>
                <a:lnTo>
                  <a:pt x="30114" y="254092"/>
                </a:lnTo>
                <a:lnTo>
                  <a:pt x="63381" y="263411"/>
                </a:lnTo>
                <a:lnTo>
                  <a:pt x="78908" y="261883"/>
                </a:lnTo>
                <a:lnTo>
                  <a:pt x="89274" y="259421"/>
                </a:lnTo>
                <a:lnTo>
                  <a:pt x="91861" y="258089"/>
                </a:lnTo>
                <a:lnTo>
                  <a:pt x="57493" y="258089"/>
                </a:lnTo>
                <a:lnTo>
                  <a:pt x="50686" y="256870"/>
                </a:lnTo>
                <a:lnTo>
                  <a:pt x="16829" y="224971"/>
                </a:lnTo>
                <a:lnTo>
                  <a:pt x="7245" y="187413"/>
                </a:lnTo>
                <a:lnTo>
                  <a:pt x="6260" y="158429"/>
                </a:lnTo>
                <a:lnTo>
                  <a:pt x="6942" y="144625"/>
                </a:lnTo>
                <a:lnTo>
                  <a:pt x="12643" y="106354"/>
                </a:lnTo>
                <a:lnTo>
                  <a:pt x="25637" y="62946"/>
                </a:lnTo>
                <a:lnTo>
                  <a:pt x="41399" y="26373"/>
                </a:lnTo>
                <a:lnTo>
                  <a:pt x="49750" y="10387"/>
                </a:lnTo>
                <a:lnTo>
                  <a:pt x="47219" y="6781"/>
                </a:lnTo>
                <a:lnTo>
                  <a:pt x="49505" y="5118"/>
                </a:lnTo>
                <a:lnTo>
                  <a:pt x="47092" y="3657"/>
                </a:lnTo>
                <a:close/>
              </a:path>
              <a:path w="127000" h="263525">
                <a:moveTo>
                  <a:pt x="49289" y="0"/>
                </a:moveTo>
                <a:lnTo>
                  <a:pt x="47092" y="3657"/>
                </a:lnTo>
                <a:lnTo>
                  <a:pt x="51777" y="6486"/>
                </a:lnTo>
                <a:lnTo>
                  <a:pt x="51809" y="6781"/>
                </a:lnTo>
                <a:lnTo>
                  <a:pt x="51346" y="7556"/>
                </a:lnTo>
                <a:lnTo>
                  <a:pt x="49750" y="10387"/>
                </a:lnTo>
                <a:lnTo>
                  <a:pt x="51144" y="12389"/>
                </a:lnTo>
                <a:lnTo>
                  <a:pt x="56419" y="20234"/>
                </a:lnTo>
                <a:lnTo>
                  <a:pt x="80041" y="59062"/>
                </a:lnTo>
                <a:lnTo>
                  <a:pt x="98992" y="97124"/>
                </a:lnTo>
                <a:lnTo>
                  <a:pt x="112880" y="133196"/>
                </a:lnTo>
                <a:lnTo>
                  <a:pt x="120794" y="184827"/>
                </a:lnTo>
                <a:lnTo>
                  <a:pt x="120214" y="200516"/>
                </a:lnTo>
                <a:lnTo>
                  <a:pt x="106805" y="240398"/>
                </a:lnTo>
                <a:lnTo>
                  <a:pt x="64618" y="257911"/>
                </a:lnTo>
                <a:lnTo>
                  <a:pt x="57493" y="258089"/>
                </a:lnTo>
                <a:lnTo>
                  <a:pt x="91861" y="258089"/>
                </a:lnTo>
                <a:lnTo>
                  <a:pt x="121176" y="224514"/>
                </a:lnTo>
                <a:lnTo>
                  <a:pt x="126464" y="188497"/>
                </a:lnTo>
                <a:lnTo>
                  <a:pt x="126067" y="173381"/>
                </a:lnTo>
                <a:lnTo>
                  <a:pt x="118750" y="134434"/>
                </a:lnTo>
                <a:lnTo>
                  <a:pt x="105554" y="97657"/>
                </a:lnTo>
                <a:lnTo>
                  <a:pt x="78817" y="45784"/>
                </a:lnTo>
                <a:lnTo>
                  <a:pt x="55776" y="9168"/>
                </a:lnTo>
                <a:lnTo>
                  <a:pt x="52443" y="4354"/>
                </a:lnTo>
                <a:lnTo>
                  <a:pt x="49289" y="0"/>
                </a:lnTo>
                <a:close/>
              </a:path>
              <a:path w="127000" h="263525">
                <a:moveTo>
                  <a:pt x="49505" y="5118"/>
                </a:moveTo>
                <a:lnTo>
                  <a:pt x="47219" y="6781"/>
                </a:lnTo>
                <a:lnTo>
                  <a:pt x="49750" y="10387"/>
                </a:lnTo>
                <a:lnTo>
                  <a:pt x="51346" y="7556"/>
                </a:lnTo>
                <a:lnTo>
                  <a:pt x="51930" y="6578"/>
                </a:lnTo>
                <a:lnTo>
                  <a:pt x="49505" y="5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5" name="object 79"/>
          <p:cNvSpPr>
            <a:spLocks noChangeArrowheads="1"/>
          </p:cNvSpPr>
          <p:nvPr/>
        </p:nvSpPr>
        <p:spPr bwMode="auto">
          <a:xfrm>
            <a:off x="1608138" y="6097588"/>
            <a:ext cx="122237" cy="214312"/>
          </a:xfrm>
          <a:custGeom>
            <a:avLst/>
            <a:gdLst>
              <a:gd name="T0" fmla="*/ 0 w 122555"/>
              <a:gd name="T1" fmla="*/ 0 h 213360"/>
              <a:gd name="T2" fmla="*/ 122555 w 122555"/>
              <a:gd name="T3" fmla="*/ 213360 h 213360"/>
            </a:gdLst>
            <a:ahLst/>
            <a:cxnLst/>
            <a:rect l="T0" t="T1" r="T2" b="T3"/>
            <a:pathLst>
              <a:path w="122555" h="213360">
                <a:moveTo>
                  <a:pt x="51152" y="0"/>
                </a:moveTo>
                <a:lnTo>
                  <a:pt x="28808" y="30957"/>
                </a:lnTo>
                <a:lnTo>
                  <a:pt x="8569" y="63528"/>
                </a:lnTo>
                <a:lnTo>
                  <a:pt x="0" y="100204"/>
                </a:lnTo>
                <a:lnTo>
                  <a:pt x="135" y="111204"/>
                </a:lnTo>
                <a:lnTo>
                  <a:pt x="5563" y="162523"/>
                </a:lnTo>
                <a:lnTo>
                  <a:pt x="26806" y="203563"/>
                </a:lnTo>
                <a:lnTo>
                  <a:pt x="57117" y="213371"/>
                </a:lnTo>
                <a:lnTo>
                  <a:pt x="67655" y="213012"/>
                </a:lnTo>
                <a:lnTo>
                  <a:pt x="106041" y="198200"/>
                </a:lnTo>
                <a:lnTo>
                  <a:pt x="122232" y="158290"/>
                </a:lnTo>
                <a:lnTo>
                  <a:pt x="122172" y="136534"/>
                </a:lnTo>
                <a:lnTo>
                  <a:pt x="109074" y="90364"/>
                </a:lnTo>
                <a:lnTo>
                  <a:pt x="85205" y="46565"/>
                </a:lnTo>
                <a:lnTo>
                  <a:pt x="62069" y="13623"/>
                </a:lnTo>
                <a:lnTo>
                  <a:pt x="5115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26" name="object 80"/>
          <p:cNvSpPr>
            <a:spLocks noChangeArrowheads="1"/>
          </p:cNvSpPr>
          <p:nvPr/>
        </p:nvSpPr>
        <p:spPr bwMode="auto">
          <a:xfrm>
            <a:off x="1608138" y="6094413"/>
            <a:ext cx="125412" cy="220662"/>
          </a:xfrm>
          <a:custGeom>
            <a:avLst/>
            <a:gdLst>
              <a:gd name="T0" fmla="*/ 0 w 125730"/>
              <a:gd name="T1" fmla="*/ 0 h 220345"/>
              <a:gd name="T2" fmla="*/ 125730 w 125730"/>
              <a:gd name="T3" fmla="*/ 220345 h 220345"/>
            </a:gdLst>
            <a:ahLst/>
            <a:cxnLst/>
            <a:rect l="T0" t="T1" r="T2" b="T3"/>
            <a:pathLst>
              <a:path w="125730" h="220345">
                <a:moveTo>
                  <a:pt x="49404" y="2628"/>
                </a:moveTo>
                <a:lnTo>
                  <a:pt x="24821" y="44692"/>
                </a:lnTo>
                <a:lnTo>
                  <a:pt x="6802" y="92062"/>
                </a:lnTo>
                <a:lnTo>
                  <a:pt x="0" y="142013"/>
                </a:lnTo>
                <a:lnTo>
                  <a:pt x="1760" y="159168"/>
                </a:lnTo>
                <a:lnTo>
                  <a:pt x="14909" y="198155"/>
                </a:lnTo>
                <a:lnTo>
                  <a:pt x="58521" y="220040"/>
                </a:lnTo>
                <a:lnTo>
                  <a:pt x="69446" y="219645"/>
                </a:lnTo>
                <a:lnTo>
                  <a:pt x="81295" y="217950"/>
                </a:lnTo>
                <a:lnTo>
                  <a:pt x="92713" y="214397"/>
                </a:lnTo>
                <a:lnTo>
                  <a:pt x="62999" y="214397"/>
                </a:lnTo>
                <a:lnTo>
                  <a:pt x="49819" y="214169"/>
                </a:lnTo>
                <a:lnTo>
                  <a:pt x="12574" y="181983"/>
                </a:lnTo>
                <a:lnTo>
                  <a:pt x="5787" y="143541"/>
                </a:lnTo>
                <a:lnTo>
                  <a:pt x="6142" y="129445"/>
                </a:lnTo>
                <a:lnTo>
                  <a:pt x="12584" y="91000"/>
                </a:lnTo>
                <a:lnTo>
                  <a:pt x="31549" y="43044"/>
                </a:lnTo>
                <a:lnTo>
                  <a:pt x="51661" y="8405"/>
                </a:lnTo>
                <a:lnTo>
                  <a:pt x="50255" y="6692"/>
                </a:lnTo>
                <a:lnTo>
                  <a:pt x="49531" y="5842"/>
                </a:lnTo>
                <a:lnTo>
                  <a:pt x="51487" y="4152"/>
                </a:lnTo>
                <a:lnTo>
                  <a:pt x="49404" y="2628"/>
                </a:lnTo>
                <a:close/>
              </a:path>
              <a:path w="125730" h="220345">
                <a:moveTo>
                  <a:pt x="51322" y="0"/>
                </a:moveTo>
                <a:lnTo>
                  <a:pt x="49404" y="2628"/>
                </a:lnTo>
                <a:lnTo>
                  <a:pt x="53570" y="5676"/>
                </a:lnTo>
                <a:lnTo>
                  <a:pt x="51661" y="8405"/>
                </a:lnTo>
                <a:lnTo>
                  <a:pt x="78109" y="43889"/>
                </a:lnTo>
                <a:lnTo>
                  <a:pt x="100837" y="82748"/>
                </a:lnTo>
                <a:lnTo>
                  <a:pt x="118027" y="127232"/>
                </a:lnTo>
                <a:lnTo>
                  <a:pt x="120339" y="152372"/>
                </a:lnTo>
                <a:lnTo>
                  <a:pt x="119715" y="165075"/>
                </a:lnTo>
                <a:lnTo>
                  <a:pt x="104924" y="200355"/>
                </a:lnTo>
                <a:lnTo>
                  <a:pt x="62999" y="214397"/>
                </a:lnTo>
                <a:lnTo>
                  <a:pt x="92713" y="214397"/>
                </a:lnTo>
                <a:lnTo>
                  <a:pt x="120064" y="186084"/>
                </a:lnTo>
                <a:lnTo>
                  <a:pt x="125474" y="148665"/>
                </a:lnTo>
                <a:lnTo>
                  <a:pt x="123746" y="134686"/>
                </a:lnTo>
                <a:lnTo>
                  <a:pt x="112698" y="96088"/>
                </a:lnTo>
                <a:lnTo>
                  <a:pt x="90008" y="52654"/>
                </a:lnTo>
                <a:lnTo>
                  <a:pt x="68100" y="21100"/>
                </a:lnTo>
                <a:lnTo>
                  <a:pt x="55032" y="4353"/>
                </a:lnTo>
                <a:lnTo>
                  <a:pt x="51322" y="0"/>
                </a:lnTo>
                <a:close/>
              </a:path>
              <a:path w="125730" h="220345">
                <a:moveTo>
                  <a:pt x="51487" y="4152"/>
                </a:moveTo>
                <a:lnTo>
                  <a:pt x="49531" y="5842"/>
                </a:lnTo>
                <a:lnTo>
                  <a:pt x="50255" y="6692"/>
                </a:lnTo>
                <a:lnTo>
                  <a:pt x="51661" y="8405"/>
                </a:lnTo>
                <a:lnTo>
                  <a:pt x="53570" y="5676"/>
                </a:lnTo>
                <a:lnTo>
                  <a:pt x="51487" y="4152"/>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7" name="object 81"/>
          <p:cNvSpPr>
            <a:spLocks noChangeArrowheads="1"/>
          </p:cNvSpPr>
          <p:nvPr/>
        </p:nvSpPr>
        <p:spPr bwMode="auto">
          <a:xfrm>
            <a:off x="1657350" y="6232525"/>
            <a:ext cx="34925" cy="79375"/>
          </a:xfrm>
          <a:custGeom>
            <a:avLst/>
            <a:gdLst>
              <a:gd name="T0" fmla="*/ 0 w 34925"/>
              <a:gd name="T1" fmla="*/ 0 h 79375"/>
              <a:gd name="T2" fmla="*/ 34925 w 34925"/>
              <a:gd name="T3" fmla="*/ 79375 h 79375"/>
            </a:gdLst>
            <a:ahLst/>
            <a:cxnLst/>
            <a:rect l="T0" t="T1" r="T2" b="T3"/>
            <a:pathLst>
              <a:path w="34925" h="79375">
                <a:moveTo>
                  <a:pt x="11664" y="0"/>
                </a:moveTo>
                <a:lnTo>
                  <a:pt x="9763" y="4551"/>
                </a:lnTo>
                <a:lnTo>
                  <a:pt x="6262" y="14512"/>
                </a:lnTo>
                <a:lnTo>
                  <a:pt x="2545" y="28547"/>
                </a:lnTo>
                <a:lnTo>
                  <a:pt x="0" y="45323"/>
                </a:lnTo>
                <a:lnTo>
                  <a:pt x="11" y="63505"/>
                </a:lnTo>
                <a:lnTo>
                  <a:pt x="4339" y="73382"/>
                </a:lnTo>
                <a:lnTo>
                  <a:pt x="16302" y="78875"/>
                </a:lnTo>
                <a:lnTo>
                  <a:pt x="16459" y="78861"/>
                </a:lnTo>
                <a:lnTo>
                  <a:pt x="27844" y="75014"/>
                </a:lnTo>
                <a:lnTo>
                  <a:pt x="33501" y="66258"/>
                </a:lnTo>
                <a:lnTo>
                  <a:pt x="34663" y="52732"/>
                </a:lnTo>
                <a:lnTo>
                  <a:pt x="32561" y="34576"/>
                </a:lnTo>
                <a:lnTo>
                  <a:pt x="29612" y="26316"/>
                </a:lnTo>
                <a:lnTo>
                  <a:pt x="23387" y="16249"/>
                </a:lnTo>
                <a:lnTo>
                  <a:pt x="11664"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8" name="object 82"/>
          <p:cNvSpPr>
            <a:spLocks noChangeArrowheads="1"/>
          </p:cNvSpPr>
          <p:nvPr/>
        </p:nvSpPr>
        <p:spPr bwMode="auto">
          <a:xfrm>
            <a:off x="1654175" y="6227763"/>
            <a:ext cx="42863" cy="87312"/>
          </a:xfrm>
          <a:custGeom>
            <a:avLst/>
            <a:gdLst>
              <a:gd name="T0" fmla="*/ 0 w 42544"/>
              <a:gd name="T1" fmla="*/ 0 h 87629"/>
              <a:gd name="T2" fmla="*/ 42544 w 42544"/>
              <a:gd name="T3" fmla="*/ 87629 h 87629"/>
            </a:gdLst>
            <a:ahLst/>
            <a:cxnLst/>
            <a:rect l="T0" t="T1" r="T2" b="T3"/>
            <a:pathLst>
              <a:path w="42544" h="87629">
                <a:moveTo>
                  <a:pt x="15198" y="0"/>
                </a:moveTo>
                <a:lnTo>
                  <a:pt x="9508" y="12230"/>
                </a:lnTo>
                <a:lnTo>
                  <a:pt x="5965" y="22605"/>
                </a:lnTo>
                <a:lnTo>
                  <a:pt x="2298" y="34943"/>
                </a:lnTo>
                <a:lnTo>
                  <a:pt x="0" y="47658"/>
                </a:lnTo>
                <a:lnTo>
                  <a:pt x="2391" y="65516"/>
                </a:lnTo>
                <a:lnTo>
                  <a:pt x="6690" y="76015"/>
                </a:lnTo>
                <a:lnTo>
                  <a:pt x="14817" y="85229"/>
                </a:lnTo>
                <a:lnTo>
                  <a:pt x="19935" y="87109"/>
                </a:lnTo>
                <a:lnTo>
                  <a:pt x="20532" y="87058"/>
                </a:lnTo>
                <a:lnTo>
                  <a:pt x="20049" y="81648"/>
                </a:lnTo>
                <a:lnTo>
                  <a:pt x="20689" y="81591"/>
                </a:lnTo>
                <a:lnTo>
                  <a:pt x="17471" y="80314"/>
                </a:lnTo>
                <a:lnTo>
                  <a:pt x="10131" y="72415"/>
                </a:lnTo>
                <a:lnTo>
                  <a:pt x="6244" y="65963"/>
                </a:lnTo>
                <a:lnTo>
                  <a:pt x="5292" y="55295"/>
                </a:lnTo>
                <a:lnTo>
                  <a:pt x="6011" y="43670"/>
                </a:lnTo>
                <a:lnTo>
                  <a:pt x="9101" y="30671"/>
                </a:lnTo>
                <a:lnTo>
                  <a:pt x="12836" y="19316"/>
                </a:lnTo>
                <a:lnTo>
                  <a:pt x="14601" y="14833"/>
                </a:lnTo>
                <a:lnTo>
                  <a:pt x="16275" y="10859"/>
                </a:lnTo>
                <a:lnTo>
                  <a:pt x="13521" y="6934"/>
                </a:lnTo>
                <a:lnTo>
                  <a:pt x="15719" y="5333"/>
                </a:lnTo>
                <a:lnTo>
                  <a:pt x="18986" y="5333"/>
                </a:lnTo>
                <a:lnTo>
                  <a:pt x="17936" y="3773"/>
                </a:lnTo>
                <a:lnTo>
                  <a:pt x="15198" y="0"/>
                </a:lnTo>
                <a:close/>
              </a:path>
              <a:path w="42544" h="87629">
                <a:moveTo>
                  <a:pt x="18986" y="5333"/>
                </a:moveTo>
                <a:lnTo>
                  <a:pt x="15719" y="5333"/>
                </a:lnTo>
                <a:lnTo>
                  <a:pt x="18182" y="6489"/>
                </a:lnTo>
                <a:lnTo>
                  <a:pt x="17179" y="8712"/>
                </a:lnTo>
                <a:lnTo>
                  <a:pt x="16275" y="10859"/>
                </a:lnTo>
                <a:lnTo>
                  <a:pt x="21053" y="17843"/>
                </a:lnTo>
                <a:lnTo>
                  <a:pt x="25637" y="26034"/>
                </a:lnTo>
                <a:lnTo>
                  <a:pt x="37067" y="63957"/>
                </a:lnTo>
                <a:lnTo>
                  <a:pt x="36547" y="69976"/>
                </a:lnTo>
                <a:lnTo>
                  <a:pt x="20689" y="81591"/>
                </a:lnTo>
                <a:lnTo>
                  <a:pt x="21218" y="81800"/>
                </a:lnTo>
                <a:lnTo>
                  <a:pt x="20291" y="84353"/>
                </a:lnTo>
                <a:lnTo>
                  <a:pt x="20532" y="87058"/>
                </a:lnTo>
                <a:lnTo>
                  <a:pt x="25104" y="86664"/>
                </a:lnTo>
                <a:lnTo>
                  <a:pt x="42338" y="62115"/>
                </a:lnTo>
                <a:lnTo>
                  <a:pt x="41652" y="54279"/>
                </a:lnTo>
                <a:lnTo>
                  <a:pt x="21807" y="9528"/>
                </a:lnTo>
                <a:lnTo>
                  <a:pt x="18986" y="5333"/>
                </a:lnTo>
                <a:close/>
              </a:path>
              <a:path w="42544" h="87629">
                <a:moveTo>
                  <a:pt x="20689" y="81591"/>
                </a:moveTo>
                <a:lnTo>
                  <a:pt x="20049" y="81648"/>
                </a:lnTo>
                <a:lnTo>
                  <a:pt x="20291" y="84353"/>
                </a:lnTo>
                <a:lnTo>
                  <a:pt x="21091" y="82118"/>
                </a:lnTo>
                <a:lnTo>
                  <a:pt x="21218" y="81800"/>
                </a:lnTo>
                <a:lnTo>
                  <a:pt x="20689" y="81591"/>
                </a:lnTo>
                <a:close/>
              </a:path>
              <a:path w="42544" h="87629">
                <a:moveTo>
                  <a:pt x="15719" y="5333"/>
                </a:moveTo>
                <a:lnTo>
                  <a:pt x="13521" y="6934"/>
                </a:lnTo>
                <a:lnTo>
                  <a:pt x="16275" y="10859"/>
                </a:lnTo>
                <a:lnTo>
                  <a:pt x="17179" y="8712"/>
                </a:lnTo>
                <a:lnTo>
                  <a:pt x="18182" y="6489"/>
                </a:lnTo>
                <a:lnTo>
                  <a:pt x="15719" y="533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29" name="object 83"/>
          <p:cNvSpPr>
            <a:spLocks noChangeArrowheads="1"/>
          </p:cNvSpPr>
          <p:nvPr/>
        </p:nvSpPr>
        <p:spPr bwMode="auto">
          <a:xfrm>
            <a:off x="1560513" y="6010275"/>
            <a:ext cx="207962" cy="336550"/>
          </a:xfrm>
          <a:custGeom>
            <a:avLst/>
            <a:gdLst>
              <a:gd name="T0" fmla="*/ 0 w 207644"/>
              <a:gd name="T1" fmla="*/ 0 h 337185"/>
              <a:gd name="T2" fmla="*/ 207644 w 207644"/>
              <a:gd name="T3" fmla="*/ 337185 h 337185"/>
            </a:gdLst>
            <a:ahLst/>
            <a:cxnLst/>
            <a:rect l="T0" t="T1" r="T2" b="T3"/>
            <a:pathLst>
              <a:path w="207644" h="337185">
                <a:moveTo>
                  <a:pt x="3682" y="0"/>
                </a:moveTo>
                <a:lnTo>
                  <a:pt x="0" y="2235"/>
                </a:lnTo>
                <a:lnTo>
                  <a:pt x="203492" y="336651"/>
                </a:lnTo>
                <a:lnTo>
                  <a:pt x="207175" y="334403"/>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0" name="object 84"/>
          <p:cNvSpPr>
            <a:spLocks noChangeArrowheads="1"/>
          </p:cNvSpPr>
          <p:nvPr/>
        </p:nvSpPr>
        <p:spPr bwMode="auto">
          <a:xfrm>
            <a:off x="1592263" y="5994400"/>
            <a:ext cx="146050" cy="365125"/>
          </a:xfrm>
          <a:custGeom>
            <a:avLst/>
            <a:gdLst>
              <a:gd name="T0" fmla="*/ 0 w 145414"/>
              <a:gd name="T1" fmla="*/ 0 h 364489"/>
              <a:gd name="T2" fmla="*/ 145414 w 145414"/>
              <a:gd name="T3" fmla="*/ 364489 h 364489"/>
            </a:gdLst>
            <a:ahLst/>
            <a:cxnLst/>
            <a:rect l="T0" t="T1" r="T2" b="T3"/>
            <a:pathLst>
              <a:path w="145414" h="364489">
                <a:moveTo>
                  <a:pt x="140817" y="0"/>
                </a:moveTo>
                <a:lnTo>
                  <a:pt x="0" y="362737"/>
                </a:lnTo>
                <a:lnTo>
                  <a:pt x="4025" y="364299"/>
                </a:lnTo>
                <a:lnTo>
                  <a:pt x="144843" y="1562"/>
                </a:lnTo>
                <a:lnTo>
                  <a:pt x="14081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1" name="object 85"/>
          <p:cNvSpPr>
            <a:spLocks noChangeArrowheads="1"/>
          </p:cNvSpPr>
          <p:nvPr/>
        </p:nvSpPr>
        <p:spPr bwMode="auto">
          <a:xfrm>
            <a:off x="1414463" y="6048375"/>
            <a:ext cx="107950" cy="295275"/>
          </a:xfrm>
          <a:custGeom>
            <a:avLst/>
            <a:gdLst>
              <a:gd name="T0" fmla="*/ 0 w 107950"/>
              <a:gd name="T1" fmla="*/ 0 h 294004"/>
              <a:gd name="T2" fmla="*/ 107950 w 107950"/>
              <a:gd name="T3" fmla="*/ 294004 h 294004"/>
            </a:gdLst>
            <a:ahLst/>
            <a:cxnLst/>
            <a:rect l="T0" t="T1" r="T2" b="T3"/>
            <a:pathLst>
              <a:path w="107950" h="294004">
                <a:moveTo>
                  <a:pt x="47015" y="223291"/>
                </a:moveTo>
                <a:lnTo>
                  <a:pt x="45529" y="223418"/>
                </a:lnTo>
                <a:lnTo>
                  <a:pt x="62001" y="294005"/>
                </a:lnTo>
                <a:lnTo>
                  <a:pt x="91717" y="240944"/>
                </a:lnTo>
                <a:lnTo>
                  <a:pt x="80505" y="240944"/>
                </a:lnTo>
                <a:lnTo>
                  <a:pt x="80618" y="240284"/>
                </a:lnTo>
                <a:lnTo>
                  <a:pt x="58585" y="240284"/>
                </a:lnTo>
                <a:lnTo>
                  <a:pt x="51371" y="228917"/>
                </a:lnTo>
                <a:lnTo>
                  <a:pt x="47015" y="223291"/>
                </a:lnTo>
                <a:close/>
              </a:path>
              <a:path w="107950" h="294004">
                <a:moveTo>
                  <a:pt x="97485" y="229159"/>
                </a:moveTo>
                <a:lnTo>
                  <a:pt x="80505" y="240944"/>
                </a:lnTo>
                <a:lnTo>
                  <a:pt x="91717" y="240944"/>
                </a:lnTo>
                <a:lnTo>
                  <a:pt x="97599" y="230441"/>
                </a:lnTo>
                <a:lnTo>
                  <a:pt x="97485" y="229159"/>
                </a:lnTo>
                <a:close/>
              </a:path>
              <a:path w="107950" h="294004">
                <a:moveTo>
                  <a:pt x="99212" y="131496"/>
                </a:moveTo>
                <a:lnTo>
                  <a:pt x="67081" y="131496"/>
                </a:lnTo>
                <a:lnTo>
                  <a:pt x="61023" y="238785"/>
                </a:lnTo>
                <a:lnTo>
                  <a:pt x="61137" y="240068"/>
                </a:lnTo>
                <a:lnTo>
                  <a:pt x="58585" y="240284"/>
                </a:lnTo>
                <a:lnTo>
                  <a:pt x="80618" y="240284"/>
                </a:lnTo>
                <a:lnTo>
                  <a:pt x="99212" y="131496"/>
                </a:lnTo>
                <a:close/>
              </a:path>
              <a:path w="107950" h="294004">
                <a:moveTo>
                  <a:pt x="71026" y="0"/>
                </a:moveTo>
                <a:lnTo>
                  <a:pt x="56739" y="528"/>
                </a:lnTo>
                <a:lnTo>
                  <a:pt x="35153" y="1803"/>
                </a:lnTo>
                <a:lnTo>
                  <a:pt x="33870" y="1917"/>
                </a:lnTo>
                <a:lnTo>
                  <a:pt x="0" y="173380"/>
                </a:lnTo>
                <a:lnTo>
                  <a:pt x="215" y="175933"/>
                </a:lnTo>
                <a:lnTo>
                  <a:pt x="66718" y="131737"/>
                </a:lnTo>
                <a:lnTo>
                  <a:pt x="34937" y="131737"/>
                </a:lnTo>
                <a:lnTo>
                  <a:pt x="78015" y="219"/>
                </a:lnTo>
                <a:lnTo>
                  <a:pt x="71026" y="0"/>
                </a:lnTo>
                <a:close/>
              </a:path>
              <a:path w="107950" h="294004">
                <a:moveTo>
                  <a:pt x="107734" y="81635"/>
                </a:moveTo>
                <a:lnTo>
                  <a:pt x="34937" y="131737"/>
                </a:lnTo>
                <a:lnTo>
                  <a:pt x="66718" y="131737"/>
                </a:lnTo>
                <a:lnTo>
                  <a:pt x="67081" y="131496"/>
                </a:lnTo>
                <a:lnTo>
                  <a:pt x="99212" y="131496"/>
                </a:lnTo>
                <a:lnTo>
                  <a:pt x="107734" y="8163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32" name="object 86"/>
          <p:cNvSpPr>
            <a:spLocks noChangeArrowheads="1"/>
          </p:cNvSpPr>
          <p:nvPr/>
        </p:nvSpPr>
        <p:spPr bwMode="auto">
          <a:xfrm>
            <a:off x="1366838" y="6026150"/>
            <a:ext cx="206375" cy="334963"/>
          </a:xfrm>
          <a:custGeom>
            <a:avLst/>
            <a:gdLst>
              <a:gd name="T0" fmla="*/ 0 w 206375"/>
              <a:gd name="T1" fmla="*/ 0 h 334645"/>
              <a:gd name="T2" fmla="*/ 206375 w 206375"/>
              <a:gd name="T3" fmla="*/ 334645 h 334645"/>
            </a:gdLst>
            <a:ahLst/>
            <a:cxnLst/>
            <a:rect l="T0" t="T1" r="T2" b="T3"/>
            <a:pathLst>
              <a:path w="206375" h="334645">
                <a:moveTo>
                  <a:pt x="3682" y="0"/>
                </a:moveTo>
                <a:lnTo>
                  <a:pt x="0" y="2235"/>
                </a:lnTo>
                <a:lnTo>
                  <a:pt x="202145" y="334124"/>
                </a:lnTo>
                <a:lnTo>
                  <a:pt x="205828" y="331889"/>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3" name="object 87"/>
          <p:cNvSpPr>
            <a:spLocks noChangeArrowheads="1"/>
          </p:cNvSpPr>
          <p:nvPr/>
        </p:nvSpPr>
        <p:spPr bwMode="auto">
          <a:xfrm>
            <a:off x="1397000" y="6011863"/>
            <a:ext cx="142875" cy="365125"/>
          </a:xfrm>
          <a:custGeom>
            <a:avLst/>
            <a:gdLst>
              <a:gd name="T0" fmla="*/ 0 w 142240"/>
              <a:gd name="T1" fmla="*/ 0 h 364489"/>
              <a:gd name="T2" fmla="*/ 142240 w 142240"/>
              <a:gd name="T3" fmla="*/ 364489 h 364489"/>
            </a:gdLst>
            <a:ahLst/>
            <a:cxnLst/>
            <a:rect l="T0" t="T1" r="T2" b="T3"/>
            <a:pathLst>
              <a:path w="142240" h="364489">
                <a:moveTo>
                  <a:pt x="137883" y="0"/>
                </a:moveTo>
                <a:lnTo>
                  <a:pt x="0" y="362483"/>
                </a:lnTo>
                <a:lnTo>
                  <a:pt x="4038" y="364007"/>
                </a:lnTo>
                <a:lnTo>
                  <a:pt x="141909" y="1536"/>
                </a:lnTo>
                <a:lnTo>
                  <a:pt x="13788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34" name="object 88"/>
          <p:cNvSpPr>
            <a:spLocks noChangeArrowheads="1"/>
          </p:cNvSpPr>
          <p:nvPr/>
        </p:nvSpPr>
        <p:spPr bwMode="auto">
          <a:xfrm>
            <a:off x="1922463" y="5889625"/>
            <a:ext cx="476250" cy="476250"/>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5" name="object 89"/>
          <p:cNvSpPr>
            <a:spLocks noChangeArrowheads="1"/>
          </p:cNvSpPr>
          <p:nvPr/>
        </p:nvSpPr>
        <p:spPr bwMode="auto">
          <a:xfrm>
            <a:off x="1908175" y="5876925"/>
            <a:ext cx="503238" cy="500063"/>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6" name="object 90"/>
          <p:cNvSpPr>
            <a:spLocks noChangeArrowheads="1"/>
          </p:cNvSpPr>
          <p:nvPr/>
        </p:nvSpPr>
        <p:spPr bwMode="auto">
          <a:xfrm>
            <a:off x="2033588" y="6084888"/>
            <a:ext cx="260350" cy="152400"/>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37" name="object 91"/>
          <p:cNvSpPr>
            <a:spLocks noChangeArrowheads="1"/>
          </p:cNvSpPr>
          <p:nvPr/>
        </p:nvSpPr>
        <p:spPr bwMode="auto">
          <a:xfrm>
            <a:off x="2017713" y="5945188"/>
            <a:ext cx="298450" cy="330200"/>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92" name="object 92"/>
          <p:cNvSpPr txBox="1"/>
          <p:nvPr/>
        </p:nvSpPr>
        <p:spPr>
          <a:xfrm rot="21360000">
            <a:off x="2089150" y="6135688"/>
            <a:ext cx="68263" cy="31750"/>
          </a:xfrm>
          <a:prstGeom prst="rect">
            <a:avLst/>
          </a:prstGeom>
        </p:spPr>
        <p:txBody>
          <a:bodyPr lIns="0" tIns="0" rIns="0" bIns="0">
            <a:spAutoFit/>
          </a:bodyPr>
          <a:lstStyle/>
          <a:p>
            <a:pPr fontAlgn="auto">
              <a:spcBef>
                <a:spcPts val="0"/>
              </a:spcBef>
              <a:spcAft>
                <a:spcPts val="0"/>
              </a:spcAft>
              <a:defRPr/>
            </a:pPr>
            <a:r>
              <a:rPr sz="250" spc="25" dirty="0">
                <a:solidFill>
                  <a:srgbClr val="91D4F2"/>
                </a:solidFill>
                <a:latin typeface="OCR A Std"/>
                <a:cs typeface="OCR A Std"/>
              </a:rPr>
              <a:t>FM</a:t>
            </a:r>
            <a:endParaRPr sz="250">
              <a:latin typeface="OCR A Std"/>
              <a:cs typeface="OCR A Std"/>
            </a:endParaRPr>
          </a:p>
        </p:txBody>
      </p:sp>
      <p:sp>
        <p:nvSpPr>
          <p:cNvPr id="27739" name="object 93"/>
          <p:cNvSpPr>
            <a:spLocks noChangeArrowheads="1"/>
          </p:cNvSpPr>
          <p:nvPr/>
        </p:nvSpPr>
        <p:spPr bwMode="auto">
          <a:xfrm>
            <a:off x="2516188" y="5840413"/>
            <a:ext cx="476250" cy="476250"/>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0" name="object 94"/>
          <p:cNvSpPr>
            <a:spLocks noChangeArrowheads="1"/>
          </p:cNvSpPr>
          <p:nvPr/>
        </p:nvSpPr>
        <p:spPr bwMode="auto">
          <a:xfrm>
            <a:off x="2624138" y="5948363"/>
            <a:ext cx="234950" cy="88900"/>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1" name="object 95"/>
          <p:cNvSpPr>
            <a:spLocks noChangeArrowheads="1"/>
          </p:cNvSpPr>
          <p:nvPr/>
        </p:nvSpPr>
        <p:spPr bwMode="auto">
          <a:xfrm>
            <a:off x="2501900" y="5827713"/>
            <a:ext cx="503238" cy="498475"/>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2" name="object 96"/>
          <p:cNvSpPr>
            <a:spLocks noChangeArrowheads="1"/>
          </p:cNvSpPr>
          <p:nvPr/>
        </p:nvSpPr>
        <p:spPr bwMode="auto">
          <a:xfrm>
            <a:off x="735013" y="5999163"/>
            <a:ext cx="474662" cy="474662"/>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3" name="object 97"/>
          <p:cNvSpPr>
            <a:spLocks noChangeArrowheads="1"/>
          </p:cNvSpPr>
          <p:nvPr/>
        </p:nvSpPr>
        <p:spPr bwMode="auto">
          <a:xfrm>
            <a:off x="1020763" y="6056313"/>
            <a:ext cx="131762" cy="323850"/>
          </a:xfrm>
          <a:custGeom>
            <a:avLst/>
            <a:gdLst>
              <a:gd name="T0" fmla="*/ 0 w 131444"/>
              <a:gd name="T1" fmla="*/ 0 h 323214"/>
              <a:gd name="T2" fmla="*/ 131444 w 131444"/>
              <a:gd name="T3" fmla="*/ 323214 h 323214"/>
            </a:gdLst>
            <a:ahLst/>
            <a:cxnLst/>
            <a:rect l="T0" t="T1" r="T2" b="T3"/>
            <a:pathLst>
              <a:path w="131444" h="323214">
                <a:moveTo>
                  <a:pt x="39471" y="0"/>
                </a:moveTo>
                <a:lnTo>
                  <a:pt x="0" y="132118"/>
                </a:lnTo>
                <a:lnTo>
                  <a:pt x="12954" y="280111"/>
                </a:lnTo>
                <a:lnTo>
                  <a:pt x="130949" y="323062"/>
                </a:lnTo>
                <a:lnTo>
                  <a:pt x="114960" y="140284"/>
                </a:lnTo>
                <a:lnTo>
                  <a:pt x="3947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44" name="object 98"/>
          <p:cNvSpPr>
            <a:spLocks noChangeArrowheads="1"/>
          </p:cNvSpPr>
          <p:nvPr/>
        </p:nvSpPr>
        <p:spPr bwMode="auto">
          <a:xfrm>
            <a:off x="1019175" y="6049963"/>
            <a:ext cx="136525" cy="333375"/>
          </a:xfrm>
          <a:custGeom>
            <a:avLst/>
            <a:gdLst>
              <a:gd name="T0" fmla="*/ 0 w 136525"/>
              <a:gd name="T1" fmla="*/ 0 h 333375"/>
              <a:gd name="T2" fmla="*/ 136525 w 136525"/>
              <a:gd name="T3" fmla="*/ 333375 h 333375"/>
            </a:gdLst>
            <a:ahLst/>
            <a:cxnLst/>
            <a:rect l="T0" t="T1" r="T2" b="T3"/>
            <a:pathLst>
              <a:path w="136525" h="333375">
                <a:moveTo>
                  <a:pt x="2463" y="138455"/>
                </a:moveTo>
                <a:lnTo>
                  <a:pt x="38" y="138671"/>
                </a:lnTo>
                <a:lnTo>
                  <a:pt x="13119" y="288213"/>
                </a:lnTo>
                <a:lnTo>
                  <a:pt x="136169" y="332994"/>
                </a:lnTo>
                <a:lnTo>
                  <a:pt x="135541" y="325818"/>
                </a:lnTo>
                <a:lnTo>
                  <a:pt x="130657" y="325818"/>
                </a:lnTo>
                <a:lnTo>
                  <a:pt x="17691" y="284695"/>
                </a:lnTo>
                <a:lnTo>
                  <a:pt x="4969" y="139153"/>
                </a:lnTo>
                <a:lnTo>
                  <a:pt x="4787" y="139153"/>
                </a:lnTo>
                <a:lnTo>
                  <a:pt x="2463" y="138455"/>
                </a:lnTo>
                <a:close/>
              </a:path>
              <a:path w="136525" h="333375">
                <a:moveTo>
                  <a:pt x="48100" y="12661"/>
                </a:moveTo>
                <a:lnTo>
                  <a:pt x="42570" y="12661"/>
                </a:lnTo>
                <a:lnTo>
                  <a:pt x="115036" y="147332"/>
                </a:lnTo>
                <a:lnTo>
                  <a:pt x="130657" y="325818"/>
                </a:lnTo>
                <a:lnTo>
                  <a:pt x="135541" y="325818"/>
                </a:lnTo>
                <a:lnTo>
                  <a:pt x="119799" y="145910"/>
                </a:lnTo>
                <a:lnTo>
                  <a:pt x="48100" y="12661"/>
                </a:lnTo>
                <a:close/>
              </a:path>
              <a:path w="136525" h="333375">
                <a:moveTo>
                  <a:pt x="4889" y="138239"/>
                </a:moveTo>
                <a:lnTo>
                  <a:pt x="2463" y="138455"/>
                </a:lnTo>
                <a:lnTo>
                  <a:pt x="4787" y="139153"/>
                </a:lnTo>
                <a:lnTo>
                  <a:pt x="4928" y="138683"/>
                </a:lnTo>
                <a:lnTo>
                  <a:pt x="4889" y="138239"/>
                </a:lnTo>
                <a:close/>
              </a:path>
              <a:path w="136525" h="333375">
                <a:moveTo>
                  <a:pt x="4928" y="138683"/>
                </a:moveTo>
                <a:lnTo>
                  <a:pt x="4787" y="139153"/>
                </a:lnTo>
                <a:lnTo>
                  <a:pt x="4969" y="139153"/>
                </a:lnTo>
                <a:lnTo>
                  <a:pt x="4928" y="138683"/>
                </a:lnTo>
                <a:close/>
              </a:path>
              <a:path w="136525" h="333375">
                <a:moveTo>
                  <a:pt x="5061" y="138239"/>
                </a:moveTo>
                <a:lnTo>
                  <a:pt x="4889" y="138239"/>
                </a:lnTo>
                <a:lnTo>
                  <a:pt x="4928" y="138683"/>
                </a:lnTo>
                <a:lnTo>
                  <a:pt x="5061" y="138239"/>
                </a:lnTo>
                <a:close/>
              </a:path>
              <a:path w="136525" h="333375">
                <a:moveTo>
                  <a:pt x="41287" y="0"/>
                </a:moveTo>
                <a:lnTo>
                  <a:pt x="0" y="138201"/>
                </a:lnTo>
                <a:lnTo>
                  <a:pt x="38" y="138671"/>
                </a:lnTo>
                <a:lnTo>
                  <a:pt x="4889" y="138239"/>
                </a:lnTo>
                <a:lnTo>
                  <a:pt x="5061" y="138239"/>
                </a:lnTo>
                <a:lnTo>
                  <a:pt x="42570" y="12661"/>
                </a:lnTo>
                <a:lnTo>
                  <a:pt x="48100" y="12661"/>
                </a:lnTo>
                <a:lnTo>
                  <a:pt x="4128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5" name="object 99"/>
          <p:cNvSpPr>
            <a:spLocks noChangeArrowheads="1"/>
          </p:cNvSpPr>
          <p:nvPr/>
        </p:nvSpPr>
        <p:spPr bwMode="auto">
          <a:xfrm>
            <a:off x="1138238" y="6197600"/>
            <a:ext cx="74612" cy="182563"/>
          </a:xfrm>
          <a:custGeom>
            <a:avLst/>
            <a:gdLst>
              <a:gd name="T0" fmla="*/ 0 w 73659"/>
              <a:gd name="T1" fmla="*/ 0 h 182245"/>
              <a:gd name="T2" fmla="*/ 73659 w 73659"/>
              <a:gd name="T3" fmla="*/ 182245 h 182245"/>
            </a:gdLst>
            <a:ahLst/>
            <a:cxnLst/>
            <a:rect l="T0" t="T1" r="T2" b="T3"/>
            <a:pathLst>
              <a:path w="73659" h="182245">
                <a:moveTo>
                  <a:pt x="0" y="0"/>
                </a:moveTo>
                <a:lnTo>
                  <a:pt x="15925" y="182029"/>
                </a:lnTo>
                <a:lnTo>
                  <a:pt x="73393" y="160578"/>
                </a:lnTo>
                <a:lnTo>
                  <a:pt x="60312" y="11010"/>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46" name="object 100"/>
          <p:cNvSpPr>
            <a:spLocks noChangeArrowheads="1"/>
          </p:cNvSpPr>
          <p:nvPr/>
        </p:nvSpPr>
        <p:spPr bwMode="auto">
          <a:xfrm>
            <a:off x="1136650" y="6196013"/>
            <a:ext cx="77788" cy="187325"/>
          </a:xfrm>
          <a:custGeom>
            <a:avLst/>
            <a:gdLst>
              <a:gd name="T0" fmla="*/ 0 w 78740"/>
              <a:gd name="T1" fmla="*/ 0 h 188595"/>
              <a:gd name="T2" fmla="*/ 78740 w 78740"/>
              <a:gd name="T3" fmla="*/ 188595 h 188595"/>
            </a:gdLst>
            <a:ahLst/>
            <a:cxnLst/>
            <a:rect l="T0" t="T1" r="T2" b="T3"/>
            <a:pathLst>
              <a:path w="78740" h="188595">
                <a:moveTo>
                  <a:pt x="0" y="0"/>
                </a:moveTo>
                <a:lnTo>
                  <a:pt x="16484" y="188391"/>
                </a:lnTo>
                <a:lnTo>
                  <a:pt x="19481" y="187286"/>
                </a:lnTo>
                <a:lnTo>
                  <a:pt x="17779" y="182727"/>
                </a:lnTo>
                <a:lnTo>
                  <a:pt x="20778" y="181607"/>
                </a:lnTo>
                <a:lnTo>
                  <a:pt x="5397" y="5930"/>
                </a:lnTo>
                <a:lnTo>
                  <a:pt x="32465" y="5930"/>
                </a:lnTo>
                <a:lnTo>
                  <a:pt x="0" y="0"/>
                </a:lnTo>
                <a:close/>
              </a:path>
              <a:path w="78740" h="188595">
                <a:moveTo>
                  <a:pt x="32465" y="5930"/>
                </a:moveTo>
                <a:lnTo>
                  <a:pt x="5397" y="5930"/>
                </a:lnTo>
                <a:lnTo>
                  <a:pt x="60756" y="16040"/>
                </a:lnTo>
                <a:lnTo>
                  <a:pt x="73520" y="161912"/>
                </a:lnTo>
                <a:lnTo>
                  <a:pt x="20778" y="181607"/>
                </a:lnTo>
                <a:lnTo>
                  <a:pt x="21056" y="184785"/>
                </a:lnTo>
                <a:lnTo>
                  <a:pt x="18630" y="185000"/>
                </a:lnTo>
                <a:lnTo>
                  <a:pt x="19481" y="187286"/>
                </a:lnTo>
                <a:lnTo>
                  <a:pt x="78689" y="165176"/>
                </a:lnTo>
                <a:lnTo>
                  <a:pt x="65277" y="11925"/>
                </a:lnTo>
                <a:lnTo>
                  <a:pt x="32465" y="5930"/>
                </a:lnTo>
                <a:close/>
              </a:path>
              <a:path w="78740" h="188595">
                <a:moveTo>
                  <a:pt x="20778" y="181607"/>
                </a:moveTo>
                <a:lnTo>
                  <a:pt x="17779" y="182727"/>
                </a:lnTo>
                <a:lnTo>
                  <a:pt x="18630" y="185000"/>
                </a:lnTo>
                <a:lnTo>
                  <a:pt x="21056" y="184785"/>
                </a:lnTo>
                <a:lnTo>
                  <a:pt x="20778" y="1816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7" name="object 101"/>
          <p:cNvSpPr>
            <a:spLocks noChangeArrowheads="1"/>
          </p:cNvSpPr>
          <p:nvPr/>
        </p:nvSpPr>
        <p:spPr bwMode="auto">
          <a:xfrm>
            <a:off x="1046163" y="6040438"/>
            <a:ext cx="149225" cy="179387"/>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7748" name="object 102"/>
          <p:cNvSpPr>
            <a:spLocks noChangeArrowheads="1"/>
          </p:cNvSpPr>
          <p:nvPr/>
        </p:nvSpPr>
        <p:spPr bwMode="auto">
          <a:xfrm>
            <a:off x="1041400" y="6037263"/>
            <a:ext cx="155575" cy="185737"/>
          </a:xfrm>
          <a:custGeom>
            <a:avLst/>
            <a:gdLst>
              <a:gd name="T0" fmla="*/ 0 w 156209"/>
              <a:gd name="T1" fmla="*/ 0 h 184785"/>
              <a:gd name="T2" fmla="*/ 156209 w 156209"/>
              <a:gd name="T3" fmla="*/ 184785 h 184785"/>
            </a:gdLst>
            <a:ahLst/>
            <a:cxnLst/>
            <a:rect l="T0" t="T1" r="T2" b="T3"/>
            <a:pathLst>
              <a:path w="156209" h="184785">
                <a:moveTo>
                  <a:pt x="4000" y="14338"/>
                </a:moveTo>
                <a:lnTo>
                  <a:pt x="1892" y="15544"/>
                </a:lnTo>
                <a:lnTo>
                  <a:pt x="98882" y="184531"/>
                </a:lnTo>
                <a:lnTo>
                  <a:pt x="122516" y="178955"/>
                </a:lnTo>
                <a:lnTo>
                  <a:pt x="101295" y="178955"/>
                </a:lnTo>
                <a:lnTo>
                  <a:pt x="8193" y="16764"/>
                </a:lnTo>
                <a:lnTo>
                  <a:pt x="4216" y="16764"/>
                </a:lnTo>
                <a:lnTo>
                  <a:pt x="4000" y="14338"/>
                </a:lnTo>
                <a:close/>
              </a:path>
              <a:path w="156209" h="184785">
                <a:moveTo>
                  <a:pt x="140455" y="5270"/>
                </a:moveTo>
                <a:lnTo>
                  <a:pt x="135572" y="5270"/>
                </a:lnTo>
                <a:lnTo>
                  <a:pt x="150609" y="167335"/>
                </a:lnTo>
                <a:lnTo>
                  <a:pt x="101295" y="178955"/>
                </a:lnTo>
                <a:lnTo>
                  <a:pt x="122516" y="178955"/>
                </a:lnTo>
                <a:lnTo>
                  <a:pt x="155841" y="171094"/>
                </a:lnTo>
                <a:lnTo>
                  <a:pt x="140455" y="5270"/>
                </a:lnTo>
                <a:close/>
              </a:path>
              <a:path w="156209" h="184785">
                <a:moveTo>
                  <a:pt x="6108" y="13131"/>
                </a:moveTo>
                <a:lnTo>
                  <a:pt x="4000" y="14338"/>
                </a:lnTo>
                <a:lnTo>
                  <a:pt x="4216" y="16764"/>
                </a:lnTo>
                <a:lnTo>
                  <a:pt x="8003" y="16432"/>
                </a:lnTo>
                <a:lnTo>
                  <a:pt x="6108" y="13131"/>
                </a:lnTo>
                <a:close/>
              </a:path>
              <a:path w="156209" h="184785">
                <a:moveTo>
                  <a:pt x="8003" y="16432"/>
                </a:moveTo>
                <a:lnTo>
                  <a:pt x="4216" y="16764"/>
                </a:lnTo>
                <a:lnTo>
                  <a:pt x="8193" y="16764"/>
                </a:lnTo>
                <a:lnTo>
                  <a:pt x="8003" y="16432"/>
                </a:lnTo>
                <a:close/>
              </a:path>
              <a:path w="156209" h="184785">
                <a:moveTo>
                  <a:pt x="45727" y="13131"/>
                </a:moveTo>
                <a:lnTo>
                  <a:pt x="6108" y="13131"/>
                </a:lnTo>
                <a:lnTo>
                  <a:pt x="8003" y="16432"/>
                </a:lnTo>
                <a:lnTo>
                  <a:pt x="45727" y="13131"/>
                </a:lnTo>
                <a:close/>
              </a:path>
              <a:path w="156209" h="184785">
                <a:moveTo>
                  <a:pt x="139966" y="0"/>
                </a:moveTo>
                <a:lnTo>
                  <a:pt x="0" y="12255"/>
                </a:lnTo>
                <a:lnTo>
                  <a:pt x="1892" y="15544"/>
                </a:lnTo>
                <a:lnTo>
                  <a:pt x="6108" y="13131"/>
                </a:lnTo>
                <a:lnTo>
                  <a:pt x="45727" y="13131"/>
                </a:lnTo>
                <a:lnTo>
                  <a:pt x="135572" y="5270"/>
                </a:lnTo>
                <a:lnTo>
                  <a:pt x="140455" y="5270"/>
                </a:lnTo>
                <a:lnTo>
                  <a:pt x="13996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49" name="object 103"/>
          <p:cNvSpPr>
            <a:spLocks noChangeArrowheads="1"/>
          </p:cNvSpPr>
          <p:nvPr/>
        </p:nvSpPr>
        <p:spPr bwMode="auto">
          <a:xfrm>
            <a:off x="996950" y="6049963"/>
            <a:ext cx="60325" cy="147637"/>
          </a:xfrm>
          <a:custGeom>
            <a:avLst/>
            <a:gdLst>
              <a:gd name="T0" fmla="*/ 0 w 59055"/>
              <a:gd name="T1" fmla="*/ 0 h 147954"/>
              <a:gd name="T2" fmla="*/ 59055 w 59055"/>
              <a:gd name="T3" fmla="*/ 147954 h 147954"/>
            </a:gdLst>
            <a:ahLst/>
            <a:cxnLst/>
            <a:rect l="T0" t="T1" r="T2" b="T3"/>
            <a:pathLst>
              <a:path w="59055" h="147954">
                <a:moveTo>
                  <a:pt x="43916" y="0"/>
                </a:moveTo>
                <a:lnTo>
                  <a:pt x="0" y="147523"/>
                </a:lnTo>
                <a:lnTo>
                  <a:pt x="21602" y="145034"/>
                </a:lnTo>
                <a:lnTo>
                  <a:pt x="58927" y="24142"/>
                </a:lnTo>
                <a:lnTo>
                  <a:pt x="4391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0" name="object 104"/>
          <p:cNvSpPr>
            <a:spLocks noChangeArrowheads="1"/>
          </p:cNvSpPr>
          <p:nvPr/>
        </p:nvSpPr>
        <p:spPr bwMode="auto">
          <a:xfrm>
            <a:off x="1165225" y="6262688"/>
            <a:ext cx="36513" cy="46037"/>
          </a:xfrm>
          <a:custGeom>
            <a:avLst/>
            <a:gdLst>
              <a:gd name="T0" fmla="*/ 0 w 36194"/>
              <a:gd name="T1" fmla="*/ 0 h 46354"/>
              <a:gd name="T2" fmla="*/ 36194 w 36194"/>
              <a:gd name="T3" fmla="*/ 46354 h 46354"/>
            </a:gdLst>
            <a:ahLst/>
            <a:cxnLst/>
            <a:rect l="T0" t="T1" r="T2" b="T3"/>
            <a:pathLst>
              <a:path w="36194" h="46354">
                <a:moveTo>
                  <a:pt x="32448" y="0"/>
                </a:moveTo>
                <a:lnTo>
                  <a:pt x="0" y="7493"/>
                </a:lnTo>
                <a:lnTo>
                  <a:pt x="3378" y="46012"/>
                </a:lnTo>
                <a:lnTo>
                  <a:pt x="35648" y="36550"/>
                </a:lnTo>
                <a:lnTo>
                  <a:pt x="32448"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27751" name="object 105"/>
          <p:cNvSpPr>
            <a:spLocks noChangeArrowheads="1"/>
          </p:cNvSpPr>
          <p:nvPr/>
        </p:nvSpPr>
        <p:spPr bwMode="auto">
          <a:xfrm>
            <a:off x="1162050" y="6257925"/>
            <a:ext cx="42863" cy="53975"/>
          </a:xfrm>
          <a:custGeom>
            <a:avLst/>
            <a:gdLst>
              <a:gd name="T0" fmla="*/ 0 w 42544"/>
              <a:gd name="T1" fmla="*/ 0 h 53975"/>
              <a:gd name="T2" fmla="*/ 42544 w 42544"/>
              <a:gd name="T3" fmla="*/ 53975 h 53975"/>
            </a:gdLst>
            <a:ahLst/>
            <a:cxnLst/>
            <a:rect l="T0" t="T1" r="T2" b="T3"/>
            <a:pathLst>
              <a:path w="42544" h="53975">
                <a:moveTo>
                  <a:pt x="38277" y="0"/>
                </a:moveTo>
                <a:lnTo>
                  <a:pt x="0" y="8851"/>
                </a:lnTo>
                <a:lnTo>
                  <a:pt x="3911" y="53543"/>
                </a:lnTo>
                <a:lnTo>
                  <a:pt x="30247" y="45821"/>
                </a:lnTo>
                <a:lnTo>
                  <a:pt x="9182" y="45821"/>
                </a:lnTo>
                <a:lnTo>
                  <a:pt x="6350" y="13462"/>
                </a:lnTo>
                <a:lnTo>
                  <a:pt x="32969" y="7315"/>
                </a:lnTo>
                <a:lnTo>
                  <a:pt x="38919" y="7315"/>
                </a:lnTo>
                <a:lnTo>
                  <a:pt x="38277" y="0"/>
                </a:lnTo>
                <a:close/>
              </a:path>
              <a:path w="42544" h="53975">
                <a:moveTo>
                  <a:pt x="35654" y="38071"/>
                </a:moveTo>
                <a:lnTo>
                  <a:pt x="9182" y="45821"/>
                </a:lnTo>
                <a:lnTo>
                  <a:pt x="30247" y="45821"/>
                </a:lnTo>
                <a:lnTo>
                  <a:pt x="41986" y="42379"/>
                </a:lnTo>
                <a:lnTo>
                  <a:pt x="41825" y="40474"/>
                </a:lnTo>
                <a:lnTo>
                  <a:pt x="35864" y="40474"/>
                </a:lnTo>
                <a:lnTo>
                  <a:pt x="35654" y="38071"/>
                </a:lnTo>
                <a:close/>
              </a:path>
              <a:path w="42544" h="53975">
                <a:moveTo>
                  <a:pt x="37985" y="37388"/>
                </a:moveTo>
                <a:lnTo>
                  <a:pt x="35654" y="38071"/>
                </a:lnTo>
                <a:lnTo>
                  <a:pt x="35864" y="40474"/>
                </a:lnTo>
                <a:lnTo>
                  <a:pt x="38823" y="40220"/>
                </a:lnTo>
                <a:lnTo>
                  <a:pt x="37985" y="37388"/>
                </a:lnTo>
                <a:close/>
              </a:path>
              <a:path w="42544" h="53975">
                <a:moveTo>
                  <a:pt x="41783" y="39966"/>
                </a:moveTo>
                <a:lnTo>
                  <a:pt x="35864" y="40474"/>
                </a:lnTo>
                <a:lnTo>
                  <a:pt x="41825" y="40474"/>
                </a:lnTo>
                <a:lnTo>
                  <a:pt x="41783" y="39966"/>
                </a:lnTo>
                <a:close/>
              </a:path>
              <a:path w="42544" h="53975">
                <a:moveTo>
                  <a:pt x="41556" y="37388"/>
                </a:moveTo>
                <a:lnTo>
                  <a:pt x="37985" y="37388"/>
                </a:lnTo>
                <a:lnTo>
                  <a:pt x="38823" y="40220"/>
                </a:lnTo>
                <a:lnTo>
                  <a:pt x="41783" y="39966"/>
                </a:lnTo>
                <a:lnTo>
                  <a:pt x="41556" y="37388"/>
                </a:lnTo>
                <a:close/>
              </a:path>
              <a:path w="42544" h="53975">
                <a:moveTo>
                  <a:pt x="38919" y="7315"/>
                </a:moveTo>
                <a:lnTo>
                  <a:pt x="32969" y="7315"/>
                </a:lnTo>
                <a:lnTo>
                  <a:pt x="35654" y="38071"/>
                </a:lnTo>
                <a:lnTo>
                  <a:pt x="37985" y="37388"/>
                </a:lnTo>
                <a:lnTo>
                  <a:pt x="41556" y="37388"/>
                </a:lnTo>
                <a:lnTo>
                  <a:pt x="38919" y="731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2" name="object 106"/>
          <p:cNvSpPr>
            <a:spLocks noChangeArrowheads="1"/>
          </p:cNvSpPr>
          <p:nvPr/>
        </p:nvSpPr>
        <p:spPr bwMode="auto">
          <a:xfrm>
            <a:off x="1185863" y="6265863"/>
            <a:ext cx="9525" cy="34925"/>
          </a:xfrm>
          <a:custGeom>
            <a:avLst/>
            <a:gdLst>
              <a:gd name="T0" fmla="*/ 0 w 9525"/>
              <a:gd name="T1" fmla="*/ 0 h 35560"/>
              <a:gd name="T2" fmla="*/ 9525 w 9525"/>
              <a:gd name="T3" fmla="*/ 35560 h 35560"/>
            </a:gdLst>
            <a:ahLst/>
            <a:cxnLst/>
            <a:rect l="T0" t="T1" r="T2" b="T3"/>
            <a:pathLst>
              <a:path w="9525" h="35560">
                <a:moveTo>
                  <a:pt x="5905" y="0"/>
                </a:moveTo>
                <a:lnTo>
                  <a:pt x="0" y="520"/>
                </a:lnTo>
                <a:lnTo>
                  <a:pt x="3035" y="35267"/>
                </a:lnTo>
                <a:lnTo>
                  <a:pt x="8940" y="34747"/>
                </a:lnTo>
                <a:lnTo>
                  <a:pt x="59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3" name="object 107"/>
          <p:cNvSpPr>
            <a:spLocks noChangeArrowheads="1"/>
          </p:cNvSpPr>
          <p:nvPr/>
        </p:nvSpPr>
        <p:spPr bwMode="auto">
          <a:xfrm>
            <a:off x="1166813" y="6278563"/>
            <a:ext cx="33337" cy="12700"/>
          </a:xfrm>
          <a:custGeom>
            <a:avLst/>
            <a:gdLst>
              <a:gd name="T0" fmla="*/ 0 w 33019"/>
              <a:gd name="T1" fmla="*/ 0 h 12700"/>
              <a:gd name="T2" fmla="*/ 33019 w 33019"/>
              <a:gd name="T3" fmla="*/ 12700 h 12700"/>
            </a:gdLst>
            <a:ahLst/>
            <a:cxnLst/>
            <a:rect l="T0" t="T1" r="T2" b="T3"/>
            <a:pathLst>
              <a:path w="33019" h="12700">
                <a:moveTo>
                  <a:pt x="31635" y="0"/>
                </a:moveTo>
                <a:lnTo>
                  <a:pt x="0" y="6743"/>
                </a:lnTo>
                <a:lnTo>
                  <a:pt x="1231" y="12534"/>
                </a:lnTo>
                <a:lnTo>
                  <a:pt x="32867" y="5803"/>
                </a:lnTo>
                <a:lnTo>
                  <a:pt x="3163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4" name="object 108"/>
          <p:cNvSpPr>
            <a:spLocks noChangeArrowheads="1"/>
          </p:cNvSpPr>
          <p:nvPr/>
        </p:nvSpPr>
        <p:spPr bwMode="auto">
          <a:xfrm>
            <a:off x="769938" y="6176963"/>
            <a:ext cx="165100" cy="219075"/>
          </a:xfrm>
          <a:custGeom>
            <a:avLst/>
            <a:gdLst>
              <a:gd name="T0" fmla="*/ 0 w 165100"/>
              <a:gd name="T1" fmla="*/ 0 h 218439"/>
              <a:gd name="T2" fmla="*/ 165100 w 165100"/>
              <a:gd name="T3" fmla="*/ 218439 h 218439"/>
            </a:gdLst>
            <a:ahLst/>
            <a:cxnLst/>
            <a:rect l="T0" t="T1" r="T2" b="T3"/>
            <a:pathLst>
              <a:path w="165100" h="218439">
                <a:moveTo>
                  <a:pt x="97593" y="129870"/>
                </a:moveTo>
                <a:lnTo>
                  <a:pt x="67233" y="129870"/>
                </a:lnTo>
                <a:lnTo>
                  <a:pt x="94246" y="162394"/>
                </a:lnTo>
                <a:lnTo>
                  <a:pt x="99123" y="218097"/>
                </a:lnTo>
                <a:lnTo>
                  <a:pt x="125310" y="215811"/>
                </a:lnTo>
                <a:lnTo>
                  <a:pt x="120014" y="155320"/>
                </a:lnTo>
                <a:lnTo>
                  <a:pt x="97593" y="129870"/>
                </a:lnTo>
                <a:close/>
              </a:path>
              <a:path w="165100" h="218439">
                <a:moveTo>
                  <a:pt x="122838" y="63817"/>
                </a:moveTo>
                <a:lnTo>
                  <a:pt x="63817" y="63817"/>
                </a:lnTo>
                <a:lnTo>
                  <a:pt x="41859" y="113576"/>
                </a:lnTo>
                <a:lnTo>
                  <a:pt x="45326" y="153187"/>
                </a:lnTo>
                <a:lnTo>
                  <a:pt x="0" y="157149"/>
                </a:lnTo>
                <a:lnTo>
                  <a:pt x="2285" y="183337"/>
                </a:lnTo>
                <a:lnTo>
                  <a:pt x="71373" y="177291"/>
                </a:lnTo>
                <a:lnTo>
                  <a:pt x="67233" y="129870"/>
                </a:lnTo>
                <a:lnTo>
                  <a:pt x="97593" y="129870"/>
                </a:lnTo>
                <a:lnTo>
                  <a:pt x="89280" y="120434"/>
                </a:lnTo>
                <a:lnTo>
                  <a:pt x="102641" y="93598"/>
                </a:lnTo>
                <a:lnTo>
                  <a:pt x="125443" y="93598"/>
                </a:lnTo>
                <a:lnTo>
                  <a:pt x="122838" y="63817"/>
                </a:lnTo>
                <a:close/>
              </a:path>
              <a:path w="165100" h="218439">
                <a:moveTo>
                  <a:pt x="125443" y="93598"/>
                </a:moveTo>
                <a:lnTo>
                  <a:pt x="102641" y="93598"/>
                </a:lnTo>
                <a:lnTo>
                  <a:pt x="105194" y="122669"/>
                </a:lnTo>
                <a:lnTo>
                  <a:pt x="164871" y="117449"/>
                </a:lnTo>
                <a:lnTo>
                  <a:pt x="163174" y="98031"/>
                </a:lnTo>
                <a:lnTo>
                  <a:pt x="125831" y="98031"/>
                </a:lnTo>
                <a:lnTo>
                  <a:pt x="125443" y="93598"/>
                </a:lnTo>
                <a:close/>
              </a:path>
              <a:path w="165100" h="218439">
                <a:moveTo>
                  <a:pt x="162890" y="94780"/>
                </a:moveTo>
                <a:lnTo>
                  <a:pt x="125831" y="98031"/>
                </a:lnTo>
                <a:lnTo>
                  <a:pt x="163174" y="98031"/>
                </a:lnTo>
                <a:lnTo>
                  <a:pt x="162890" y="94780"/>
                </a:lnTo>
                <a:close/>
              </a:path>
              <a:path w="165100" h="218439">
                <a:moveTo>
                  <a:pt x="78562" y="38430"/>
                </a:moveTo>
                <a:lnTo>
                  <a:pt x="28486" y="42811"/>
                </a:lnTo>
                <a:lnTo>
                  <a:pt x="4978" y="77317"/>
                </a:lnTo>
                <a:lnTo>
                  <a:pt x="23025" y="90233"/>
                </a:lnTo>
                <a:lnTo>
                  <a:pt x="40144" y="65887"/>
                </a:lnTo>
                <a:lnTo>
                  <a:pt x="63817" y="63817"/>
                </a:lnTo>
                <a:lnTo>
                  <a:pt x="122838" y="63817"/>
                </a:lnTo>
                <a:lnTo>
                  <a:pt x="122758" y="62903"/>
                </a:lnTo>
                <a:lnTo>
                  <a:pt x="78562" y="38430"/>
                </a:lnTo>
                <a:close/>
              </a:path>
              <a:path w="165100" h="218439">
                <a:moveTo>
                  <a:pt x="118427" y="0"/>
                </a:moveTo>
                <a:lnTo>
                  <a:pt x="92062" y="22199"/>
                </a:lnTo>
                <a:lnTo>
                  <a:pt x="92824" y="30822"/>
                </a:lnTo>
                <a:lnTo>
                  <a:pt x="114134" y="48501"/>
                </a:lnTo>
                <a:lnTo>
                  <a:pt x="122605" y="47751"/>
                </a:lnTo>
                <a:lnTo>
                  <a:pt x="140500" y="26657"/>
                </a:lnTo>
                <a:lnTo>
                  <a:pt x="139738" y="18021"/>
                </a:lnTo>
                <a:lnTo>
                  <a:pt x="11842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5" name="object 109"/>
          <p:cNvSpPr>
            <a:spLocks noChangeArrowheads="1"/>
          </p:cNvSpPr>
          <p:nvPr/>
        </p:nvSpPr>
        <p:spPr bwMode="auto">
          <a:xfrm>
            <a:off x="766763" y="6175375"/>
            <a:ext cx="169862" cy="222250"/>
          </a:xfrm>
          <a:custGeom>
            <a:avLst/>
            <a:gdLst>
              <a:gd name="T0" fmla="*/ 0 w 169544"/>
              <a:gd name="T1" fmla="*/ 0 h 222885"/>
              <a:gd name="T2" fmla="*/ 169544 w 169544"/>
              <a:gd name="T3" fmla="*/ 222885 h 222885"/>
            </a:gdLst>
            <a:ahLst/>
            <a:cxnLst/>
            <a:rect l="T0" t="T1" r="T2" b="T3"/>
            <a:pathLst>
              <a:path w="169544" h="222885">
                <a:moveTo>
                  <a:pt x="77925" y="138734"/>
                </a:moveTo>
                <a:lnTo>
                  <a:pt x="72313" y="138734"/>
                </a:lnTo>
                <a:lnTo>
                  <a:pt x="94488" y="165430"/>
                </a:lnTo>
                <a:lnTo>
                  <a:pt x="99491" y="222618"/>
                </a:lnTo>
                <a:lnTo>
                  <a:pt x="129984" y="219951"/>
                </a:lnTo>
                <a:lnTo>
                  <a:pt x="129808" y="217944"/>
                </a:lnTo>
                <a:lnTo>
                  <a:pt x="103416" y="217944"/>
                </a:lnTo>
                <a:lnTo>
                  <a:pt x="98679" y="163715"/>
                </a:lnTo>
                <a:lnTo>
                  <a:pt x="77925" y="138734"/>
                </a:lnTo>
                <a:close/>
              </a:path>
              <a:path w="169544" h="222885">
                <a:moveTo>
                  <a:pt x="106464" y="87972"/>
                </a:moveTo>
                <a:lnTo>
                  <a:pt x="89039" y="122948"/>
                </a:lnTo>
                <a:lnTo>
                  <a:pt x="120269" y="158407"/>
                </a:lnTo>
                <a:lnTo>
                  <a:pt x="125310" y="216039"/>
                </a:lnTo>
                <a:lnTo>
                  <a:pt x="103416" y="217944"/>
                </a:lnTo>
                <a:lnTo>
                  <a:pt x="129808" y="217944"/>
                </a:lnTo>
                <a:lnTo>
                  <a:pt x="124434" y="156616"/>
                </a:lnTo>
                <a:lnTo>
                  <a:pt x="94195" y="122275"/>
                </a:lnTo>
                <a:lnTo>
                  <a:pt x="103505" y="103593"/>
                </a:lnTo>
                <a:lnTo>
                  <a:pt x="107830" y="103593"/>
                </a:lnTo>
                <a:lnTo>
                  <a:pt x="106464" y="87972"/>
                </a:lnTo>
                <a:close/>
              </a:path>
              <a:path w="169544" h="222885">
                <a:moveTo>
                  <a:pt x="67416" y="68465"/>
                </a:moveTo>
                <a:lnTo>
                  <a:pt x="62699" y="68465"/>
                </a:lnTo>
                <a:lnTo>
                  <a:pt x="41998" y="115392"/>
                </a:lnTo>
                <a:lnTo>
                  <a:pt x="45326" y="153416"/>
                </a:lnTo>
                <a:lnTo>
                  <a:pt x="0" y="157378"/>
                </a:lnTo>
                <a:lnTo>
                  <a:pt x="2667" y="187858"/>
                </a:lnTo>
                <a:lnTo>
                  <a:pt x="56034" y="183184"/>
                </a:lnTo>
                <a:lnTo>
                  <a:pt x="6578" y="183184"/>
                </a:lnTo>
                <a:lnTo>
                  <a:pt x="4673" y="161302"/>
                </a:lnTo>
                <a:lnTo>
                  <a:pt x="49999" y="157327"/>
                </a:lnTo>
                <a:lnTo>
                  <a:pt x="46393" y="116116"/>
                </a:lnTo>
                <a:lnTo>
                  <a:pt x="67416" y="68465"/>
                </a:lnTo>
                <a:close/>
              </a:path>
              <a:path w="169544" h="222885">
                <a:moveTo>
                  <a:pt x="66814" y="125361"/>
                </a:moveTo>
                <a:lnTo>
                  <a:pt x="71374" y="177507"/>
                </a:lnTo>
                <a:lnTo>
                  <a:pt x="6578" y="183184"/>
                </a:lnTo>
                <a:lnTo>
                  <a:pt x="56034" y="183184"/>
                </a:lnTo>
                <a:lnTo>
                  <a:pt x="76047" y="181432"/>
                </a:lnTo>
                <a:lnTo>
                  <a:pt x="72313" y="138734"/>
                </a:lnTo>
                <a:lnTo>
                  <a:pt x="77925" y="138734"/>
                </a:lnTo>
                <a:lnTo>
                  <a:pt x="66814" y="125361"/>
                </a:lnTo>
                <a:close/>
              </a:path>
              <a:path w="169544" h="222885">
                <a:moveTo>
                  <a:pt x="107830" y="103593"/>
                </a:moveTo>
                <a:lnTo>
                  <a:pt x="103505" y="103593"/>
                </a:lnTo>
                <a:lnTo>
                  <a:pt x="105562" y="127190"/>
                </a:lnTo>
                <a:lnTo>
                  <a:pt x="159075" y="122516"/>
                </a:lnTo>
                <a:lnTo>
                  <a:pt x="109486" y="122516"/>
                </a:lnTo>
                <a:lnTo>
                  <a:pt x="107830" y="103593"/>
                </a:lnTo>
                <a:close/>
              </a:path>
              <a:path w="169544" h="222885">
                <a:moveTo>
                  <a:pt x="167592" y="99301"/>
                </a:moveTo>
                <a:lnTo>
                  <a:pt x="163258" y="99301"/>
                </a:lnTo>
                <a:lnTo>
                  <a:pt x="164871" y="117678"/>
                </a:lnTo>
                <a:lnTo>
                  <a:pt x="109486" y="122516"/>
                </a:lnTo>
                <a:lnTo>
                  <a:pt x="159075" y="122516"/>
                </a:lnTo>
                <a:lnTo>
                  <a:pt x="169545" y="121602"/>
                </a:lnTo>
                <a:lnTo>
                  <a:pt x="167592" y="99301"/>
                </a:lnTo>
                <a:close/>
              </a:path>
              <a:path w="169544" h="222885">
                <a:moveTo>
                  <a:pt x="89344" y="42824"/>
                </a:moveTo>
                <a:lnTo>
                  <a:pt x="80429" y="42824"/>
                </a:lnTo>
                <a:lnTo>
                  <a:pt x="123037" y="66421"/>
                </a:lnTo>
                <a:lnTo>
                  <a:pt x="126199" y="102552"/>
                </a:lnTo>
                <a:lnTo>
                  <a:pt x="163258" y="99301"/>
                </a:lnTo>
                <a:lnTo>
                  <a:pt x="167592" y="99301"/>
                </a:lnTo>
                <a:lnTo>
                  <a:pt x="167467" y="97878"/>
                </a:lnTo>
                <a:lnTo>
                  <a:pt x="130124" y="97878"/>
                </a:lnTo>
                <a:lnTo>
                  <a:pt x="127139" y="63766"/>
                </a:lnTo>
                <a:lnTo>
                  <a:pt x="89344" y="42824"/>
                </a:lnTo>
                <a:close/>
              </a:path>
              <a:path w="169544" h="222885">
                <a:moveTo>
                  <a:pt x="167182" y="94627"/>
                </a:moveTo>
                <a:lnTo>
                  <a:pt x="130124" y="97878"/>
                </a:lnTo>
                <a:lnTo>
                  <a:pt x="167467" y="97878"/>
                </a:lnTo>
                <a:lnTo>
                  <a:pt x="167182" y="94627"/>
                </a:lnTo>
                <a:close/>
              </a:path>
              <a:path w="169544" h="222885">
                <a:moveTo>
                  <a:pt x="29044" y="43776"/>
                </a:moveTo>
                <a:lnTo>
                  <a:pt x="4356" y="80035"/>
                </a:lnTo>
                <a:lnTo>
                  <a:pt x="25869" y="95427"/>
                </a:lnTo>
                <a:lnTo>
                  <a:pt x="30112" y="89395"/>
                </a:lnTo>
                <a:lnTo>
                  <a:pt x="24841" y="89395"/>
                </a:lnTo>
                <a:lnTo>
                  <a:pt x="10287" y="78981"/>
                </a:lnTo>
                <a:lnTo>
                  <a:pt x="31969" y="47142"/>
                </a:lnTo>
                <a:lnTo>
                  <a:pt x="31013" y="47142"/>
                </a:lnTo>
                <a:lnTo>
                  <a:pt x="30822" y="44996"/>
                </a:lnTo>
                <a:lnTo>
                  <a:pt x="29044" y="43776"/>
                </a:lnTo>
                <a:close/>
              </a:path>
              <a:path w="169544" h="222885">
                <a:moveTo>
                  <a:pt x="69596" y="63525"/>
                </a:moveTo>
                <a:lnTo>
                  <a:pt x="41287" y="66001"/>
                </a:lnTo>
                <a:lnTo>
                  <a:pt x="24841" y="89395"/>
                </a:lnTo>
                <a:lnTo>
                  <a:pt x="30112" y="89395"/>
                </a:lnTo>
                <a:lnTo>
                  <a:pt x="43662" y="70129"/>
                </a:lnTo>
                <a:lnTo>
                  <a:pt x="62699" y="68465"/>
                </a:lnTo>
                <a:lnTo>
                  <a:pt x="67416" y="68465"/>
                </a:lnTo>
                <a:lnTo>
                  <a:pt x="69596" y="63525"/>
                </a:lnTo>
                <a:close/>
              </a:path>
              <a:path w="169544" h="222885">
                <a:moveTo>
                  <a:pt x="96913" y="28384"/>
                </a:moveTo>
                <a:lnTo>
                  <a:pt x="92621" y="28765"/>
                </a:lnTo>
                <a:lnTo>
                  <a:pt x="93027" y="33540"/>
                </a:lnTo>
                <a:lnTo>
                  <a:pt x="94564" y="37884"/>
                </a:lnTo>
                <a:lnTo>
                  <a:pt x="99834" y="45377"/>
                </a:lnTo>
                <a:lnTo>
                  <a:pt x="103339" y="48247"/>
                </a:lnTo>
                <a:lnTo>
                  <a:pt x="111798" y="52095"/>
                </a:lnTo>
                <a:lnTo>
                  <a:pt x="116306" y="52870"/>
                </a:lnTo>
                <a:lnTo>
                  <a:pt x="125488" y="52057"/>
                </a:lnTo>
                <a:lnTo>
                  <a:pt x="129755" y="50520"/>
                </a:lnTo>
                <a:lnTo>
                  <a:pt x="132701" y="48501"/>
                </a:lnTo>
                <a:lnTo>
                  <a:pt x="116624" y="48501"/>
                </a:lnTo>
                <a:lnTo>
                  <a:pt x="112953" y="47866"/>
                </a:lnTo>
                <a:lnTo>
                  <a:pt x="105765" y="44602"/>
                </a:lnTo>
                <a:lnTo>
                  <a:pt x="102933" y="42278"/>
                </a:lnTo>
                <a:lnTo>
                  <a:pt x="98552" y="36017"/>
                </a:lnTo>
                <a:lnTo>
                  <a:pt x="97282" y="32486"/>
                </a:lnTo>
                <a:lnTo>
                  <a:pt x="96913" y="28384"/>
                </a:lnTo>
                <a:close/>
              </a:path>
              <a:path w="169544" h="222885">
                <a:moveTo>
                  <a:pt x="132652" y="4381"/>
                </a:moveTo>
                <a:lnTo>
                  <a:pt x="120573" y="4381"/>
                </a:lnTo>
                <a:lnTo>
                  <a:pt x="124180" y="5054"/>
                </a:lnTo>
                <a:lnTo>
                  <a:pt x="131318" y="8534"/>
                </a:lnTo>
                <a:lnTo>
                  <a:pt x="134188" y="10960"/>
                </a:lnTo>
                <a:lnTo>
                  <a:pt x="138684" y="17322"/>
                </a:lnTo>
                <a:lnTo>
                  <a:pt x="139954" y="20764"/>
                </a:lnTo>
                <a:lnTo>
                  <a:pt x="140625" y="28384"/>
                </a:lnTo>
                <a:lnTo>
                  <a:pt x="140599" y="28994"/>
                </a:lnTo>
                <a:lnTo>
                  <a:pt x="116624" y="48501"/>
                </a:lnTo>
                <a:lnTo>
                  <a:pt x="132701" y="48501"/>
                </a:lnTo>
                <a:lnTo>
                  <a:pt x="137426" y="45262"/>
                </a:lnTo>
                <a:lnTo>
                  <a:pt x="140373" y="41833"/>
                </a:lnTo>
                <a:lnTo>
                  <a:pt x="144246" y="33528"/>
                </a:lnTo>
                <a:lnTo>
                  <a:pt x="145021" y="28994"/>
                </a:lnTo>
                <a:lnTo>
                  <a:pt x="144195" y="19659"/>
                </a:lnTo>
                <a:lnTo>
                  <a:pt x="142633" y="15417"/>
                </a:lnTo>
                <a:lnTo>
                  <a:pt x="137299" y="7886"/>
                </a:lnTo>
                <a:lnTo>
                  <a:pt x="133819" y="4953"/>
                </a:lnTo>
                <a:lnTo>
                  <a:pt x="132652" y="4381"/>
                </a:lnTo>
                <a:close/>
              </a:path>
              <a:path w="169544" h="222885">
                <a:moveTo>
                  <a:pt x="30822" y="44996"/>
                </a:moveTo>
                <a:lnTo>
                  <a:pt x="31013" y="47142"/>
                </a:lnTo>
                <a:lnTo>
                  <a:pt x="32030" y="47053"/>
                </a:lnTo>
                <a:lnTo>
                  <a:pt x="32600" y="46215"/>
                </a:lnTo>
                <a:lnTo>
                  <a:pt x="30822" y="44996"/>
                </a:lnTo>
                <a:close/>
              </a:path>
              <a:path w="169544" h="222885">
                <a:moveTo>
                  <a:pt x="32030" y="47053"/>
                </a:moveTo>
                <a:lnTo>
                  <a:pt x="31013" y="47142"/>
                </a:lnTo>
                <a:lnTo>
                  <a:pt x="31969" y="47142"/>
                </a:lnTo>
                <a:close/>
              </a:path>
              <a:path w="169544" h="222885">
                <a:moveTo>
                  <a:pt x="81368" y="38404"/>
                </a:moveTo>
                <a:lnTo>
                  <a:pt x="29616" y="42938"/>
                </a:lnTo>
                <a:lnTo>
                  <a:pt x="29044" y="43776"/>
                </a:lnTo>
                <a:lnTo>
                  <a:pt x="32600" y="46215"/>
                </a:lnTo>
                <a:lnTo>
                  <a:pt x="32030" y="47053"/>
                </a:lnTo>
                <a:lnTo>
                  <a:pt x="80429" y="42824"/>
                </a:lnTo>
                <a:lnTo>
                  <a:pt x="89344" y="42824"/>
                </a:lnTo>
                <a:lnTo>
                  <a:pt x="81368" y="38404"/>
                </a:lnTo>
                <a:close/>
              </a:path>
              <a:path w="169544" h="222885">
                <a:moveTo>
                  <a:pt x="120954" y="0"/>
                </a:moveTo>
                <a:lnTo>
                  <a:pt x="92214" y="24206"/>
                </a:lnTo>
                <a:lnTo>
                  <a:pt x="92621" y="28765"/>
                </a:lnTo>
                <a:lnTo>
                  <a:pt x="96913" y="28384"/>
                </a:lnTo>
                <a:lnTo>
                  <a:pt x="96583" y="24549"/>
                </a:lnTo>
                <a:lnTo>
                  <a:pt x="97231" y="20955"/>
                </a:lnTo>
                <a:lnTo>
                  <a:pt x="120573" y="4381"/>
                </a:lnTo>
                <a:lnTo>
                  <a:pt x="132652" y="4381"/>
                </a:lnTo>
                <a:lnTo>
                  <a:pt x="125437" y="850"/>
                </a:lnTo>
                <a:lnTo>
                  <a:pt x="12095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7756" name="object 110"/>
          <p:cNvSpPr>
            <a:spLocks noChangeArrowheads="1"/>
          </p:cNvSpPr>
          <p:nvPr/>
        </p:nvSpPr>
        <p:spPr bwMode="auto">
          <a:xfrm>
            <a:off x="722313" y="5984875"/>
            <a:ext cx="501650" cy="496888"/>
          </a:xfrm>
          <a:custGeom>
            <a:avLst/>
            <a:gdLst>
              <a:gd name="T0" fmla="*/ 0 w 501650"/>
              <a:gd name="T1" fmla="*/ 0 h 496570"/>
              <a:gd name="T2" fmla="*/ 501650 w 501650"/>
              <a:gd name="T3" fmla="*/ 496570 h 496570"/>
            </a:gdLst>
            <a:ahLst/>
            <a:cxnLst/>
            <a:rect l="T0" t="T1" r="T2" b="T3"/>
            <a:pathLst>
              <a:path w="501650" h="496570">
                <a:moveTo>
                  <a:pt x="461192" y="0"/>
                </a:moveTo>
                <a:lnTo>
                  <a:pt x="0" y="40354"/>
                </a:lnTo>
                <a:lnTo>
                  <a:pt x="39869" y="496023"/>
                </a:lnTo>
                <a:lnTo>
                  <a:pt x="278295" y="475170"/>
                </a:lnTo>
                <a:lnTo>
                  <a:pt x="62501" y="475170"/>
                </a:lnTo>
                <a:lnTo>
                  <a:pt x="26522" y="64020"/>
                </a:lnTo>
                <a:lnTo>
                  <a:pt x="437659" y="28041"/>
                </a:lnTo>
                <a:lnTo>
                  <a:pt x="463645" y="28041"/>
                </a:lnTo>
                <a:lnTo>
                  <a:pt x="461192" y="0"/>
                </a:lnTo>
                <a:close/>
              </a:path>
              <a:path w="501650" h="496570">
                <a:moveTo>
                  <a:pt x="473628" y="439202"/>
                </a:moveTo>
                <a:lnTo>
                  <a:pt x="62501" y="475170"/>
                </a:lnTo>
                <a:lnTo>
                  <a:pt x="278295" y="475170"/>
                </a:lnTo>
                <a:lnTo>
                  <a:pt x="501062" y="455686"/>
                </a:lnTo>
                <a:lnTo>
                  <a:pt x="500747" y="452094"/>
                </a:lnTo>
                <a:lnTo>
                  <a:pt x="474756" y="452094"/>
                </a:lnTo>
                <a:lnTo>
                  <a:pt x="473628" y="439202"/>
                </a:lnTo>
                <a:close/>
              </a:path>
              <a:path w="501650" h="496570">
                <a:moveTo>
                  <a:pt x="486528" y="438073"/>
                </a:moveTo>
                <a:lnTo>
                  <a:pt x="473628" y="439202"/>
                </a:lnTo>
                <a:lnTo>
                  <a:pt x="474756" y="452094"/>
                </a:lnTo>
                <a:lnTo>
                  <a:pt x="487659" y="450964"/>
                </a:lnTo>
                <a:lnTo>
                  <a:pt x="486528" y="438073"/>
                </a:lnTo>
                <a:close/>
              </a:path>
              <a:path w="501650" h="496570">
                <a:moveTo>
                  <a:pt x="500549" y="449833"/>
                </a:moveTo>
                <a:lnTo>
                  <a:pt x="474756" y="452094"/>
                </a:lnTo>
                <a:lnTo>
                  <a:pt x="500747" y="452094"/>
                </a:lnTo>
                <a:lnTo>
                  <a:pt x="500549" y="449833"/>
                </a:lnTo>
                <a:close/>
              </a:path>
              <a:path w="501650" h="496570">
                <a:moveTo>
                  <a:pt x="499520" y="438073"/>
                </a:moveTo>
                <a:lnTo>
                  <a:pt x="486528" y="438073"/>
                </a:lnTo>
                <a:lnTo>
                  <a:pt x="487659" y="450964"/>
                </a:lnTo>
                <a:lnTo>
                  <a:pt x="500549" y="449833"/>
                </a:lnTo>
                <a:lnTo>
                  <a:pt x="499520" y="438073"/>
                </a:lnTo>
                <a:close/>
              </a:path>
              <a:path w="501650" h="496570">
                <a:moveTo>
                  <a:pt x="463645" y="28041"/>
                </a:moveTo>
                <a:lnTo>
                  <a:pt x="437659" y="28041"/>
                </a:lnTo>
                <a:lnTo>
                  <a:pt x="473628" y="439202"/>
                </a:lnTo>
                <a:lnTo>
                  <a:pt x="486528" y="438073"/>
                </a:lnTo>
                <a:lnTo>
                  <a:pt x="499520" y="438073"/>
                </a:lnTo>
                <a:lnTo>
                  <a:pt x="463645" y="28041"/>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7757" name="object 111"/>
          <p:cNvSpPr>
            <a:spLocks noChangeArrowheads="1"/>
          </p:cNvSpPr>
          <p:nvPr/>
        </p:nvSpPr>
        <p:spPr bwMode="auto">
          <a:xfrm>
            <a:off x="1052513" y="6226175"/>
            <a:ext cx="53975" cy="136525"/>
          </a:xfrm>
          <a:custGeom>
            <a:avLst/>
            <a:gdLst>
              <a:gd name="T0" fmla="*/ 0 w 54609"/>
              <a:gd name="T1" fmla="*/ 0 h 135254"/>
              <a:gd name="T2" fmla="*/ 54609 w 54609"/>
              <a:gd name="T3" fmla="*/ 135254 h 135254"/>
            </a:gdLst>
            <a:ahLst/>
            <a:cxnLst/>
            <a:rect l="T0" t="T1" r="T2" b="T3"/>
            <a:pathLst>
              <a:path w="54609" h="135254">
                <a:moveTo>
                  <a:pt x="0" y="0"/>
                </a:moveTo>
                <a:lnTo>
                  <a:pt x="10375" y="118668"/>
                </a:lnTo>
                <a:lnTo>
                  <a:pt x="54013" y="135242"/>
                </a:lnTo>
                <a:lnTo>
                  <a:pt x="43256" y="12280"/>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8" name="object 112"/>
          <p:cNvSpPr>
            <a:spLocks noChangeArrowheads="1"/>
          </p:cNvSpPr>
          <p:nvPr/>
        </p:nvSpPr>
        <p:spPr bwMode="auto">
          <a:xfrm>
            <a:off x="1049338" y="6224588"/>
            <a:ext cx="58737" cy="141287"/>
          </a:xfrm>
          <a:custGeom>
            <a:avLst/>
            <a:gdLst>
              <a:gd name="T0" fmla="*/ 0 w 59055"/>
              <a:gd name="T1" fmla="*/ 0 h 141604"/>
              <a:gd name="T2" fmla="*/ 59055 w 59055"/>
              <a:gd name="T3" fmla="*/ 141604 h 141604"/>
            </a:gdLst>
            <a:ahLst/>
            <a:cxnLst/>
            <a:rect l="T0" t="T1" r="T2" b="T3"/>
            <a:pathLst>
              <a:path w="59055" h="141604">
                <a:moveTo>
                  <a:pt x="14829" y="120051"/>
                </a:moveTo>
                <a:lnTo>
                  <a:pt x="14947" y="121399"/>
                </a:lnTo>
                <a:lnTo>
                  <a:pt x="12801" y="121589"/>
                </a:lnTo>
                <a:lnTo>
                  <a:pt x="12039" y="123596"/>
                </a:lnTo>
                <a:lnTo>
                  <a:pt x="58889" y="141401"/>
                </a:lnTo>
                <a:lnTo>
                  <a:pt x="58323" y="134924"/>
                </a:lnTo>
                <a:lnTo>
                  <a:pt x="53987" y="134924"/>
                </a:lnTo>
                <a:lnTo>
                  <a:pt x="14829" y="120051"/>
                </a:lnTo>
                <a:close/>
              </a:path>
              <a:path w="59055" h="141604">
                <a:moveTo>
                  <a:pt x="20628" y="5854"/>
                </a:moveTo>
                <a:lnTo>
                  <a:pt x="4838" y="5854"/>
                </a:lnTo>
                <a:lnTo>
                  <a:pt x="43662" y="16878"/>
                </a:lnTo>
                <a:lnTo>
                  <a:pt x="53987" y="134924"/>
                </a:lnTo>
                <a:lnTo>
                  <a:pt x="58323" y="134924"/>
                </a:lnTo>
                <a:lnTo>
                  <a:pt x="47701" y="13538"/>
                </a:lnTo>
                <a:lnTo>
                  <a:pt x="20628" y="5854"/>
                </a:lnTo>
                <a:close/>
              </a:path>
              <a:path w="59055" h="141604">
                <a:moveTo>
                  <a:pt x="0" y="0"/>
                </a:moveTo>
                <a:lnTo>
                  <a:pt x="10769" y="123113"/>
                </a:lnTo>
                <a:lnTo>
                  <a:pt x="12039" y="123596"/>
                </a:lnTo>
                <a:lnTo>
                  <a:pt x="13563" y="119570"/>
                </a:lnTo>
                <a:lnTo>
                  <a:pt x="14787" y="119570"/>
                </a:lnTo>
                <a:lnTo>
                  <a:pt x="4838" y="5854"/>
                </a:lnTo>
                <a:lnTo>
                  <a:pt x="20628" y="5854"/>
                </a:lnTo>
                <a:lnTo>
                  <a:pt x="0" y="0"/>
                </a:lnTo>
                <a:close/>
              </a:path>
              <a:path w="59055" h="141604">
                <a:moveTo>
                  <a:pt x="13563" y="119570"/>
                </a:moveTo>
                <a:lnTo>
                  <a:pt x="12801" y="121589"/>
                </a:lnTo>
                <a:lnTo>
                  <a:pt x="14947" y="121399"/>
                </a:lnTo>
                <a:lnTo>
                  <a:pt x="14829" y="120051"/>
                </a:lnTo>
                <a:lnTo>
                  <a:pt x="13563" y="119570"/>
                </a:lnTo>
                <a:close/>
              </a:path>
              <a:path w="59055" h="141604">
                <a:moveTo>
                  <a:pt x="14787" y="119570"/>
                </a:moveTo>
                <a:lnTo>
                  <a:pt x="13563" y="119570"/>
                </a:lnTo>
                <a:lnTo>
                  <a:pt x="14829" y="120051"/>
                </a:lnTo>
                <a:lnTo>
                  <a:pt x="14787" y="11957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7759" name="object 113"/>
          <p:cNvSpPr>
            <a:spLocks noChangeArrowheads="1"/>
          </p:cNvSpPr>
          <p:nvPr/>
        </p:nvSpPr>
        <p:spPr bwMode="auto">
          <a:xfrm>
            <a:off x="958850" y="6315075"/>
            <a:ext cx="106363" cy="60325"/>
          </a:xfrm>
          <a:custGeom>
            <a:avLst/>
            <a:gdLst>
              <a:gd name="T0" fmla="*/ 0 w 106044"/>
              <a:gd name="T1" fmla="*/ 0 h 61595"/>
              <a:gd name="T2" fmla="*/ 106044 w 106044"/>
              <a:gd name="T3" fmla="*/ 61595 h 61595"/>
            </a:gdLst>
            <a:ahLst/>
            <a:cxnLst/>
            <a:rect l="T0" t="T1" r="T2" b="T3"/>
            <a:pathLst>
              <a:path w="106044" h="61595">
                <a:moveTo>
                  <a:pt x="100107" y="34340"/>
                </a:moveTo>
                <a:lnTo>
                  <a:pt x="86321" y="34340"/>
                </a:lnTo>
                <a:lnTo>
                  <a:pt x="63855" y="61074"/>
                </a:lnTo>
                <a:lnTo>
                  <a:pt x="78765" y="59766"/>
                </a:lnTo>
                <a:lnTo>
                  <a:pt x="100107" y="34340"/>
                </a:lnTo>
                <a:close/>
              </a:path>
              <a:path w="106044" h="61595">
                <a:moveTo>
                  <a:pt x="73532" y="0"/>
                </a:moveTo>
                <a:lnTo>
                  <a:pt x="58623" y="1295"/>
                </a:lnTo>
                <a:lnTo>
                  <a:pt x="85394" y="23736"/>
                </a:lnTo>
                <a:lnTo>
                  <a:pt x="0" y="31203"/>
                </a:lnTo>
                <a:lnTo>
                  <a:pt x="927" y="41808"/>
                </a:lnTo>
                <a:lnTo>
                  <a:pt x="86321" y="34340"/>
                </a:lnTo>
                <a:lnTo>
                  <a:pt x="100107" y="34340"/>
                </a:lnTo>
                <a:lnTo>
                  <a:pt x="106044" y="27266"/>
                </a:lnTo>
                <a:lnTo>
                  <a:pt x="73532"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60" name="object 114"/>
          <p:cNvSpPr>
            <a:spLocks noChangeArrowheads="1"/>
          </p:cNvSpPr>
          <p:nvPr/>
        </p:nvSpPr>
        <p:spPr bwMode="auto">
          <a:xfrm>
            <a:off x="952500" y="6308725"/>
            <a:ext cx="122238" cy="74613"/>
          </a:xfrm>
          <a:custGeom>
            <a:avLst/>
            <a:gdLst>
              <a:gd name="T0" fmla="*/ 0 w 121284"/>
              <a:gd name="T1" fmla="*/ 0 h 74929"/>
              <a:gd name="T2" fmla="*/ 121284 w 121284"/>
              <a:gd name="T3" fmla="*/ 74929 h 74929"/>
            </a:gdLst>
            <a:ahLst/>
            <a:cxnLst/>
            <a:rect l="T0" t="T1" r="T2" b="T3"/>
            <a:pathLst>
              <a:path w="121284" h="74929">
                <a:moveTo>
                  <a:pt x="92608" y="47942"/>
                </a:moveTo>
                <a:lnTo>
                  <a:pt x="78816" y="47942"/>
                </a:lnTo>
                <a:lnTo>
                  <a:pt x="56349" y="74676"/>
                </a:lnTo>
                <a:lnTo>
                  <a:pt x="88379" y="71869"/>
                </a:lnTo>
                <a:lnTo>
                  <a:pt x="89992" y="69938"/>
                </a:lnTo>
                <a:lnTo>
                  <a:pt x="80695" y="62141"/>
                </a:lnTo>
                <a:lnTo>
                  <a:pt x="92608" y="47942"/>
                </a:lnTo>
                <a:close/>
              </a:path>
              <a:path w="121284" h="74929">
                <a:moveTo>
                  <a:pt x="98338" y="59994"/>
                </a:moveTo>
                <a:lnTo>
                  <a:pt x="84810" y="59994"/>
                </a:lnTo>
                <a:lnTo>
                  <a:pt x="85343" y="66040"/>
                </a:lnTo>
                <a:lnTo>
                  <a:pt x="89992" y="69938"/>
                </a:lnTo>
                <a:lnTo>
                  <a:pt x="98338" y="59994"/>
                </a:lnTo>
                <a:close/>
              </a:path>
              <a:path w="121284" h="74929">
                <a:moveTo>
                  <a:pt x="105638" y="34888"/>
                </a:moveTo>
                <a:lnTo>
                  <a:pt x="103396" y="35084"/>
                </a:lnTo>
                <a:lnTo>
                  <a:pt x="80695" y="62141"/>
                </a:lnTo>
                <a:lnTo>
                  <a:pt x="85343" y="66040"/>
                </a:lnTo>
                <a:lnTo>
                  <a:pt x="84812" y="60020"/>
                </a:lnTo>
                <a:lnTo>
                  <a:pt x="84518" y="60020"/>
                </a:lnTo>
                <a:lnTo>
                  <a:pt x="105638" y="34888"/>
                </a:lnTo>
                <a:close/>
              </a:path>
              <a:path w="121284" h="74929">
                <a:moveTo>
                  <a:pt x="120754" y="33286"/>
                </a:moveTo>
                <a:lnTo>
                  <a:pt x="106984" y="33286"/>
                </a:lnTo>
                <a:lnTo>
                  <a:pt x="106310" y="34088"/>
                </a:lnTo>
                <a:lnTo>
                  <a:pt x="107111" y="34759"/>
                </a:lnTo>
                <a:lnTo>
                  <a:pt x="105638" y="34888"/>
                </a:lnTo>
                <a:lnTo>
                  <a:pt x="84518" y="60020"/>
                </a:lnTo>
                <a:lnTo>
                  <a:pt x="84810" y="59994"/>
                </a:lnTo>
                <a:lnTo>
                  <a:pt x="98338" y="59994"/>
                </a:lnTo>
                <a:lnTo>
                  <a:pt x="120754" y="33286"/>
                </a:lnTo>
                <a:close/>
              </a:path>
              <a:path w="121284" h="74929">
                <a:moveTo>
                  <a:pt x="84810" y="59994"/>
                </a:moveTo>
                <a:lnTo>
                  <a:pt x="84518" y="60020"/>
                </a:lnTo>
                <a:lnTo>
                  <a:pt x="84812" y="60020"/>
                </a:lnTo>
                <a:close/>
              </a:path>
              <a:path w="121284" h="74929">
                <a:moveTo>
                  <a:pt x="82092" y="0"/>
                </a:moveTo>
                <a:lnTo>
                  <a:pt x="50063" y="2806"/>
                </a:lnTo>
                <a:lnTo>
                  <a:pt x="76822" y="25234"/>
                </a:lnTo>
                <a:lnTo>
                  <a:pt x="0" y="31953"/>
                </a:lnTo>
                <a:lnTo>
                  <a:pt x="1993" y="54660"/>
                </a:lnTo>
                <a:lnTo>
                  <a:pt x="78816" y="47942"/>
                </a:lnTo>
                <a:lnTo>
                  <a:pt x="92608" y="47942"/>
                </a:lnTo>
                <a:lnTo>
                  <a:pt x="96327" y="43510"/>
                </a:lnTo>
                <a:lnTo>
                  <a:pt x="7099" y="43510"/>
                </a:lnTo>
                <a:lnTo>
                  <a:pt x="6578" y="37477"/>
                </a:lnTo>
                <a:lnTo>
                  <a:pt x="12623" y="36944"/>
                </a:lnTo>
                <a:lnTo>
                  <a:pt x="65157" y="36944"/>
                </a:lnTo>
                <a:lnTo>
                  <a:pt x="103256" y="33612"/>
                </a:lnTo>
                <a:lnTo>
                  <a:pt x="76212" y="10922"/>
                </a:lnTo>
                <a:lnTo>
                  <a:pt x="80111" y="6273"/>
                </a:lnTo>
                <a:lnTo>
                  <a:pt x="89569" y="6273"/>
                </a:lnTo>
                <a:lnTo>
                  <a:pt x="82092" y="0"/>
                </a:lnTo>
                <a:close/>
              </a:path>
              <a:path w="121284" h="74929">
                <a:moveTo>
                  <a:pt x="12623" y="36944"/>
                </a:moveTo>
                <a:lnTo>
                  <a:pt x="6578" y="37477"/>
                </a:lnTo>
                <a:lnTo>
                  <a:pt x="7099" y="43510"/>
                </a:lnTo>
                <a:lnTo>
                  <a:pt x="30033" y="41503"/>
                </a:lnTo>
                <a:lnTo>
                  <a:pt x="13017" y="41503"/>
                </a:lnTo>
                <a:lnTo>
                  <a:pt x="12623" y="36944"/>
                </a:lnTo>
                <a:close/>
              </a:path>
              <a:path w="121284" h="74929">
                <a:moveTo>
                  <a:pt x="103396" y="35084"/>
                </a:moveTo>
                <a:lnTo>
                  <a:pt x="7099" y="43510"/>
                </a:lnTo>
                <a:lnTo>
                  <a:pt x="96327" y="43510"/>
                </a:lnTo>
                <a:lnTo>
                  <a:pt x="103396" y="35084"/>
                </a:lnTo>
                <a:close/>
              </a:path>
              <a:path w="121284" h="74929">
                <a:moveTo>
                  <a:pt x="65157" y="36944"/>
                </a:moveTo>
                <a:lnTo>
                  <a:pt x="12623" y="36944"/>
                </a:lnTo>
                <a:lnTo>
                  <a:pt x="13017" y="41503"/>
                </a:lnTo>
                <a:lnTo>
                  <a:pt x="65157" y="36944"/>
                </a:lnTo>
                <a:close/>
              </a:path>
              <a:path w="121284" h="74929">
                <a:moveTo>
                  <a:pt x="103256" y="33612"/>
                </a:moveTo>
                <a:lnTo>
                  <a:pt x="13017" y="41503"/>
                </a:lnTo>
                <a:lnTo>
                  <a:pt x="30033" y="41503"/>
                </a:lnTo>
                <a:lnTo>
                  <a:pt x="103396" y="35084"/>
                </a:lnTo>
                <a:lnTo>
                  <a:pt x="104063" y="34290"/>
                </a:lnTo>
                <a:lnTo>
                  <a:pt x="103256" y="33612"/>
                </a:lnTo>
                <a:close/>
              </a:path>
              <a:path w="121284" h="74929">
                <a:moveTo>
                  <a:pt x="105507" y="33415"/>
                </a:moveTo>
                <a:lnTo>
                  <a:pt x="103256" y="33612"/>
                </a:lnTo>
                <a:lnTo>
                  <a:pt x="104063" y="34290"/>
                </a:lnTo>
                <a:lnTo>
                  <a:pt x="103396" y="35084"/>
                </a:lnTo>
                <a:lnTo>
                  <a:pt x="105638" y="34888"/>
                </a:lnTo>
                <a:lnTo>
                  <a:pt x="106310" y="34088"/>
                </a:lnTo>
                <a:lnTo>
                  <a:pt x="105507" y="33415"/>
                </a:lnTo>
                <a:close/>
              </a:path>
              <a:path w="121284" h="74929">
                <a:moveTo>
                  <a:pt x="106310" y="34088"/>
                </a:moveTo>
                <a:lnTo>
                  <a:pt x="105638" y="34888"/>
                </a:lnTo>
                <a:lnTo>
                  <a:pt x="107111" y="34759"/>
                </a:lnTo>
                <a:lnTo>
                  <a:pt x="106310" y="34088"/>
                </a:lnTo>
                <a:close/>
              </a:path>
              <a:path w="121284" h="74929">
                <a:moveTo>
                  <a:pt x="106984" y="33286"/>
                </a:moveTo>
                <a:lnTo>
                  <a:pt x="105507" y="33415"/>
                </a:lnTo>
                <a:lnTo>
                  <a:pt x="106310" y="34088"/>
                </a:lnTo>
                <a:lnTo>
                  <a:pt x="106984" y="33286"/>
                </a:lnTo>
                <a:close/>
              </a:path>
              <a:path w="121284" h="74929">
                <a:moveTo>
                  <a:pt x="80111" y="6273"/>
                </a:moveTo>
                <a:lnTo>
                  <a:pt x="76212" y="10922"/>
                </a:lnTo>
                <a:lnTo>
                  <a:pt x="103256" y="33612"/>
                </a:lnTo>
                <a:lnTo>
                  <a:pt x="105507" y="33415"/>
                </a:lnTo>
                <a:lnTo>
                  <a:pt x="80340" y="12331"/>
                </a:lnTo>
                <a:lnTo>
                  <a:pt x="80644" y="12306"/>
                </a:lnTo>
                <a:lnTo>
                  <a:pt x="80111" y="6273"/>
                </a:lnTo>
                <a:close/>
              </a:path>
              <a:path w="121284" h="74929">
                <a:moveTo>
                  <a:pt x="89569" y="6273"/>
                </a:moveTo>
                <a:lnTo>
                  <a:pt x="80111" y="6273"/>
                </a:lnTo>
                <a:lnTo>
                  <a:pt x="80644" y="12306"/>
                </a:lnTo>
                <a:lnTo>
                  <a:pt x="80340" y="12331"/>
                </a:lnTo>
                <a:lnTo>
                  <a:pt x="105507" y="33415"/>
                </a:lnTo>
                <a:lnTo>
                  <a:pt x="106984" y="33286"/>
                </a:lnTo>
                <a:lnTo>
                  <a:pt x="120754" y="33286"/>
                </a:lnTo>
                <a:lnTo>
                  <a:pt x="121170" y="32791"/>
                </a:lnTo>
                <a:lnTo>
                  <a:pt x="89569" y="62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7761" name="object 115"/>
          <p:cNvSpPr txBox="1">
            <a:spLocks noChangeArrowheads="1"/>
          </p:cNvSpPr>
          <p:nvPr/>
        </p:nvSpPr>
        <p:spPr bwMode="auto">
          <a:xfrm>
            <a:off x="1738313" y="438150"/>
            <a:ext cx="1685924" cy="2308324"/>
          </a:xfrm>
          <a:prstGeom prst="rect">
            <a:avLst/>
          </a:prstGeom>
          <a:noFill/>
          <a:ln w="9525">
            <a:noFill/>
            <a:miter lim="800000"/>
            <a:headEnd/>
            <a:tailEnd/>
          </a:ln>
        </p:spPr>
        <p:txBody>
          <a:bodyPr wrap="square" lIns="0" tIns="0" rIns="0" bIns="0">
            <a:spAutoFit/>
          </a:bodyPr>
          <a:lstStyle/>
          <a:p>
            <a:pPr marL="12700"/>
            <a:r>
              <a:rPr lang="fr-FR" sz="1000" b="1" dirty="0">
                <a:solidFill>
                  <a:srgbClr val="6600CC"/>
                </a:solidFill>
                <a:latin typeface="Trebuchet MS" pitchFamily="34" charset="0"/>
              </a:rPr>
              <a:t>LE RISQUE </a:t>
            </a:r>
            <a:r>
              <a:rPr lang="fr-FR" sz="1000" b="1" dirty="0" smtClean="0">
                <a:solidFill>
                  <a:srgbClr val="6600CC"/>
                </a:solidFill>
                <a:latin typeface="Trebuchet MS" pitchFamily="34" charset="0"/>
              </a:rPr>
              <a:t>ATTENTAT</a:t>
            </a:r>
            <a:endParaRPr lang="fr-FR" sz="1000" dirty="0">
              <a:solidFill>
                <a:srgbClr val="6600CC"/>
              </a:solidFill>
              <a:latin typeface="Trebuchet MS" pitchFamily="34" charset="0"/>
            </a:endParaRPr>
          </a:p>
          <a:p>
            <a:pPr marL="12700"/>
            <a:r>
              <a:rPr lang="fr-FR" sz="1000" dirty="0">
                <a:solidFill>
                  <a:srgbClr val="1A171C"/>
                </a:solidFill>
                <a:latin typeface="Tahoma" pitchFamily="34" charset="0"/>
                <a:cs typeface="Tahoma" pitchFamily="34" charset="0"/>
              </a:rPr>
              <a:t>Des cibles ont été visées dans des communes de tailles très diverses, ce qui montre que </a:t>
            </a:r>
            <a:r>
              <a:rPr lang="fr-FR" sz="1000" dirty="0" smtClean="0">
                <a:solidFill>
                  <a:srgbClr val="1A171C"/>
                </a:solidFill>
                <a:latin typeface="Tahoma" pitchFamily="34" charset="0"/>
                <a:cs typeface="Tahoma" pitchFamily="34" charset="0"/>
              </a:rPr>
              <a:t>n'importe </a:t>
            </a:r>
            <a:r>
              <a:rPr lang="fr-FR" sz="1000" dirty="0">
                <a:solidFill>
                  <a:srgbClr val="1A171C"/>
                </a:solidFill>
                <a:latin typeface="Tahoma" pitchFamily="34" charset="0"/>
                <a:cs typeface="Tahoma" pitchFamily="34" charset="0"/>
              </a:rPr>
              <a:t>quelle </a:t>
            </a:r>
            <a:r>
              <a:rPr lang="fr-FR" sz="1000" dirty="0" smtClean="0">
                <a:solidFill>
                  <a:srgbClr val="1A171C"/>
                </a:solidFill>
                <a:latin typeface="Tahoma" pitchFamily="34" charset="0"/>
                <a:cs typeface="Tahoma" pitchFamily="34" charset="0"/>
              </a:rPr>
              <a:t>collectivité territoriale </a:t>
            </a:r>
            <a:r>
              <a:rPr lang="fr-FR" sz="1000" dirty="0">
                <a:solidFill>
                  <a:srgbClr val="1A171C"/>
                </a:solidFill>
                <a:latin typeface="Tahoma" pitchFamily="34" charset="0"/>
                <a:cs typeface="Tahoma" pitchFamily="34" charset="0"/>
              </a:rPr>
              <a:t>peut être touchée par le risque terroriste.</a:t>
            </a:r>
          </a:p>
          <a:p>
            <a:pPr marL="12700"/>
            <a:r>
              <a:rPr lang="fr-FR" sz="1000" dirty="0">
                <a:solidFill>
                  <a:srgbClr val="1A171C"/>
                </a:solidFill>
                <a:latin typeface="Tahoma" pitchFamily="34" charset="0"/>
                <a:cs typeface="Tahoma" pitchFamily="34" charset="0"/>
              </a:rPr>
              <a:t>A Cavillargues le groupe scolaire élémentaire, la maternelle, la salle des fêtes, ainsi que toutes </a:t>
            </a:r>
          </a:p>
          <a:p>
            <a:pPr marL="12700"/>
            <a:r>
              <a:rPr lang="fr-FR" sz="1000" dirty="0">
                <a:solidFill>
                  <a:srgbClr val="1A171C"/>
                </a:solidFill>
                <a:latin typeface="Tahoma" pitchFamily="34" charset="0"/>
                <a:cs typeface="Tahoma" pitchFamily="34" charset="0"/>
              </a:rPr>
              <a:t>manifestations rassemblant un nombre conséquent de personnes.</a:t>
            </a:r>
          </a:p>
        </p:txBody>
      </p:sp>
      <p:sp>
        <p:nvSpPr>
          <p:cNvPr id="27762" name="object 116"/>
          <p:cNvSpPr txBox="1">
            <a:spLocks noChangeArrowheads="1"/>
          </p:cNvSpPr>
          <p:nvPr/>
        </p:nvSpPr>
        <p:spPr bwMode="auto">
          <a:xfrm>
            <a:off x="431165" y="3326196"/>
            <a:ext cx="3048000" cy="2154436"/>
          </a:xfrm>
          <a:prstGeom prst="rect">
            <a:avLst/>
          </a:prstGeom>
          <a:noFill/>
          <a:ln w="9525">
            <a:noFill/>
            <a:miter lim="800000"/>
            <a:headEnd/>
            <a:tailEnd/>
          </a:ln>
        </p:spPr>
        <p:txBody>
          <a:bodyPr wrap="square" lIns="0" tIns="0" rIns="0" bIns="0">
            <a:spAutoFit/>
          </a:bodyPr>
          <a:lstStyle/>
          <a:p>
            <a:pPr marL="12700"/>
            <a:r>
              <a:rPr lang="fr-FR" sz="1000" dirty="0">
                <a:solidFill>
                  <a:srgbClr val="1A171C"/>
                </a:solidFill>
                <a:latin typeface="Tahoma" pitchFamily="34" charset="0"/>
                <a:cs typeface="Tahoma" pitchFamily="34" charset="0"/>
              </a:rPr>
              <a:t>la vigilance de tous renforce l’efficacité du dispositif Vigipirate. Chacun doit maintenir un minimum de vigilance, surtout dans les lieux public très fréquentés, même dans les périodes qui peuvent donner une impression d’absence de menace.</a:t>
            </a:r>
          </a:p>
          <a:p>
            <a:pPr marL="12700"/>
            <a:r>
              <a:rPr lang="fr-FR" sz="1000" dirty="0">
                <a:solidFill>
                  <a:srgbClr val="1A171C"/>
                </a:solidFill>
                <a:latin typeface="Tahoma" pitchFamily="34" charset="0"/>
                <a:cs typeface="Tahoma" pitchFamily="34" charset="0"/>
              </a:rPr>
              <a:t>il s’agit notamment de respecter les consignes </a:t>
            </a:r>
            <a:endParaRPr lang="fr-FR" sz="1000" dirty="0" smtClean="0">
              <a:solidFill>
                <a:srgbClr val="1A171C"/>
              </a:solidFill>
              <a:latin typeface="Tahoma" pitchFamily="34" charset="0"/>
              <a:cs typeface="Tahoma" pitchFamily="34" charset="0"/>
            </a:endParaRPr>
          </a:p>
          <a:p>
            <a:pPr marL="12700"/>
            <a:r>
              <a:rPr lang="fr-FR" sz="1000" dirty="0" smtClean="0">
                <a:solidFill>
                  <a:srgbClr val="1A171C"/>
                </a:solidFill>
                <a:latin typeface="Tahoma" pitchFamily="34" charset="0"/>
                <a:cs typeface="Tahoma" pitchFamily="34" charset="0"/>
              </a:rPr>
              <a:t>•ne </a:t>
            </a:r>
            <a:r>
              <a:rPr lang="fr-FR" sz="1000" dirty="0">
                <a:solidFill>
                  <a:srgbClr val="1A171C"/>
                </a:solidFill>
                <a:latin typeface="Tahoma" pitchFamily="34" charset="0"/>
                <a:cs typeface="Tahoma" pitchFamily="34" charset="0"/>
              </a:rPr>
              <a:t>pas laisser ses bagages sans surveillance, </a:t>
            </a:r>
          </a:p>
          <a:p>
            <a:pPr marL="12700"/>
            <a:r>
              <a:rPr lang="fr-FR" sz="1000" dirty="0" smtClean="0">
                <a:solidFill>
                  <a:srgbClr val="1A171C"/>
                </a:solidFill>
                <a:latin typeface="Tahoma" pitchFamily="34" charset="0"/>
                <a:cs typeface="Tahoma" pitchFamily="34" charset="0"/>
              </a:rPr>
              <a:t>•ne </a:t>
            </a:r>
            <a:r>
              <a:rPr lang="fr-FR" sz="1000" dirty="0">
                <a:solidFill>
                  <a:srgbClr val="1A171C"/>
                </a:solidFill>
                <a:latin typeface="Tahoma" pitchFamily="34" charset="0"/>
                <a:cs typeface="Tahoma" pitchFamily="34" charset="0"/>
              </a:rPr>
              <a:t>pas se garer dans les endroits qui font l’objet d’une interdiction au titre de </a:t>
            </a:r>
            <a:r>
              <a:rPr lang="fr-FR" sz="1000" dirty="0" smtClean="0">
                <a:solidFill>
                  <a:srgbClr val="1A171C"/>
                </a:solidFill>
                <a:latin typeface="Tahoma" pitchFamily="34" charset="0"/>
                <a:cs typeface="Tahoma" pitchFamily="34" charset="0"/>
              </a:rPr>
              <a:t>Vigipirate (l’école)</a:t>
            </a:r>
            <a:endParaRPr lang="fr-FR" sz="1000" dirty="0">
              <a:solidFill>
                <a:srgbClr val="1A171C"/>
              </a:solidFill>
              <a:latin typeface="Tahoma" pitchFamily="34" charset="0"/>
              <a:cs typeface="Tahoma" pitchFamily="34" charset="0"/>
            </a:endParaRPr>
          </a:p>
          <a:p>
            <a:pPr marL="12700"/>
            <a:r>
              <a:rPr lang="fr-FR" sz="1000" dirty="0" smtClean="0">
                <a:solidFill>
                  <a:srgbClr val="1A171C"/>
                </a:solidFill>
                <a:latin typeface="Tahoma" pitchFamily="34" charset="0"/>
                <a:cs typeface="Tahoma" pitchFamily="34" charset="0"/>
              </a:rPr>
              <a:t>•se </a:t>
            </a:r>
            <a:r>
              <a:rPr lang="fr-FR" sz="1000" dirty="0">
                <a:solidFill>
                  <a:srgbClr val="1A171C"/>
                </a:solidFill>
                <a:latin typeface="Tahoma" pitchFamily="34" charset="0"/>
                <a:cs typeface="Tahoma" pitchFamily="34" charset="0"/>
              </a:rPr>
              <a:t>soumettre aux contrôles des agents de surveillance,</a:t>
            </a:r>
          </a:p>
          <a:p>
            <a:pPr marL="12700"/>
            <a:r>
              <a:rPr lang="fr-FR" sz="1000" dirty="0" smtClean="0">
                <a:solidFill>
                  <a:srgbClr val="1A171C"/>
                </a:solidFill>
                <a:latin typeface="Tahoma" pitchFamily="34" charset="0"/>
                <a:cs typeface="Tahoma" pitchFamily="34" charset="0"/>
              </a:rPr>
              <a:t>•rendre </a:t>
            </a:r>
            <a:r>
              <a:rPr lang="fr-FR" sz="1000" dirty="0">
                <a:solidFill>
                  <a:srgbClr val="1A171C"/>
                </a:solidFill>
                <a:latin typeface="Tahoma" pitchFamily="34" charset="0"/>
                <a:cs typeface="Tahoma" pitchFamily="34" charset="0"/>
              </a:rPr>
              <a:t>compte aux agents de surveillance ou aux forces de l’ordre de tout objet ou comportement anormal</a:t>
            </a:r>
          </a:p>
        </p:txBody>
      </p:sp>
      <p:sp>
        <p:nvSpPr>
          <p:cNvPr id="27764" name="object 118"/>
          <p:cNvSpPr txBox="1">
            <a:spLocks noChangeArrowheads="1"/>
          </p:cNvSpPr>
          <p:nvPr/>
        </p:nvSpPr>
        <p:spPr bwMode="auto">
          <a:xfrm>
            <a:off x="3367881" y="514915"/>
            <a:ext cx="3810000" cy="846386"/>
          </a:xfrm>
          <a:prstGeom prst="rect">
            <a:avLst/>
          </a:prstGeom>
          <a:ln>
            <a:solidFill>
              <a:srgbClr val="6600CC"/>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lnSpc>
                <a:spcPct val="150000"/>
              </a:lnSpc>
            </a:pPr>
            <a:r>
              <a:rPr lang="fr-FR" sz="1000" b="1" dirty="0">
                <a:solidFill>
                  <a:srgbClr val="6600CC"/>
                </a:solidFill>
                <a:latin typeface="Trebuchet MS" pitchFamily="34" charset="0"/>
              </a:rPr>
              <a:t>LES BONS </a:t>
            </a:r>
            <a:r>
              <a:rPr lang="fr-FR" sz="1000" b="1" dirty="0" smtClean="0">
                <a:solidFill>
                  <a:srgbClr val="6600CC"/>
                </a:solidFill>
                <a:latin typeface="Trebuchet MS" pitchFamily="34" charset="0"/>
              </a:rPr>
              <a:t>REFLEXES</a:t>
            </a:r>
            <a:r>
              <a:rPr lang="fr-FR" sz="1000" dirty="0">
                <a:solidFill>
                  <a:srgbClr val="6600CC"/>
                </a:solidFill>
                <a:latin typeface="Trebuchet MS" pitchFamily="34" charset="0"/>
              </a:rPr>
              <a:t> </a:t>
            </a:r>
            <a:r>
              <a:rPr lang="fr-FR" sz="1000" b="1" dirty="0" smtClean="0">
                <a:solidFill>
                  <a:srgbClr val="6600CC"/>
                </a:solidFill>
                <a:latin typeface="Trebuchet MS" pitchFamily="34" charset="0"/>
              </a:rPr>
              <a:t>EN CAS DE RISQUE ATTENTAT</a:t>
            </a:r>
            <a:endParaRPr lang="fr-FR" sz="1000" dirty="0">
              <a:solidFill>
                <a:srgbClr val="6600CC"/>
              </a:solidFill>
              <a:latin typeface="Trebuchet MS" pitchFamily="34" charset="0"/>
            </a:endParaRPr>
          </a:p>
          <a:p>
            <a:pPr marL="12700"/>
            <a:r>
              <a:rPr lang="fr-FR" sz="1000" b="1" dirty="0">
                <a:solidFill>
                  <a:srgbClr val="1A171C"/>
                </a:solidFill>
                <a:latin typeface="Trebuchet MS" pitchFamily="34" charset="0"/>
              </a:rPr>
              <a:t>Avant</a:t>
            </a:r>
            <a:endParaRPr lang="fr-FR" sz="1000" dirty="0">
              <a:latin typeface="Trebuchet MS"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Signaler tout colis suspect à la gendarmerie ou à la Mairie.</a:t>
            </a:r>
          </a:p>
          <a:p>
            <a:pPr marL="12700">
              <a:buFont typeface="Arial" pitchFamily="34" charset="0"/>
              <a:buChar char="•"/>
            </a:pPr>
            <a:r>
              <a:rPr lang="fr-FR" sz="1000" dirty="0" smtClean="0">
                <a:solidFill>
                  <a:srgbClr val="1A171C"/>
                </a:solidFill>
                <a:latin typeface="Tahoma" pitchFamily="34" charset="0"/>
                <a:cs typeface="Tahoma" pitchFamily="34" charset="0"/>
              </a:rPr>
              <a:t> Signaler toute personne suspecte à la gendarmerie ou à la Mairie.</a:t>
            </a:r>
          </a:p>
          <a:p>
            <a:pPr marL="12700"/>
            <a:endParaRPr lang="fr-FR" sz="1000" dirty="0">
              <a:latin typeface="Tahoma" pitchFamily="34" charset="0"/>
              <a:cs typeface="Tahoma" pitchFamily="34" charset="0"/>
            </a:endParaRPr>
          </a:p>
        </p:txBody>
      </p:sp>
      <p:sp>
        <p:nvSpPr>
          <p:cNvPr id="27765" name="object 119"/>
          <p:cNvSpPr txBox="1">
            <a:spLocks noChangeArrowheads="1"/>
          </p:cNvSpPr>
          <p:nvPr/>
        </p:nvSpPr>
        <p:spPr bwMode="auto">
          <a:xfrm>
            <a:off x="3385344" y="1426234"/>
            <a:ext cx="3792537" cy="2462213"/>
          </a:xfrm>
          <a:prstGeom prst="rect">
            <a:avLst/>
          </a:prstGeom>
          <a:ln>
            <a:solidFill>
              <a:srgbClr val="6600CC"/>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r>
              <a:rPr lang="fr-FR" sz="1000" b="1" dirty="0">
                <a:solidFill>
                  <a:srgbClr val="1A171C"/>
                </a:solidFill>
                <a:latin typeface="Trebuchet MS" pitchFamily="34" charset="0"/>
              </a:rPr>
              <a:t>Pendant</a:t>
            </a:r>
            <a:endParaRPr lang="fr-FR" sz="1000" dirty="0">
              <a:latin typeface="Trebuchet MS" pitchFamily="34" charset="0"/>
            </a:endParaRPr>
          </a:p>
          <a:p>
            <a:pPr marL="12700">
              <a:buFont typeface="Arial" pitchFamily="34" charset="0"/>
              <a:buChar char="•"/>
            </a:pPr>
            <a:r>
              <a:rPr lang="fr-FR" sz="1000" dirty="0" smtClean="0">
                <a:solidFill>
                  <a:srgbClr val="1A171C"/>
                </a:solidFill>
                <a:latin typeface="Tahoma" pitchFamily="34" charset="0"/>
                <a:ea typeface="Tahoma" pitchFamily="34" charset="0"/>
                <a:cs typeface="Tahoma" pitchFamily="34" charset="0"/>
              </a:rPr>
              <a:t> Si l’attaque est extérieure au site, il convient de privilégier la fermeture du bâtiment et le confinement des personnes au sein des locaux.</a:t>
            </a:r>
          </a:p>
          <a:p>
            <a:pPr marL="12700">
              <a:buFont typeface="Arial" pitchFamily="34" charset="0"/>
              <a:buChar char="•"/>
            </a:pPr>
            <a:r>
              <a:rPr lang="fr-FR" sz="1000" dirty="0" smtClean="0">
                <a:solidFill>
                  <a:srgbClr val="1A171C"/>
                </a:solidFill>
                <a:latin typeface="Tahoma" pitchFamily="34" charset="0"/>
                <a:ea typeface="Tahoma" pitchFamily="34" charset="0"/>
                <a:cs typeface="Tahoma" pitchFamily="34" charset="0"/>
              </a:rPr>
              <a:t> Si l’attaque à lieu à l’intérieur du site, il convient de respecter les consignes de sécurité : S’ECHAPPER, S’ENFERMER, ALERTER</a:t>
            </a:r>
            <a:endParaRPr lang="fr-FR" sz="1000" dirty="0" smtClean="0">
              <a:solidFill>
                <a:srgbClr val="1A171C"/>
              </a:solidFill>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Aider les personnes en difficulté à s’éloigner.</a:t>
            </a:r>
          </a:p>
          <a:p>
            <a:pPr marL="12700">
              <a:buFont typeface="Arial" pitchFamily="34" charset="0"/>
              <a:buChar char="•"/>
            </a:pPr>
            <a:r>
              <a:rPr lang="fr-FR" sz="1000" dirty="0" smtClean="0">
                <a:latin typeface="Tahoma" pitchFamily="34" charset="0"/>
                <a:cs typeface="Tahoma" pitchFamily="34" charset="0"/>
              </a:rPr>
              <a:t> Mettre son téléphone sur silencieux.</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ea typeface="Tahoma" pitchFamily="34" charset="0"/>
                <a:cs typeface="Tahoma" pitchFamily="34" charset="0"/>
              </a:rPr>
              <a:t> Donner l’alerte en appelant le 112, dès que possible en essayant de donner les informations essentielles. </a:t>
            </a:r>
            <a:endParaRPr lang="fr-FR" sz="1000" dirty="0">
              <a:latin typeface="Tahoma" pitchFamily="34" charset="0"/>
              <a:ea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Attendre la prise en charge par les services de sécurité et de secours</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Ne pas se précipiter vers les services de sécurité et de secours </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Suivre </a:t>
            </a:r>
            <a:r>
              <a:rPr lang="fr-FR" sz="1000" dirty="0">
                <a:solidFill>
                  <a:srgbClr val="1A171C"/>
                </a:solidFill>
                <a:latin typeface="Tahoma" pitchFamily="34" charset="0"/>
                <a:cs typeface="Tahoma" pitchFamily="34" charset="0"/>
              </a:rPr>
              <a:t>les consignes de sécurité.</a:t>
            </a:r>
            <a:endParaRPr lang="fr-FR" sz="1000" dirty="0">
              <a:latin typeface="Tahoma" pitchFamily="34" charset="0"/>
              <a:cs typeface="Tahoma"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Ecouter </a:t>
            </a:r>
            <a:r>
              <a:rPr lang="fr-FR" sz="1000" dirty="0">
                <a:solidFill>
                  <a:srgbClr val="1A171C"/>
                </a:solidFill>
                <a:latin typeface="Tahoma" pitchFamily="34" charset="0"/>
                <a:cs typeface="Tahoma" pitchFamily="34" charset="0"/>
              </a:rPr>
              <a:t>la </a:t>
            </a:r>
            <a:r>
              <a:rPr lang="fr-FR" sz="1000" dirty="0" smtClean="0">
                <a:solidFill>
                  <a:srgbClr val="1A171C"/>
                </a:solidFill>
                <a:latin typeface="Tahoma" pitchFamily="34" charset="0"/>
                <a:cs typeface="Tahoma" pitchFamily="34" charset="0"/>
              </a:rPr>
              <a:t>radio (prévoir un transistor à piles) France bleu Gard Lozère </a:t>
            </a:r>
            <a:r>
              <a:rPr lang="fr-FR" sz="1000" dirty="0" smtClean="0">
                <a:solidFill>
                  <a:srgbClr val="D42218"/>
                </a:solidFill>
                <a:latin typeface="Tahoma" pitchFamily="34" charset="0"/>
                <a:cs typeface="Tahoma" pitchFamily="34" charset="0"/>
              </a:rPr>
              <a:t>sur 90,2 FM et 91,6 FM</a:t>
            </a:r>
            <a:r>
              <a:rPr lang="fr-FR" sz="1000" dirty="0" smtClean="0">
                <a:latin typeface="Tahoma" pitchFamily="34" charset="0"/>
                <a:cs typeface="Tahoma" pitchFamily="34" charset="0"/>
              </a:rPr>
              <a:t>, France Inter </a:t>
            </a:r>
            <a:r>
              <a:rPr lang="fr-FR" sz="1000" dirty="0" smtClean="0">
                <a:solidFill>
                  <a:srgbClr val="FF0000"/>
                </a:solidFill>
                <a:latin typeface="Tahoma" pitchFamily="34" charset="0"/>
                <a:cs typeface="Tahoma" pitchFamily="34" charset="0"/>
              </a:rPr>
              <a:t>GO 1852 </a:t>
            </a:r>
            <a:r>
              <a:rPr lang="fr-FR" sz="1000" dirty="0">
                <a:solidFill>
                  <a:srgbClr val="FF0000"/>
                </a:solidFill>
                <a:latin typeface="Tahoma" pitchFamily="34" charset="0"/>
                <a:cs typeface="Tahoma" pitchFamily="34" charset="0"/>
              </a:rPr>
              <a:t>m</a:t>
            </a:r>
            <a:r>
              <a:rPr lang="fr-FR" sz="1000" dirty="0">
                <a:solidFill>
                  <a:srgbClr val="1A171C"/>
                </a:solidFill>
                <a:latin typeface="Tahoma" pitchFamily="34" charset="0"/>
                <a:cs typeface="Tahoma" pitchFamily="34" charset="0"/>
              </a:rPr>
              <a:t>.</a:t>
            </a:r>
            <a:endParaRPr lang="fr-FR" sz="1000" dirty="0">
              <a:latin typeface="Tahoma" pitchFamily="34" charset="0"/>
              <a:cs typeface="Tahoma" pitchFamily="34" charset="0"/>
            </a:endParaRPr>
          </a:p>
        </p:txBody>
      </p:sp>
      <p:sp>
        <p:nvSpPr>
          <p:cNvPr id="27766" name="object 120"/>
          <p:cNvSpPr txBox="1">
            <a:spLocks noChangeArrowheads="1"/>
          </p:cNvSpPr>
          <p:nvPr/>
        </p:nvSpPr>
        <p:spPr bwMode="auto">
          <a:xfrm>
            <a:off x="3396611" y="3941749"/>
            <a:ext cx="3810000" cy="923330"/>
          </a:xfrm>
          <a:prstGeom prst="rect">
            <a:avLst/>
          </a:prstGeom>
          <a:ln>
            <a:solidFill>
              <a:srgbClr val="6600CC"/>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r>
              <a:rPr lang="fr-FR" sz="1000" b="1" dirty="0">
                <a:solidFill>
                  <a:srgbClr val="1A171C"/>
                </a:solidFill>
                <a:latin typeface="Trebuchet MS" pitchFamily="34" charset="0"/>
              </a:rPr>
              <a:t>Après</a:t>
            </a:r>
            <a:endParaRPr lang="fr-FR" sz="1000" dirty="0">
              <a:latin typeface="Trebuchet MS" pitchFamily="34" charset="0"/>
            </a:endParaRPr>
          </a:p>
          <a:p>
            <a:pPr marL="12700">
              <a:buFont typeface="Arial" pitchFamily="34" charset="0"/>
              <a:buChar char="•"/>
            </a:pPr>
            <a:r>
              <a:rPr lang="fr-FR" sz="1000" dirty="0" smtClean="0">
                <a:solidFill>
                  <a:srgbClr val="1A171C"/>
                </a:solidFill>
                <a:latin typeface="Tahoma" pitchFamily="34" charset="0"/>
                <a:cs typeface="Tahoma" pitchFamily="34" charset="0"/>
              </a:rPr>
              <a:t> S’informer sur les lieux qui pourraient être encore fermés.</a:t>
            </a:r>
          </a:p>
          <a:p>
            <a:pPr marL="12700">
              <a:buFont typeface="Arial" pitchFamily="34" charset="0"/>
              <a:buChar char="•"/>
            </a:pPr>
            <a:r>
              <a:rPr lang="fr-FR" sz="1000" dirty="0" smtClean="0">
                <a:solidFill>
                  <a:srgbClr val="1A171C"/>
                </a:solidFill>
                <a:latin typeface="Tahoma" pitchFamily="34" charset="0"/>
                <a:cs typeface="Tahoma" pitchFamily="34" charset="0"/>
              </a:rPr>
              <a:t> En fonction de l’ampleur de l’attaque, une évacuation des alentours est possible, suivre les instructions reçues.</a:t>
            </a:r>
          </a:p>
          <a:p>
            <a:pPr marL="12700">
              <a:buFont typeface="Arial" pitchFamily="34" charset="0"/>
              <a:buChar char="•"/>
            </a:pPr>
            <a:r>
              <a:rPr lang="fr-FR" sz="1000" dirty="0" smtClean="0">
                <a:solidFill>
                  <a:srgbClr val="1A171C"/>
                </a:solidFill>
                <a:latin typeface="Tahoma" pitchFamily="34" charset="0"/>
                <a:cs typeface="Tahoma" pitchFamily="34" charset="0"/>
              </a:rPr>
              <a:t> Consulter un médecin ou un psychologue sur un éventuel choc post-traumatique.</a:t>
            </a:r>
            <a:endParaRPr lang="fr-FR" sz="1000" dirty="0">
              <a:latin typeface="Tahoma" pitchFamily="34" charset="0"/>
              <a:cs typeface="Tahoma" pitchFamily="34" charset="0"/>
            </a:endParaRPr>
          </a:p>
        </p:txBody>
      </p:sp>
      <p:sp>
        <p:nvSpPr>
          <p:cNvPr id="27767" name="object 121"/>
          <p:cNvSpPr>
            <a:spLocks noChangeArrowheads="1"/>
          </p:cNvSpPr>
          <p:nvPr/>
        </p:nvSpPr>
        <p:spPr bwMode="auto">
          <a:xfrm>
            <a:off x="10710863" y="6057900"/>
            <a:ext cx="0" cy="1524000"/>
          </a:xfrm>
          <a:custGeom>
            <a:avLst/>
            <a:gdLst>
              <a:gd name="T0" fmla="*/ 0 h 1522729"/>
              <a:gd name="T1" fmla="*/ 1522729 h 1522729"/>
            </a:gdLst>
            <a:ahLst/>
            <a:cxnLst/>
            <a:rect l="0" t="T0" r="0" b="T1"/>
            <a:pathLst>
              <a:path h="1522729">
                <a:moveTo>
                  <a:pt x="0" y="0"/>
                </a:moveTo>
                <a:lnTo>
                  <a:pt x="0" y="1522298"/>
                </a:lnTo>
              </a:path>
            </a:pathLst>
          </a:custGeom>
          <a:noFill/>
          <a:ln w="4153">
            <a:solidFill>
              <a:srgbClr val="FFFFFF"/>
            </a:solidFill>
            <a:miter lim="800000"/>
            <a:headEnd/>
            <a:tailEnd/>
          </a:ln>
        </p:spPr>
        <p:txBody>
          <a:bodyPr lIns="0" tIns="0" rIns="0" bIns="0">
            <a:spAutoFit/>
          </a:bodyPr>
          <a:lstStyle/>
          <a:p>
            <a:endParaRPr lang="fr-FR">
              <a:latin typeface="Calibri" pitchFamily="34" charset="0"/>
            </a:endParaRPr>
          </a:p>
        </p:txBody>
      </p:sp>
      <p:sp>
        <p:nvSpPr>
          <p:cNvPr id="27768" name="object 122"/>
          <p:cNvSpPr>
            <a:spLocks noChangeArrowheads="1"/>
          </p:cNvSpPr>
          <p:nvPr/>
        </p:nvSpPr>
        <p:spPr bwMode="auto">
          <a:xfrm>
            <a:off x="-37148" y="-1"/>
            <a:ext cx="468313" cy="3609975"/>
          </a:xfrm>
          <a:custGeom>
            <a:avLst/>
            <a:gdLst>
              <a:gd name="T0" fmla="*/ 0 w 467995"/>
              <a:gd name="T1" fmla="*/ 0 h 3610610"/>
              <a:gd name="T2" fmla="*/ 467995 w 467995"/>
              <a:gd name="T3" fmla="*/ 3610610 h 3610610"/>
            </a:gdLst>
            <a:ahLst/>
            <a:cxnLst/>
            <a:rect l="T0" t="T1" r="T2" b="T3"/>
            <a:pathLst>
              <a:path w="467995" h="3610610">
                <a:moveTo>
                  <a:pt x="467702" y="0"/>
                </a:moveTo>
                <a:lnTo>
                  <a:pt x="0" y="0"/>
                </a:lnTo>
                <a:lnTo>
                  <a:pt x="0" y="3610493"/>
                </a:lnTo>
                <a:lnTo>
                  <a:pt x="363083" y="3610258"/>
                </a:lnTo>
                <a:lnTo>
                  <a:pt x="414216" y="3606610"/>
                </a:lnTo>
                <a:lnTo>
                  <a:pt x="451913" y="3587776"/>
                </a:lnTo>
                <a:lnTo>
                  <a:pt x="465750" y="3542002"/>
                </a:lnTo>
                <a:lnTo>
                  <a:pt x="467674" y="3482788"/>
                </a:lnTo>
                <a:lnTo>
                  <a:pt x="467702" y="0"/>
                </a:lnTo>
                <a:close/>
              </a:path>
            </a:pathLst>
          </a:custGeom>
          <a:solidFill>
            <a:srgbClr val="7030A0"/>
          </a:solidFill>
          <a:ln w="9525">
            <a:noFill/>
            <a:miter lim="800000"/>
            <a:headEnd/>
            <a:tailEnd/>
          </a:ln>
        </p:spPr>
        <p:txBody>
          <a:bodyPr lIns="0" tIns="0" rIns="0" bIns="0">
            <a:spAutoFit/>
          </a:bodyPr>
          <a:lstStyle/>
          <a:p>
            <a:endParaRPr lang="fr-FR">
              <a:latin typeface="Calibri" pitchFamily="34" charset="0"/>
            </a:endParaRPr>
          </a:p>
        </p:txBody>
      </p:sp>
      <p:sp>
        <p:nvSpPr>
          <p:cNvPr id="123" name="object 123"/>
          <p:cNvSpPr txBox="1"/>
          <p:nvPr/>
        </p:nvSpPr>
        <p:spPr>
          <a:xfrm>
            <a:off x="177801" y="430580"/>
            <a:ext cx="307777" cy="2493010"/>
          </a:xfrm>
          <a:prstGeom prst="rect">
            <a:avLst/>
          </a:prstGeom>
        </p:spPr>
        <p:txBody>
          <a:bodyPr vert="vert270" lIns="0" tIns="0" rIns="0" bIns="0">
            <a:spAutoFit/>
          </a:bodyPr>
          <a:lstStyle/>
          <a:p>
            <a:pPr marL="12700" fontAlgn="auto">
              <a:spcBef>
                <a:spcPts val="0"/>
              </a:spcBef>
              <a:spcAft>
                <a:spcPts val="0"/>
              </a:spcAft>
              <a:defRPr/>
            </a:pPr>
            <a:r>
              <a:rPr sz="2000" b="1" dirty="0">
                <a:solidFill>
                  <a:srgbClr val="FFFFFF"/>
                </a:solidFill>
                <a:latin typeface="Trebuchet MS"/>
                <a:cs typeface="Trebuchet MS"/>
              </a:rPr>
              <a:t>Le</a:t>
            </a:r>
            <a:r>
              <a:rPr sz="2000" b="1" spc="-140" dirty="0">
                <a:solidFill>
                  <a:srgbClr val="FFFFFF"/>
                </a:solidFill>
                <a:latin typeface="Trebuchet MS"/>
                <a:cs typeface="Trebuchet MS"/>
              </a:rPr>
              <a:t> </a:t>
            </a:r>
            <a:r>
              <a:rPr sz="2000" b="1" dirty="0" err="1">
                <a:solidFill>
                  <a:srgbClr val="FFFFFF"/>
                </a:solidFill>
                <a:latin typeface="Trebuchet MS"/>
                <a:cs typeface="Trebuchet MS"/>
              </a:rPr>
              <a:t>risque</a:t>
            </a:r>
            <a:r>
              <a:rPr sz="2000" b="1" spc="-140" dirty="0">
                <a:solidFill>
                  <a:srgbClr val="FFFFFF"/>
                </a:solidFill>
                <a:latin typeface="Trebuchet MS"/>
                <a:cs typeface="Trebuchet MS"/>
              </a:rPr>
              <a:t> </a:t>
            </a:r>
            <a:r>
              <a:rPr lang="fr-FR" sz="2000" b="1" spc="-35" dirty="0" smtClean="0">
                <a:solidFill>
                  <a:srgbClr val="FFFFFF"/>
                </a:solidFill>
                <a:latin typeface="Trebuchet MS"/>
                <a:cs typeface="Trebuchet MS"/>
              </a:rPr>
              <a:t>Attentat</a:t>
            </a:r>
            <a:endParaRPr sz="2000" dirty="0">
              <a:latin typeface="Trebuchet MS"/>
              <a:cs typeface="Trebuchet MS"/>
            </a:endParaRPr>
          </a:p>
        </p:txBody>
      </p:sp>
      <p:sp>
        <p:nvSpPr>
          <p:cNvPr id="132" name="object 132"/>
          <p:cNvSpPr txBox="1"/>
          <p:nvPr/>
        </p:nvSpPr>
        <p:spPr>
          <a:xfrm rot="21300000">
            <a:off x="720757" y="5326646"/>
            <a:ext cx="2030413" cy="307975"/>
          </a:xfrm>
          <a:prstGeom prst="rect">
            <a:avLst/>
          </a:prstGeom>
        </p:spPr>
        <p:txBody>
          <a:bodyPr lIns="0" tIns="0" rIns="0" bIns="0">
            <a:spAutoFit/>
          </a:bodyPr>
          <a:lstStyle/>
          <a:p>
            <a:pPr fontAlgn="auto">
              <a:lnSpc>
                <a:spcPts val="2435"/>
              </a:lnSpc>
              <a:spcBef>
                <a:spcPts val="0"/>
              </a:spcBef>
              <a:spcAft>
                <a:spcPts val="0"/>
              </a:spcAft>
              <a:defRPr/>
            </a:pPr>
            <a:r>
              <a:rPr sz="2050" spc="-185" dirty="0">
                <a:solidFill>
                  <a:srgbClr val="E2001A"/>
                </a:solidFill>
                <a:latin typeface="Tahoma"/>
                <a:cs typeface="Tahoma"/>
              </a:rPr>
              <a:t>Rappel</a:t>
            </a:r>
            <a:r>
              <a:rPr sz="2050" spc="-235" dirty="0">
                <a:solidFill>
                  <a:srgbClr val="E2001A"/>
                </a:solidFill>
                <a:latin typeface="Tahoma"/>
                <a:cs typeface="Tahoma"/>
              </a:rPr>
              <a:t> </a:t>
            </a:r>
            <a:r>
              <a:rPr sz="2050" spc="-190" dirty="0">
                <a:solidFill>
                  <a:srgbClr val="E2001A"/>
                </a:solidFill>
                <a:latin typeface="Tahoma"/>
                <a:cs typeface="Tahoma"/>
              </a:rPr>
              <a:t>des</a:t>
            </a:r>
            <a:r>
              <a:rPr sz="2050" spc="-235" dirty="0">
                <a:solidFill>
                  <a:srgbClr val="E2001A"/>
                </a:solidFill>
                <a:latin typeface="Tahoma"/>
                <a:cs typeface="Tahoma"/>
              </a:rPr>
              <a:t> </a:t>
            </a:r>
            <a:r>
              <a:rPr sz="2050" spc="-170" dirty="0">
                <a:solidFill>
                  <a:srgbClr val="E2001A"/>
                </a:solidFill>
                <a:latin typeface="Tahoma"/>
                <a:cs typeface="Tahoma"/>
              </a:rPr>
              <a:t>c</a:t>
            </a:r>
            <a:r>
              <a:rPr sz="2050" spc="-180" dirty="0">
                <a:solidFill>
                  <a:srgbClr val="E2001A"/>
                </a:solidFill>
                <a:latin typeface="Tahoma"/>
                <a:cs typeface="Tahoma"/>
              </a:rPr>
              <a:t>onsignes</a:t>
            </a:r>
            <a:endParaRPr sz="2050" dirty="0">
              <a:latin typeface="Tahoma"/>
              <a:cs typeface="Tahoma"/>
            </a:endParaRPr>
          </a:p>
        </p:txBody>
      </p:sp>
      <p:sp>
        <p:nvSpPr>
          <p:cNvPr id="133" name="object 133"/>
          <p:cNvSpPr txBox="1"/>
          <p:nvPr/>
        </p:nvSpPr>
        <p:spPr>
          <a:xfrm rot="21300000">
            <a:off x="1332238" y="5589934"/>
            <a:ext cx="1077912" cy="309563"/>
          </a:xfrm>
          <a:prstGeom prst="rect">
            <a:avLst/>
          </a:prstGeom>
        </p:spPr>
        <p:txBody>
          <a:bodyPr lIns="0" tIns="0" rIns="0" bIns="0">
            <a:spAutoFit/>
          </a:bodyPr>
          <a:lstStyle/>
          <a:p>
            <a:pPr fontAlgn="auto">
              <a:lnSpc>
                <a:spcPts val="2435"/>
              </a:lnSpc>
              <a:spcBef>
                <a:spcPts val="0"/>
              </a:spcBef>
              <a:spcAft>
                <a:spcPts val="0"/>
              </a:spcAft>
              <a:defRPr/>
            </a:pPr>
            <a:r>
              <a:rPr sz="2050" spc="-235" dirty="0">
                <a:solidFill>
                  <a:srgbClr val="E2001A"/>
                </a:solidFill>
                <a:latin typeface="Tahoma"/>
                <a:cs typeface="Tahoma"/>
              </a:rPr>
              <a:t>de </a:t>
            </a:r>
            <a:r>
              <a:rPr sz="2050" spc="-145" dirty="0">
                <a:solidFill>
                  <a:srgbClr val="E2001A"/>
                </a:solidFill>
                <a:latin typeface="Tahoma"/>
                <a:cs typeface="Tahoma"/>
              </a:rPr>
              <a:t>sécurité</a:t>
            </a:r>
            <a:endParaRPr sz="2050" dirty="0">
              <a:latin typeface="Tahoma"/>
              <a:cs typeface="Tahoma"/>
            </a:endParaRPr>
          </a:p>
        </p:txBody>
      </p:sp>
      <p:sp>
        <p:nvSpPr>
          <p:cNvPr id="137" name="object 137"/>
          <p:cNvSpPr txBox="1"/>
          <p:nvPr/>
        </p:nvSpPr>
        <p:spPr>
          <a:xfrm>
            <a:off x="5130800" y="7296150"/>
            <a:ext cx="279400" cy="152400"/>
          </a:xfrm>
          <a:prstGeom prst="rect">
            <a:avLst/>
          </a:prstGeom>
        </p:spPr>
        <p:txBody>
          <a:bodyPr lIns="0" tIns="0" rIns="0" bIns="0">
            <a:spAutoFit/>
          </a:bodyPr>
          <a:lstStyle/>
          <a:p>
            <a:pPr marL="12700" fontAlgn="auto">
              <a:spcBef>
                <a:spcPts val="0"/>
              </a:spcBef>
              <a:spcAft>
                <a:spcPts val="0"/>
              </a:spcAft>
              <a:defRPr/>
            </a:pPr>
            <a:r>
              <a:rPr lang="fr-FR" sz="1000" b="1" spc="-509" dirty="0" smtClean="0">
                <a:solidFill>
                  <a:srgbClr val="FFFFFF"/>
                </a:solidFill>
                <a:latin typeface="Cambria"/>
                <a:cs typeface="Cambria"/>
              </a:rPr>
              <a:t>9</a:t>
            </a:r>
            <a:endParaRPr sz="1000" dirty="0">
              <a:latin typeface="Cambria"/>
              <a:cs typeface="Cambria"/>
            </a:endParaRPr>
          </a:p>
        </p:txBody>
      </p:sp>
      <p:sp>
        <p:nvSpPr>
          <p:cNvPr id="27775" name="object 179"/>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146" name="object 39"/>
          <p:cNvSpPr>
            <a:spLocks noChangeArrowheads="1"/>
          </p:cNvSpPr>
          <p:nvPr/>
        </p:nvSpPr>
        <p:spPr bwMode="auto">
          <a:xfrm>
            <a:off x="502443" y="331911"/>
            <a:ext cx="1211263" cy="1211263"/>
          </a:xfrm>
          <a:custGeom>
            <a:avLst/>
            <a:gdLst>
              <a:gd name="T0" fmla="*/ 0 w 1212214"/>
              <a:gd name="T1" fmla="*/ 0 h 1211579"/>
              <a:gd name="T2" fmla="*/ 1212214 w 1212214"/>
              <a:gd name="T3" fmla="*/ 1211579 h 1211579"/>
            </a:gdLst>
            <a:ahLst/>
            <a:cxnLst/>
            <a:rect l="T0" t="T1" r="T2" b="T3"/>
            <a:pathLst>
              <a:path w="1212214" h="1211579">
                <a:moveTo>
                  <a:pt x="605955" y="0"/>
                </a:moveTo>
                <a:lnTo>
                  <a:pt x="532019" y="3809"/>
                </a:lnTo>
                <a:lnTo>
                  <a:pt x="484608" y="11429"/>
                </a:lnTo>
                <a:lnTo>
                  <a:pt x="438700" y="21589"/>
                </a:lnTo>
                <a:lnTo>
                  <a:pt x="416310" y="29209"/>
                </a:lnTo>
                <a:lnTo>
                  <a:pt x="394296" y="35559"/>
                </a:lnTo>
                <a:lnTo>
                  <a:pt x="351394" y="53339"/>
                </a:lnTo>
                <a:lnTo>
                  <a:pt x="309996" y="74929"/>
                </a:lnTo>
                <a:lnTo>
                  <a:pt x="270100" y="100329"/>
                </a:lnTo>
                <a:lnTo>
                  <a:pt x="231707" y="128269"/>
                </a:lnTo>
                <a:lnTo>
                  <a:pt x="194817" y="160019"/>
                </a:lnTo>
                <a:lnTo>
                  <a:pt x="159683" y="195579"/>
                </a:lnTo>
                <a:lnTo>
                  <a:pt x="127832" y="232409"/>
                </a:lnTo>
                <a:lnTo>
                  <a:pt x="99521" y="270509"/>
                </a:lnTo>
                <a:lnTo>
                  <a:pt x="74749" y="309879"/>
                </a:lnTo>
                <a:lnTo>
                  <a:pt x="53518" y="351789"/>
                </a:lnTo>
                <a:lnTo>
                  <a:pt x="35825" y="394969"/>
                </a:lnTo>
                <a:lnTo>
                  <a:pt x="21671" y="439419"/>
                </a:lnTo>
                <a:lnTo>
                  <a:pt x="11056" y="485139"/>
                </a:lnTo>
                <a:lnTo>
                  <a:pt x="3980" y="532129"/>
                </a:lnTo>
                <a:lnTo>
                  <a:pt x="442" y="581659"/>
                </a:lnTo>
                <a:lnTo>
                  <a:pt x="0" y="605789"/>
                </a:lnTo>
                <a:lnTo>
                  <a:pt x="442" y="631189"/>
                </a:lnTo>
                <a:lnTo>
                  <a:pt x="3980" y="680719"/>
                </a:lnTo>
                <a:lnTo>
                  <a:pt x="11056" y="727709"/>
                </a:lnTo>
                <a:lnTo>
                  <a:pt x="21671" y="773429"/>
                </a:lnTo>
                <a:lnTo>
                  <a:pt x="35825" y="817879"/>
                </a:lnTo>
                <a:lnTo>
                  <a:pt x="53518" y="861059"/>
                </a:lnTo>
                <a:lnTo>
                  <a:pt x="74749" y="901699"/>
                </a:lnTo>
                <a:lnTo>
                  <a:pt x="99521" y="942339"/>
                </a:lnTo>
                <a:lnTo>
                  <a:pt x="127832" y="980439"/>
                </a:lnTo>
                <a:lnTo>
                  <a:pt x="159683" y="1017269"/>
                </a:lnTo>
                <a:lnTo>
                  <a:pt x="194817" y="1052829"/>
                </a:lnTo>
                <a:lnTo>
                  <a:pt x="231707" y="1084579"/>
                </a:lnTo>
                <a:lnTo>
                  <a:pt x="270100" y="1112519"/>
                </a:lnTo>
                <a:lnTo>
                  <a:pt x="309996" y="1137919"/>
                </a:lnTo>
                <a:lnTo>
                  <a:pt x="372657" y="1168399"/>
                </a:lnTo>
                <a:lnTo>
                  <a:pt x="416310" y="1183639"/>
                </a:lnTo>
                <a:lnTo>
                  <a:pt x="461466" y="1196339"/>
                </a:lnTo>
                <a:lnTo>
                  <a:pt x="508126" y="1205229"/>
                </a:lnTo>
                <a:lnTo>
                  <a:pt x="556289" y="1210309"/>
                </a:lnTo>
                <a:lnTo>
                  <a:pt x="580934" y="1211579"/>
                </a:lnTo>
                <a:lnTo>
                  <a:pt x="630972" y="1211579"/>
                </a:lnTo>
                <a:lnTo>
                  <a:pt x="703771" y="1205229"/>
                </a:lnTo>
                <a:lnTo>
                  <a:pt x="750426" y="1196339"/>
                </a:lnTo>
                <a:lnTo>
                  <a:pt x="795580" y="1183639"/>
                </a:lnTo>
                <a:lnTo>
                  <a:pt x="839231" y="1168399"/>
                </a:lnTo>
                <a:lnTo>
                  <a:pt x="881381" y="1148079"/>
                </a:lnTo>
                <a:lnTo>
                  <a:pt x="922029" y="1125219"/>
                </a:lnTo>
                <a:lnTo>
                  <a:pt x="961175" y="1098549"/>
                </a:lnTo>
                <a:lnTo>
                  <a:pt x="966359" y="1094739"/>
                </a:lnTo>
                <a:lnTo>
                  <a:pt x="585630" y="1094739"/>
                </a:lnTo>
                <a:lnTo>
                  <a:pt x="565620" y="1093469"/>
                </a:lnTo>
                <a:lnTo>
                  <a:pt x="507483" y="1085849"/>
                </a:lnTo>
                <a:lnTo>
                  <a:pt x="452182" y="1071879"/>
                </a:lnTo>
                <a:lnTo>
                  <a:pt x="382861" y="1043939"/>
                </a:lnTo>
                <a:lnTo>
                  <a:pt x="334180" y="1014729"/>
                </a:lnTo>
                <a:lnTo>
                  <a:pt x="303301" y="991869"/>
                </a:lnTo>
                <a:lnTo>
                  <a:pt x="273683" y="966469"/>
                </a:lnTo>
                <a:lnTo>
                  <a:pt x="245522" y="938529"/>
                </a:lnTo>
                <a:lnTo>
                  <a:pt x="220000" y="908049"/>
                </a:lnTo>
                <a:lnTo>
                  <a:pt x="187035" y="861059"/>
                </a:lnTo>
                <a:lnTo>
                  <a:pt x="177465" y="845819"/>
                </a:lnTo>
                <a:lnTo>
                  <a:pt x="160451" y="811529"/>
                </a:lnTo>
                <a:lnTo>
                  <a:pt x="140247" y="759459"/>
                </a:lnTo>
                <a:lnTo>
                  <a:pt x="130323" y="722629"/>
                </a:lnTo>
                <a:lnTo>
                  <a:pt x="120753" y="665479"/>
                </a:lnTo>
                <a:lnTo>
                  <a:pt x="117918" y="626109"/>
                </a:lnTo>
                <a:lnTo>
                  <a:pt x="117624" y="601979"/>
                </a:lnTo>
                <a:lnTo>
                  <a:pt x="117827" y="589279"/>
                </a:lnTo>
                <a:lnTo>
                  <a:pt x="121780" y="539749"/>
                </a:lnTo>
                <a:lnTo>
                  <a:pt x="130478" y="491489"/>
                </a:lnTo>
                <a:lnTo>
                  <a:pt x="143919" y="445769"/>
                </a:lnTo>
                <a:lnTo>
                  <a:pt x="162104" y="401319"/>
                </a:lnTo>
                <a:lnTo>
                  <a:pt x="169221" y="386079"/>
                </a:lnTo>
                <a:lnTo>
                  <a:pt x="193731" y="344169"/>
                </a:lnTo>
                <a:lnTo>
                  <a:pt x="222986" y="303529"/>
                </a:lnTo>
                <a:lnTo>
                  <a:pt x="233796" y="289559"/>
                </a:lnTo>
                <a:lnTo>
                  <a:pt x="244896" y="276859"/>
                </a:lnTo>
                <a:lnTo>
                  <a:pt x="256288" y="265429"/>
                </a:lnTo>
                <a:lnTo>
                  <a:pt x="267970" y="252729"/>
                </a:lnTo>
                <a:lnTo>
                  <a:pt x="279943" y="242569"/>
                </a:lnTo>
                <a:lnTo>
                  <a:pt x="292207" y="231139"/>
                </a:lnTo>
                <a:lnTo>
                  <a:pt x="304762" y="220979"/>
                </a:lnTo>
                <a:lnTo>
                  <a:pt x="344173" y="193039"/>
                </a:lnTo>
                <a:lnTo>
                  <a:pt x="386201" y="168909"/>
                </a:lnTo>
                <a:lnTo>
                  <a:pt x="430848" y="149859"/>
                </a:lnTo>
                <a:lnTo>
                  <a:pt x="478112" y="134619"/>
                </a:lnTo>
                <a:lnTo>
                  <a:pt x="494449" y="130809"/>
                </a:lnTo>
                <a:lnTo>
                  <a:pt x="983290" y="130809"/>
                </a:lnTo>
                <a:lnTo>
                  <a:pt x="980184" y="128269"/>
                </a:lnTo>
                <a:lnTo>
                  <a:pt x="941789" y="100329"/>
                </a:lnTo>
                <a:lnTo>
                  <a:pt x="901893" y="74929"/>
                </a:lnTo>
                <a:lnTo>
                  <a:pt x="860494" y="53339"/>
                </a:lnTo>
                <a:lnTo>
                  <a:pt x="817593" y="35559"/>
                </a:lnTo>
                <a:lnTo>
                  <a:pt x="795580" y="29209"/>
                </a:lnTo>
                <a:lnTo>
                  <a:pt x="773191" y="21589"/>
                </a:lnTo>
                <a:lnTo>
                  <a:pt x="727286" y="11429"/>
                </a:lnTo>
                <a:lnTo>
                  <a:pt x="679880" y="3809"/>
                </a:lnTo>
                <a:lnTo>
                  <a:pt x="605955" y="0"/>
                </a:lnTo>
                <a:close/>
              </a:path>
              <a:path w="1212214" h="1211579">
                <a:moveTo>
                  <a:pt x="983290" y="130809"/>
                </a:moveTo>
                <a:lnTo>
                  <a:pt x="713803" y="130809"/>
                </a:lnTo>
                <a:lnTo>
                  <a:pt x="730261" y="134619"/>
                </a:lnTo>
                <a:lnTo>
                  <a:pt x="746428" y="139699"/>
                </a:lnTo>
                <a:lnTo>
                  <a:pt x="793183" y="154939"/>
                </a:lnTo>
                <a:lnTo>
                  <a:pt x="837318" y="176529"/>
                </a:lnTo>
                <a:lnTo>
                  <a:pt x="878835" y="200659"/>
                </a:lnTo>
                <a:lnTo>
                  <a:pt x="917736" y="229869"/>
                </a:lnTo>
                <a:lnTo>
                  <a:pt x="954020" y="264159"/>
                </a:lnTo>
                <a:lnTo>
                  <a:pt x="987691" y="302259"/>
                </a:lnTo>
                <a:lnTo>
                  <a:pt x="998087" y="314959"/>
                </a:lnTo>
                <a:lnTo>
                  <a:pt x="1026077" y="356869"/>
                </a:lnTo>
                <a:lnTo>
                  <a:pt x="1049271" y="400049"/>
                </a:lnTo>
                <a:lnTo>
                  <a:pt x="1055937" y="414019"/>
                </a:lnTo>
                <a:lnTo>
                  <a:pt x="1072734" y="459739"/>
                </a:lnTo>
                <a:lnTo>
                  <a:pt x="1084733" y="506729"/>
                </a:lnTo>
                <a:lnTo>
                  <a:pt x="1091933" y="554989"/>
                </a:lnTo>
                <a:lnTo>
                  <a:pt x="1094333" y="605789"/>
                </a:lnTo>
                <a:lnTo>
                  <a:pt x="1093976" y="626109"/>
                </a:lnTo>
                <a:lnTo>
                  <a:pt x="1091115" y="665479"/>
                </a:lnTo>
                <a:lnTo>
                  <a:pt x="1085394" y="704849"/>
                </a:lnTo>
                <a:lnTo>
                  <a:pt x="1071450" y="759459"/>
                </a:lnTo>
                <a:lnTo>
                  <a:pt x="1051072" y="811529"/>
                </a:lnTo>
                <a:lnTo>
                  <a:pt x="1033911" y="845819"/>
                </a:lnTo>
                <a:lnTo>
                  <a:pt x="1024258" y="861059"/>
                </a:lnTo>
                <a:lnTo>
                  <a:pt x="1013891" y="877569"/>
                </a:lnTo>
                <a:lnTo>
                  <a:pt x="991011" y="908049"/>
                </a:lnTo>
                <a:lnTo>
                  <a:pt x="965273" y="938529"/>
                </a:lnTo>
                <a:lnTo>
                  <a:pt x="936999" y="966469"/>
                </a:lnTo>
                <a:lnTo>
                  <a:pt x="907408" y="991869"/>
                </a:lnTo>
                <a:lnTo>
                  <a:pt x="876579" y="1014729"/>
                </a:lnTo>
                <a:lnTo>
                  <a:pt x="828018" y="1043939"/>
                </a:lnTo>
                <a:lnTo>
                  <a:pt x="758940" y="1071879"/>
                </a:lnTo>
                <a:lnTo>
                  <a:pt x="703888" y="1085849"/>
                </a:lnTo>
                <a:lnTo>
                  <a:pt x="646054" y="1093469"/>
                </a:lnTo>
                <a:lnTo>
                  <a:pt x="626159" y="1094739"/>
                </a:lnTo>
                <a:lnTo>
                  <a:pt x="966359" y="1094739"/>
                </a:lnTo>
                <a:lnTo>
                  <a:pt x="998819" y="1069339"/>
                </a:lnTo>
                <a:lnTo>
                  <a:pt x="1034961" y="1035049"/>
                </a:lnTo>
                <a:lnTo>
                  <a:pt x="1068575" y="999489"/>
                </a:lnTo>
                <a:lnTo>
                  <a:pt x="1098653" y="961389"/>
                </a:lnTo>
                <a:lnTo>
                  <a:pt x="1125193" y="922019"/>
                </a:lnTo>
                <a:lnTo>
                  <a:pt x="1148194" y="881379"/>
                </a:lnTo>
                <a:lnTo>
                  <a:pt x="1167658" y="839469"/>
                </a:lnTo>
                <a:lnTo>
                  <a:pt x="1183584" y="796289"/>
                </a:lnTo>
                <a:lnTo>
                  <a:pt x="1195970" y="750569"/>
                </a:lnTo>
                <a:lnTo>
                  <a:pt x="1204818" y="703579"/>
                </a:lnTo>
                <a:lnTo>
                  <a:pt x="1210127" y="655319"/>
                </a:lnTo>
                <a:lnTo>
                  <a:pt x="1211764" y="613409"/>
                </a:lnTo>
                <a:lnTo>
                  <a:pt x="1211827" y="601979"/>
                </a:lnTo>
                <a:lnTo>
                  <a:pt x="1211455" y="581659"/>
                </a:lnTo>
                <a:lnTo>
                  <a:pt x="1207915" y="532129"/>
                </a:lnTo>
                <a:lnTo>
                  <a:pt x="1200837" y="485139"/>
                </a:lnTo>
                <a:lnTo>
                  <a:pt x="1190219" y="439419"/>
                </a:lnTo>
                <a:lnTo>
                  <a:pt x="1176063" y="394969"/>
                </a:lnTo>
                <a:lnTo>
                  <a:pt x="1158369" y="351789"/>
                </a:lnTo>
                <a:lnTo>
                  <a:pt x="1137136" y="309879"/>
                </a:lnTo>
                <a:lnTo>
                  <a:pt x="1112365" y="270509"/>
                </a:lnTo>
                <a:lnTo>
                  <a:pt x="1084056" y="232409"/>
                </a:lnTo>
                <a:lnTo>
                  <a:pt x="1052210" y="195579"/>
                </a:lnTo>
                <a:lnTo>
                  <a:pt x="1017077" y="160019"/>
                </a:lnTo>
                <a:lnTo>
                  <a:pt x="998819" y="143509"/>
                </a:lnTo>
                <a:lnTo>
                  <a:pt x="983290" y="130809"/>
                </a:lnTo>
                <a:close/>
              </a:path>
              <a:path w="1212214" h="1211579">
                <a:moveTo>
                  <a:pt x="599668" y="852169"/>
                </a:moveTo>
                <a:lnTo>
                  <a:pt x="549668" y="866139"/>
                </a:lnTo>
                <a:lnTo>
                  <a:pt x="518720" y="890269"/>
                </a:lnTo>
                <a:lnTo>
                  <a:pt x="492489" y="934719"/>
                </a:lnTo>
                <a:lnTo>
                  <a:pt x="487226" y="972819"/>
                </a:lnTo>
                <a:lnTo>
                  <a:pt x="488191" y="986789"/>
                </a:lnTo>
                <a:lnTo>
                  <a:pt x="498901" y="1023619"/>
                </a:lnTo>
                <a:lnTo>
                  <a:pt x="521751" y="1055369"/>
                </a:lnTo>
                <a:lnTo>
                  <a:pt x="553167" y="1076959"/>
                </a:lnTo>
                <a:lnTo>
                  <a:pt x="590807" y="1087119"/>
                </a:lnTo>
                <a:lnTo>
                  <a:pt x="615620" y="1087119"/>
                </a:lnTo>
                <a:lnTo>
                  <a:pt x="662696" y="1073149"/>
                </a:lnTo>
                <a:lnTo>
                  <a:pt x="696031" y="1047749"/>
                </a:lnTo>
                <a:lnTo>
                  <a:pt x="718399" y="1004569"/>
                </a:lnTo>
                <a:lnTo>
                  <a:pt x="723260" y="961389"/>
                </a:lnTo>
                <a:lnTo>
                  <a:pt x="721880" y="948689"/>
                </a:lnTo>
                <a:lnTo>
                  <a:pt x="702957" y="902969"/>
                </a:lnTo>
                <a:lnTo>
                  <a:pt x="674855" y="873759"/>
                </a:lnTo>
                <a:lnTo>
                  <a:pt x="628489" y="854709"/>
                </a:lnTo>
                <a:lnTo>
                  <a:pt x="599668" y="852169"/>
                </a:lnTo>
                <a:close/>
              </a:path>
              <a:path w="1212214" h="1211579">
                <a:moveTo>
                  <a:pt x="713803" y="130809"/>
                </a:moveTo>
                <a:lnTo>
                  <a:pt x="494449" y="130809"/>
                </a:lnTo>
                <a:lnTo>
                  <a:pt x="491805" y="138429"/>
                </a:lnTo>
                <a:lnTo>
                  <a:pt x="483706" y="184149"/>
                </a:lnTo>
                <a:lnTo>
                  <a:pt x="483659" y="191769"/>
                </a:lnTo>
                <a:lnTo>
                  <a:pt x="483782" y="196849"/>
                </a:lnTo>
                <a:lnTo>
                  <a:pt x="487181" y="236219"/>
                </a:lnTo>
                <a:lnTo>
                  <a:pt x="494643" y="284479"/>
                </a:lnTo>
                <a:lnTo>
                  <a:pt x="502908" y="326389"/>
                </a:lnTo>
                <a:lnTo>
                  <a:pt x="509688" y="358139"/>
                </a:lnTo>
                <a:lnTo>
                  <a:pt x="513460" y="373379"/>
                </a:lnTo>
                <a:lnTo>
                  <a:pt x="517486" y="391159"/>
                </a:lnTo>
                <a:lnTo>
                  <a:pt x="555314" y="548639"/>
                </a:lnTo>
                <a:lnTo>
                  <a:pt x="558432" y="562609"/>
                </a:lnTo>
                <a:lnTo>
                  <a:pt x="561403" y="575309"/>
                </a:lnTo>
                <a:lnTo>
                  <a:pt x="564230" y="589279"/>
                </a:lnTo>
                <a:lnTo>
                  <a:pt x="566914" y="601979"/>
                </a:lnTo>
                <a:lnTo>
                  <a:pt x="569455" y="613409"/>
                </a:lnTo>
                <a:lnTo>
                  <a:pt x="571857" y="626109"/>
                </a:lnTo>
                <a:lnTo>
                  <a:pt x="574120" y="637539"/>
                </a:lnTo>
                <a:lnTo>
                  <a:pt x="576245" y="650239"/>
                </a:lnTo>
                <a:lnTo>
                  <a:pt x="578234" y="661669"/>
                </a:lnTo>
                <a:lnTo>
                  <a:pt x="584289" y="701039"/>
                </a:lnTo>
                <a:lnTo>
                  <a:pt x="588987" y="749299"/>
                </a:lnTo>
                <a:lnTo>
                  <a:pt x="620501" y="749299"/>
                </a:lnTo>
                <a:lnTo>
                  <a:pt x="624354" y="703579"/>
                </a:lnTo>
                <a:lnTo>
                  <a:pt x="626977" y="679449"/>
                </a:lnTo>
                <a:lnTo>
                  <a:pt x="628558" y="665479"/>
                </a:lnTo>
                <a:lnTo>
                  <a:pt x="630233" y="652779"/>
                </a:lnTo>
                <a:lnTo>
                  <a:pt x="632003" y="640079"/>
                </a:lnTo>
                <a:lnTo>
                  <a:pt x="633869" y="627379"/>
                </a:lnTo>
                <a:lnTo>
                  <a:pt x="635829" y="615949"/>
                </a:lnTo>
                <a:lnTo>
                  <a:pt x="637884" y="603249"/>
                </a:lnTo>
                <a:lnTo>
                  <a:pt x="647051" y="558799"/>
                </a:lnTo>
                <a:lnTo>
                  <a:pt x="649579" y="548639"/>
                </a:lnTo>
                <a:lnTo>
                  <a:pt x="691595" y="377189"/>
                </a:lnTo>
                <a:lnTo>
                  <a:pt x="695606" y="360679"/>
                </a:lnTo>
                <a:lnTo>
                  <a:pt x="699358" y="344169"/>
                </a:lnTo>
                <a:lnTo>
                  <a:pt x="702851" y="328929"/>
                </a:lnTo>
                <a:lnTo>
                  <a:pt x="714233" y="273049"/>
                </a:lnTo>
                <a:lnTo>
                  <a:pt x="721471" y="226059"/>
                </a:lnTo>
                <a:lnTo>
                  <a:pt x="724689" y="180339"/>
                </a:lnTo>
                <a:lnTo>
                  <a:pt x="723831" y="167639"/>
                </a:lnTo>
                <a:lnTo>
                  <a:pt x="721731" y="154939"/>
                </a:lnTo>
                <a:lnTo>
                  <a:pt x="718389" y="143509"/>
                </a:lnTo>
                <a:lnTo>
                  <a:pt x="713803" y="130809"/>
                </a:lnTo>
                <a:close/>
              </a:path>
            </a:pathLst>
          </a:custGeom>
          <a:solidFill>
            <a:srgbClr val="7030A0"/>
          </a:solidFill>
          <a:ln w="9525">
            <a:noFill/>
            <a:miter lim="800000"/>
            <a:headEnd/>
            <a:tailEnd/>
          </a:ln>
        </p:spPr>
        <p:txBody>
          <a:bodyPr lIns="0" tIns="0" rIns="0" bIns="0">
            <a:spAutoFit/>
          </a:bodyPr>
          <a:lstStyle/>
          <a:p>
            <a:endParaRPr lang="fr-FR">
              <a:latin typeface="Calibri" pitchFamily="34" charset="0"/>
            </a:endParaRPr>
          </a:p>
        </p:txBody>
      </p:sp>
      <p:sp>
        <p:nvSpPr>
          <p:cNvPr id="128" name="object 5"/>
          <p:cNvSpPr/>
          <p:nvPr/>
        </p:nvSpPr>
        <p:spPr>
          <a:xfrm>
            <a:off x="7271544" y="591468"/>
            <a:ext cx="3371056" cy="1903412"/>
          </a:xfrm>
          <a:prstGeom prst="rect">
            <a:avLst/>
          </a:prstGeom>
          <a:blipFill>
            <a:blip r:embed="rId33" cstate="print"/>
            <a:stretch>
              <a:fillRect/>
            </a:stretch>
          </a:blipFill>
        </p:spPr>
        <p:txBody>
          <a:bodyPr wrap="square" lIns="0" tIns="0" rIns="0" bIns="0" rtlCol="0"/>
          <a:lstStyle/>
          <a:p>
            <a:endParaRPr/>
          </a:p>
        </p:txBody>
      </p:sp>
      <p:sp>
        <p:nvSpPr>
          <p:cNvPr id="129" name="object 116"/>
          <p:cNvSpPr txBox="1"/>
          <p:nvPr/>
        </p:nvSpPr>
        <p:spPr>
          <a:xfrm>
            <a:off x="5014913" y="7296943"/>
            <a:ext cx="347662" cy="152400"/>
          </a:xfrm>
          <a:prstGeom prst="rect">
            <a:avLst/>
          </a:prstGeom>
        </p:spPr>
        <p:txBody>
          <a:bodyPr lIns="0" tIns="0" rIns="0" bIns="0">
            <a:spAutoFit/>
          </a:bodyPr>
          <a:lstStyle/>
          <a:p>
            <a:pPr marL="12700" fontAlgn="auto">
              <a:spcBef>
                <a:spcPts val="0"/>
              </a:spcBef>
              <a:spcAft>
                <a:spcPts val="0"/>
              </a:spcAft>
              <a:defRPr/>
            </a:pPr>
            <a:r>
              <a:rPr sz="1000" b="1" spc="-509" dirty="0">
                <a:solidFill>
                  <a:srgbClr val="FFFFFF"/>
                </a:solidFill>
                <a:latin typeface="Cambria"/>
                <a:cs typeface="Cambria"/>
              </a:rPr>
              <a:t></a:t>
            </a:r>
            <a:r>
              <a:rPr sz="1000" b="1" spc="10" dirty="0">
                <a:solidFill>
                  <a:srgbClr val="FFFFFF"/>
                </a:solidFill>
                <a:latin typeface="Cambria"/>
                <a:cs typeface="Cambria"/>
              </a:rPr>
              <a:t> </a:t>
            </a:r>
            <a:r>
              <a:rPr lang="fr-FR" sz="1000" b="1" spc="40" dirty="0" smtClean="0">
                <a:solidFill>
                  <a:srgbClr val="FFFFFF"/>
                </a:solidFill>
                <a:latin typeface="Cambria"/>
                <a:cs typeface="Cambria"/>
              </a:rPr>
              <a:t>10</a:t>
            </a:r>
            <a:r>
              <a:rPr sz="1000" b="1" spc="-509" dirty="0" smtClean="0">
                <a:solidFill>
                  <a:srgbClr val="FFFFFF"/>
                </a:solidFill>
                <a:latin typeface="Cambria"/>
                <a:cs typeface="Cambria"/>
              </a:rPr>
              <a:t></a:t>
            </a:r>
            <a:endParaRPr sz="1000" dirty="0">
              <a:latin typeface="Cambria"/>
              <a:cs typeface="Cambria"/>
            </a:endParaRPr>
          </a:p>
        </p:txBody>
      </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08794" y="2167622"/>
            <a:ext cx="1057275" cy="9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4" name="Image 133" descr="http://www.pontcharra69.fr/iso_album/attaque_802x358.jpg"/>
          <p:cNvPicPr/>
          <p:nvPr/>
        </p:nvPicPr>
        <p:blipFill rotWithShape="1">
          <a:blip r:embed="rId35">
            <a:extLst>
              <a:ext uri="{28A0092B-C50C-407E-A947-70E740481C1C}">
                <a14:useLocalDpi xmlns:a14="http://schemas.microsoft.com/office/drawing/2010/main" val="0"/>
              </a:ext>
            </a:extLst>
          </a:blip>
          <a:srcRect t="31106" r="762" b="3855"/>
          <a:stretch/>
        </p:blipFill>
        <p:spPr bwMode="auto">
          <a:xfrm>
            <a:off x="3374231" y="4994276"/>
            <a:ext cx="6873081" cy="1641475"/>
          </a:xfrm>
          <a:prstGeom prst="rect">
            <a:avLst/>
          </a:prstGeom>
          <a:noFill/>
          <a:ln>
            <a:noFill/>
          </a:ln>
          <a:extLst>
            <a:ext uri="{53640926-AAD7-44D8-BBD7-CCE9431645EC}">
              <a14:shadowObscured xmlns:a14="http://schemas.microsoft.com/office/drawing/2010/main"/>
            </a:ext>
          </a:extLst>
        </p:spPr>
      </p:pic>
      <p:pic>
        <p:nvPicPr>
          <p:cNvPr id="1027" name="Picture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423944" y="2965436"/>
            <a:ext cx="30003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74698" rtlCol="0"/>
          <a:lstStyle/>
          <a:p>
            <a:pPr marL="1193800" eaLnBrk="1" fontAlgn="auto" hangingPunct="1">
              <a:lnSpc>
                <a:spcPts val="2920"/>
              </a:lnSpc>
              <a:spcBef>
                <a:spcPts val="0"/>
              </a:spcBef>
              <a:spcAft>
                <a:spcPts val="0"/>
              </a:spcAft>
              <a:defRPr/>
            </a:pPr>
            <a:r>
              <a:rPr spc="105" dirty="0"/>
              <a:t>LES</a:t>
            </a:r>
            <a:r>
              <a:rPr spc="-175" dirty="0"/>
              <a:t> </a:t>
            </a:r>
            <a:r>
              <a:rPr spc="75" dirty="0"/>
              <a:t>BONS</a:t>
            </a:r>
            <a:r>
              <a:rPr spc="-175" dirty="0"/>
              <a:t> </a:t>
            </a:r>
            <a:r>
              <a:rPr spc="70" dirty="0"/>
              <a:t>RÉFLEXES</a:t>
            </a:r>
            <a:r>
              <a:rPr spc="-175" dirty="0"/>
              <a:t> </a:t>
            </a:r>
            <a:r>
              <a:rPr spc="-140" dirty="0"/>
              <a:t>F</a:t>
            </a:r>
            <a:r>
              <a:rPr spc="-25" dirty="0"/>
              <a:t>A</a:t>
            </a:r>
            <a:r>
              <a:rPr spc="-30" dirty="0"/>
              <a:t>CE</a:t>
            </a:r>
            <a:r>
              <a:rPr spc="-175" dirty="0"/>
              <a:t> </a:t>
            </a:r>
            <a:r>
              <a:rPr spc="-20" dirty="0"/>
              <a:t>AUX</a:t>
            </a:r>
            <a:r>
              <a:rPr spc="-175" dirty="0"/>
              <a:t> </a:t>
            </a:r>
            <a:r>
              <a:rPr spc="55" dirty="0"/>
              <a:t>RISQUES</a:t>
            </a:r>
            <a:r>
              <a:rPr spc="-175" dirty="0"/>
              <a:t> </a:t>
            </a:r>
            <a:r>
              <a:rPr spc="60" dirty="0"/>
              <a:t>MAJEURS</a:t>
            </a:r>
          </a:p>
        </p:txBody>
      </p:sp>
      <p:sp>
        <p:nvSpPr>
          <p:cNvPr id="3" name="object 3"/>
          <p:cNvSpPr txBox="1"/>
          <p:nvPr/>
        </p:nvSpPr>
        <p:spPr>
          <a:xfrm>
            <a:off x="3613150" y="827088"/>
            <a:ext cx="3482975" cy="254000"/>
          </a:xfrm>
          <a:prstGeom prst="rect">
            <a:avLst/>
          </a:prstGeom>
        </p:spPr>
        <p:txBody>
          <a:bodyPr lIns="0" tIns="0" rIns="0" bIns="0">
            <a:spAutoFit/>
          </a:bodyPr>
          <a:lstStyle/>
          <a:p>
            <a:pPr marL="12700" fontAlgn="auto">
              <a:lnSpc>
                <a:spcPts val="2335"/>
              </a:lnSpc>
              <a:spcBef>
                <a:spcPts val="0"/>
              </a:spcBef>
              <a:spcAft>
                <a:spcPts val="0"/>
              </a:spcAft>
              <a:defRPr/>
            </a:pPr>
            <a:r>
              <a:rPr sz="2000" b="1" spc="-45" dirty="0">
                <a:solidFill>
                  <a:srgbClr val="6F7072"/>
                </a:solidFill>
                <a:latin typeface="Trebuchet MS"/>
                <a:cs typeface="Trebuchet MS"/>
              </a:rPr>
              <a:t>Fiche</a:t>
            </a:r>
            <a:r>
              <a:rPr sz="2000" b="1" spc="-140" dirty="0">
                <a:solidFill>
                  <a:srgbClr val="6F7072"/>
                </a:solidFill>
                <a:latin typeface="Trebuchet MS"/>
                <a:cs typeface="Trebuchet MS"/>
              </a:rPr>
              <a:t> </a:t>
            </a:r>
            <a:r>
              <a:rPr sz="2000" b="1" spc="-60" dirty="0">
                <a:solidFill>
                  <a:srgbClr val="6F7072"/>
                </a:solidFill>
                <a:latin typeface="Trebuchet MS"/>
                <a:cs typeface="Trebuchet MS"/>
              </a:rPr>
              <a:t>de</a:t>
            </a:r>
            <a:r>
              <a:rPr sz="2000" b="1" spc="-140" dirty="0">
                <a:solidFill>
                  <a:srgbClr val="6F7072"/>
                </a:solidFill>
                <a:latin typeface="Trebuchet MS"/>
                <a:cs typeface="Trebuchet MS"/>
              </a:rPr>
              <a:t> </a:t>
            </a:r>
            <a:r>
              <a:rPr sz="2000" b="1" spc="-15" dirty="0">
                <a:solidFill>
                  <a:srgbClr val="6F7072"/>
                </a:solidFill>
                <a:latin typeface="Trebuchet MS"/>
                <a:cs typeface="Trebuchet MS"/>
              </a:rPr>
              <a:t>synthèse</a:t>
            </a:r>
            <a:r>
              <a:rPr sz="2000" b="1" spc="-140" dirty="0">
                <a:solidFill>
                  <a:srgbClr val="6F7072"/>
                </a:solidFill>
                <a:latin typeface="Trebuchet MS"/>
                <a:cs typeface="Trebuchet MS"/>
              </a:rPr>
              <a:t> </a:t>
            </a:r>
            <a:r>
              <a:rPr sz="2000" b="1" spc="10" dirty="0">
                <a:solidFill>
                  <a:srgbClr val="6F7072"/>
                </a:solidFill>
                <a:latin typeface="Trebuchet MS"/>
                <a:cs typeface="Trebuchet MS"/>
              </a:rPr>
              <a:t>des</a:t>
            </a:r>
            <a:r>
              <a:rPr sz="2000" b="1" spc="-140" dirty="0">
                <a:solidFill>
                  <a:srgbClr val="6F7072"/>
                </a:solidFill>
                <a:latin typeface="Trebuchet MS"/>
                <a:cs typeface="Trebuchet MS"/>
              </a:rPr>
              <a:t> </a:t>
            </a:r>
            <a:r>
              <a:rPr sz="2000" b="1" spc="15" dirty="0">
                <a:solidFill>
                  <a:srgbClr val="6F7072"/>
                </a:solidFill>
                <a:latin typeface="Trebuchet MS"/>
                <a:cs typeface="Trebuchet MS"/>
              </a:rPr>
              <a:t>risques</a:t>
            </a:r>
            <a:endParaRPr sz="2000">
              <a:latin typeface="Trebuchet MS"/>
              <a:cs typeface="Trebuchet MS"/>
            </a:endParaRPr>
          </a:p>
        </p:txBody>
      </p:sp>
      <p:sp>
        <p:nvSpPr>
          <p:cNvPr id="29699" name="object 4"/>
          <p:cNvSpPr>
            <a:spLocks noChangeArrowheads="1"/>
          </p:cNvSpPr>
          <p:nvPr/>
        </p:nvSpPr>
        <p:spPr bwMode="auto">
          <a:xfrm>
            <a:off x="396875" y="7015163"/>
            <a:ext cx="795338" cy="566737"/>
          </a:xfrm>
          <a:custGeom>
            <a:avLst/>
            <a:gdLst>
              <a:gd name="T0" fmla="*/ 0 w 794385"/>
              <a:gd name="T1" fmla="*/ 0 h 565784"/>
              <a:gd name="T2" fmla="*/ 794385 w 794385"/>
              <a:gd name="T3" fmla="*/ 565784 h 565784"/>
            </a:gdLst>
            <a:ahLst/>
            <a:cxnLst/>
            <a:rect l="T0" t="T1" r="T2" b="T3"/>
            <a:pathLst>
              <a:path w="794385" h="565784">
                <a:moveTo>
                  <a:pt x="0" y="565302"/>
                </a:moveTo>
                <a:lnTo>
                  <a:pt x="794270" y="565302"/>
                </a:lnTo>
                <a:lnTo>
                  <a:pt x="794270" y="0"/>
                </a:lnTo>
                <a:lnTo>
                  <a:pt x="0" y="0"/>
                </a:lnTo>
                <a:lnTo>
                  <a:pt x="0" y="565302"/>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00" name="object 5"/>
          <p:cNvSpPr>
            <a:spLocks noChangeArrowheads="1"/>
          </p:cNvSpPr>
          <p:nvPr/>
        </p:nvSpPr>
        <p:spPr bwMode="auto">
          <a:xfrm>
            <a:off x="463550" y="1374775"/>
            <a:ext cx="3160713" cy="5145088"/>
          </a:xfrm>
          <a:custGeom>
            <a:avLst/>
            <a:gdLst>
              <a:gd name="T0" fmla="*/ 0 w 3160395"/>
              <a:gd name="T1" fmla="*/ 0 h 5145405"/>
              <a:gd name="T2" fmla="*/ 3160395 w 3160395"/>
              <a:gd name="T3" fmla="*/ 5145405 h 5145405"/>
            </a:gdLst>
            <a:ahLst/>
            <a:cxnLst/>
            <a:rect l="T0" t="T1" r="T2" b="T3"/>
            <a:pathLst>
              <a:path w="3160395" h="5145405">
                <a:moveTo>
                  <a:pt x="152368" y="0"/>
                </a:moveTo>
                <a:lnTo>
                  <a:pt x="104587" y="249"/>
                </a:lnTo>
                <a:lnTo>
                  <a:pt x="53454" y="3897"/>
                </a:lnTo>
                <a:lnTo>
                  <a:pt x="15758" y="22731"/>
                </a:lnTo>
                <a:lnTo>
                  <a:pt x="1920" y="68505"/>
                </a:lnTo>
                <a:lnTo>
                  <a:pt x="3" y="127015"/>
                </a:lnTo>
                <a:lnTo>
                  <a:pt x="0" y="5018097"/>
                </a:lnTo>
                <a:lnTo>
                  <a:pt x="218" y="5040493"/>
                </a:lnTo>
                <a:lnTo>
                  <a:pt x="3866" y="5091626"/>
                </a:lnTo>
                <a:lnTo>
                  <a:pt x="22700" y="5129323"/>
                </a:lnTo>
                <a:lnTo>
                  <a:pt x="68474" y="5143161"/>
                </a:lnTo>
                <a:lnTo>
                  <a:pt x="127688" y="5145084"/>
                </a:lnTo>
                <a:lnTo>
                  <a:pt x="3055351" y="5144863"/>
                </a:lnTo>
                <a:lnTo>
                  <a:pt x="3106484" y="5141215"/>
                </a:lnTo>
                <a:lnTo>
                  <a:pt x="3144180" y="5122381"/>
                </a:lnTo>
                <a:lnTo>
                  <a:pt x="3158018" y="5076607"/>
                </a:lnTo>
                <a:lnTo>
                  <a:pt x="3159935" y="5018097"/>
                </a:lnTo>
                <a:lnTo>
                  <a:pt x="3159938" y="127015"/>
                </a:lnTo>
                <a:lnTo>
                  <a:pt x="3159720" y="104619"/>
                </a:lnTo>
                <a:lnTo>
                  <a:pt x="3156072" y="53485"/>
                </a:lnTo>
                <a:lnTo>
                  <a:pt x="3137238" y="15789"/>
                </a:lnTo>
                <a:lnTo>
                  <a:pt x="3091464" y="1951"/>
                </a:lnTo>
                <a:lnTo>
                  <a:pt x="152368" y="0"/>
                </a:lnTo>
                <a:close/>
              </a:path>
            </a:pathLst>
          </a:custGeom>
          <a:solidFill>
            <a:srgbClr val="CD071E"/>
          </a:solidFill>
          <a:ln w="9525">
            <a:noFill/>
            <a:miter lim="800000"/>
            <a:headEnd/>
            <a:tailEnd/>
          </a:ln>
        </p:spPr>
        <p:txBody>
          <a:bodyPr lIns="0" tIns="0" rIns="0" bIns="0">
            <a:spAutoFit/>
          </a:bodyPr>
          <a:lstStyle/>
          <a:p>
            <a:endParaRPr lang="fr-FR">
              <a:latin typeface="Calibri" pitchFamily="34" charset="0"/>
            </a:endParaRPr>
          </a:p>
        </p:txBody>
      </p:sp>
      <p:sp>
        <p:nvSpPr>
          <p:cNvPr id="29701" name="object 6"/>
          <p:cNvSpPr txBox="1">
            <a:spLocks noChangeArrowheads="1"/>
          </p:cNvSpPr>
          <p:nvPr/>
        </p:nvSpPr>
        <p:spPr bwMode="auto">
          <a:xfrm>
            <a:off x="1155700" y="1498600"/>
            <a:ext cx="1766888" cy="787400"/>
          </a:xfrm>
          <a:prstGeom prst="rect">
            <a:avLst/>
          </a:prstGeom>
          <a:noFill/>
          <a:ln w="9525">
            <a:noFill/>
            <a:miter lim="800000"/>
            <a:headEnd/>
            <a:tailEnd/>
          </a:ln>
        </p:spPr>
        <p:txBody>
          <a:bodyPr lIns="0" tIns="0" rIns="0" bIns="0">
            <a:spAutoFit/>
          </a:bodyPr>
          <a:lstStyle/>
          <a:p>
            <a:pPr marL="257175" indent="-246063">
              <a:lnSpc>
                <a:spcPct val="109000"/>
              </a:lnSpc>
            </a:pPr>
            <a:r>
              <a:rPr lang="fr-FR" sz="2600" b="1">
                <a:solidFill>
                  <a:srgbClr val="FFFFFF"/>
                </a:solidFill>
                <a:latin typeface="Trebuchet MS" pitchFamily="34" charset="0"/>
              </a:rPr>
              <a:t>DANS TOUS LES CAS</a:t>
            </a:r>
            <a:endParaRPr lang="fr-FR" sz="2600">
              <a:latin typeface="Trebuchet MS" pitchFamily="34" charset="0"/>
            </a:endParaRPr>
          </a:p>
        </p:txBody>
      </p:sp>
      <p:sp>
        <p:nvSpPr>
          <p:cNvPr id="29702" name="object 7"/>
          <p:cNvSpPr txBox="1">
            <a:spLocks noChangeArrowheads="1"/>
          </p:cNvSpPr>
          <p:nvPr/>
        </p:nvSpPr>
        <p:spPr bwMode="auto">
          <a:xfrm>
            <a:off x="523875" y="2287588"/>
            <a:ext cx="2982913" cy="1525587"/>
          </a:xfrm>
          <a:prstGeom prst="rect">
            <a:avLst/>
          </a:prstGeom>
          <a:noFill/>
          <a:ln w="9525">
            <a:noFill/>
            <a:miter lim="800000"/>
            <a:headEnd/>
            <a:tailEnd/>
          </a:ln>
        </p:spPr>
        <p:txBody>
          <a:bodyPr lIns="0" tIns="0" rIns="0" bIns="0">
            <a:spAutoFit/>
          </a:bodyPr>
          <a:lstStyle/>
          <a:p>
            <a:pPr marL="12700"/>
            <a:r>
              <a:rPr lang="fr-FR" sz="1000" b="1" dirty="0">
                <a:solidFill>
                  <a:srgbClr val="FFFFFF"/>
                </a:solidFill>
                <a:latin typeface="Trebuchet MS" pitchFamily="34" charset="0"/>
              </a:rPr>
              <a:t>AVANT</a:t>
            </a:r>
            <a:endParaRPr lang="fr-FR" sz="1000" dirty="0">
              <a:latin typeface="Trebuchet MS" pitchFamily="34" charset="0"/>
            </a:endParaRPr>
          </a:p>
          <a:p>
            <a:pPr marL="12700" algn="just"/>
            <a:r>
              <a:rPr lang="fr-FR" sz="1000" dirty="0">
                <a:solidFill>
                  <a:srgbClr val="FFFFFF"/>
                </a:solidFill>
                <a:latin typeface="Tahoma" pitchFamily="34" charset="0"/>
                <a:cs typeface="Tahoma" pitchFamily="34" charset="0"/>
              </a:rPr>
              <a:t>Prévoir : - une radio portable équipée de piles - une lampe de poche (piles à </a:t>
            </a:r>
            <a:r>
              <a:rPr lang="fr-FR" sz="1000" dirty="0" err="1">
                <a:solidFill>
                  <a:srgbClr val="FFFFFF"/>
                </a:solidFill>
                <a:latin typeface="Tahoma" pitchFamily="34" charset="0"/>
                <a:cs typeface="Tahoma" pitchFamily="34" charset="0"/>
              </a:rPr>
              <a:t>vériﬁer</a:t>
            </a:r>
            <a:r>
              <a:rPr lang="fr-FR" sz="1000" dirty="0">
                <a:solidFill>
                  <a:srgbClr val="FFFFFF"/>
                </a:solidFill>
                <a:latin typeface="Tahoma" pitchFamily="34" charset="0"/>
                <a:cs typeface="Tahoma" pitchFamily="34" charset="0"/>
              </a:rPr>
              <a:t>) - une réserve d’eau potable.</a:t>
            </a:r>
            <a:endParaRPr lang="fr-FR" sz="1000" dirty="0">
              <a:latin typeface="Tahoma" pitchFamily="34" charset="0"/>
              <a:cs typeface="Tahoma" pitchFamily="34" charset="0"/>
            </a:endParaRPr>
          </a:p>
          <a:p>
            <a:pPr marL="12700">
              <a:buClr>
                <a:srgbClr val="FFFFFF"/>
              </a:buClr>
              <a:buFont typeface="Tahoma" pitchFamily="34" charset="0"/>
              <a:buChar char="-"/>
            </a:pPr>
            <a:r>
              <a:rPr lang="fr-FR" sz="1000" dirty="0">
                <a:solidFill>
                  <a:srgbClr val="FFFFFF"/>
                </a:solidFill>
                <a:latin typeface="Tahoma" pitchFamily="34" charset="0"/>
                <a:cs typeface="Tahoma" pitchFamily="34" charset="0"/>
              </a:rPr>
              <a:t>Lors d’une </a:t>
            </a:r>
            <a:r>
              <a:rPr lang="fr-FR" sz="1000" dirty="0" smtClean="0">
                <a:solidFill>
                  <a:srgbClr val="FFFFFF"/>
                </a:solidFill>
                <a:latin typeface="Tahoma" pitchFamily="34" charset="0"/>
                <a:cs typeface="Tahoma" pitchFamily="34" charset="0"/>
              </a:rPr>
              <a:t>pré alerte </a:t>
            </a:r>
            <a:r>
              <a:rPr lang="fr-FR" sz="1000" dirty="0">
                <a:solidFill>
                  <a:srgbClr val="FFFFFF"/>
                </a:solidFill>
                <a:latin typeface="Tahoma" pitchFamily="34" charset="0"/>
                <a:cs typeface="Tahoma" pitchFamily="34" charset="0"/>
              </a:rPr>
              <a:t>pour une éventuelle évacua- </a:t>
            </a:r>
            <a:r>
              <a:rPr lang="fr-FR" sz="1000" dirty="0" err="1">
                <a:solidFill>
                  <a:srgbClr val="FFFFFF"/>
                </a:solidFill>
                <a:latin typeface="Tahoma" pitchFamily="34" charset="0"/>
                <a:cs typeface="Tahoma" pitchFamily="34" charset="0"/>
              </a:rPr>
              <a:t>tion</a:t>
            </a:r>
            <a:r>
              <a:rPr lang="fr-FR" sz="1000" dirty="0">
                <a:solidFill>
                  <a:srgbClr val="FFFFFF"/>
                </a:solidFill>
                <a:latin typeface="Tahoma" pitchFamily="34" charset="0"/>
                <a:cs typeface="Tahoma" pitchFamily="34" charset="0"/>
              </a:rPr>
              <a:t>, un sac contenant les affaires de 1</a:t>
            </a:r>
            <a:r>
              <a:rPr lang="fr-FR" sz="800" baseline="35000" dirty="0">
                <a:solidFill>
                  <a:srgbClr val="FFFFFF"/>
                </a:solidFill>
                <a:latin typeface="Tahoma" pitchFamily="34" charset="0"/>
                <a:cs typeface="Tahoma" pitchFamily="34" charset="0"/>
              </a:rPr>
              <a:t>ere </a:t>
            </a:r>
            <a:r>
              <a:rPr lang="fr-FR" sz="1000" dirty="0">
                <a:solidFill>
                  <a:srgbClr val="FFFFFF"/>
                </a:solidFill>
                <a:latin typeface="Tahoma" pitchFamily="34" charset="0"/>
                <a:cs typeface="Tahoma" pitchFamily="34" charset="0"/>
              </a:rPr>
              <a:t>nécessité (médicaments urgents, papiers d’identité et </a:t>
            </a:r>
            <a:r>
              <a:rPr lang="fr-FR" sz="1000" dirty="0" err="1">
                <a:solidFill>
                  <a:srgbClr val="FFFFFF"/>
                </a:solidFill>
                <a:latin typeface="Tahoma" pitchFamily="34" charset="0"/>
                <a:cs typeface="Tahoma" pitchFamily="34" charset="0"/>
              </a:rPr>
              <a:t>impor</a:t>
            </a:r>
            <a:r>
              <a:rPr lang="fr-FR" sz="1000" dirty="0">
                <a:solidFill>
                  <a:srgbClr val="FFFFFF"/>
                </a:solidFill>
                <a:latin typeface="Tahoma" pitchFamily="34" charset="0"/>
                <a:cs typeface="Tahoma" pitchFamily="34" charset="0"/>
              </a:rPr>
              <a:t>- tants, vêtements chauds, un peu d’argent).</a:t>
            </a:r>
            <a:endParaRPr lang="fr-FR" sz="1000" dirty="0">
              <a:latin typeface="Tahoma" pitchFamily="34" charset="0"/>
              <a:cs typeface="Tahoma" pitchFamily="34" charset="0"/>
            </a:endParaRPr>
          </a:p>
          <a:p>
            <a:pPr marL="12700">
              <a:buClr>
                <a:srgbClr val="FFFFFF"/>
              </a:buClr>
              <a:buFont typeface="Tahoma" pitchFamily="34" charset="0"/>
              <a:buChar char="-"/>
            </a:pPr>
            <a:r>
              <a:rPr lang="fr-FR" sz="1000" dirty="0">
                <a:solidFill>
                  <a:srgbClr val="FFFFFF"/>
                </a:solidFill>
                <a:latin typeface="Tahoma" pitchFamily="34" charset="0"/>
                <a:cs typeface="Tahoma" pitchFamily="34" charset="0"/>
              </a:rPr>
              <a:t>S’informer en mairie des mesures de sauvegarde prévues par le Plan Communal de Sauvegarde .</a:t>
            </a:r>
            <a:endParaRPr lang="fr-FR" sz="1000" dirty="0">
              <a:latin typeface="Tahoma" pitchFamily="34" charset="0"/>
              <a:cs typeface="Tahoma" pitchFamily="34" charset="0"/>
            </a:endParaRPr>
          </a:p>
        </p:txBody>
      </p:sp>
      <p:sp>
        <p:nvSpPr>
          <p:cNvPr id="29703" name="object 8"/>
          <p:cNvSpPr txBox="1">
            <a:spLocks noChangeArrowheads="1"/>
          </p:cNvSpPr>
          <p:nvPr/>
        </p:nvSpPr>
        <p:spPr bwMode="auto">
          <a:xfrm>
            <a:off x="523874" y="3963988"/>
            <a:ext cx="3082925" cy="1525587"/>
          </a:xfrm>
          <a:prstGeom prst="rect">
            <a:avLst/>
          </a:prstGeom>
          <a:noFill/>
          <a:ln w="9525">
            <a:noFill/>
            <a:miter lim="800000"/>
            <a:headEnd/>
            <a:tailEnd/>
          </a:ln>
        </p:spPr>
        <p:txBody>
          <a:bodyPr wrap="square" lIns="0" tIns="0" rIns="0" bIns="0">
            <a:spAutoFit/>
          </a:bodyPr>
          <a:lstStyle/>
          <a:p>
            <a:pPr marL="12700"/>
            <a:r>
              <a:rPr lang="fr-FR" sz="1000" b="1" dirty="0">
                <a:solidFill>
                  <a:srgbClr val="FFFFFF"/>
                </a:solidFill>
                <a:latin typeface="Trebuchet MS" pitchFamily="34" charset="0"/>
              </a:rPr>
              <a:t>PENDANT</a:t>
            </a:r>
            <a:endParaRPr lang="fr-FR" sz="1000" dirty="0">
              <a:latin typeface="Trebuchet MS" pitchFamily="34" charset="0"/>
            </a:endParaRPr>
          </a:p>
          <a:p>
            <a:pPr marL="12700"/>
            <a:r>
              <a:rPr lang="fr-FR" sz="1000" dirty="0" smtClean="0">
                <a:solidFill>
                  <a:srgbClr val="FFFFFF"/>
                </a:solidFill>
                <a:latin typeface="Tahoma" pitchFamily="34" charset="0"/>
                <a:cs typeface="Tahoma" pitchFamily="34" charset="0"/>
              </a:rPr>
              <a:t>- Écouter </a:t>
            </a:r>
            <a:r>
              <a:rPr lang="fr-FR" sz="1000" dirty="0">
                <a:solidFill>
                  <a:srgbClr val="FFFFFF"/>
                </a:solidFill>
                <a:latin typeface="Tahoma" pitchFamily="34" charset="0"/>
                <a:cs typeface="Tahoma" pitchFamily="34" charset="0"/>
              </a:rPr>
              <a:t>la radio France-Info et radios locales, pour information sur l’évolution de la situation.</a:t>
            </a:r>
            <a:endParaRPr lang="fr-FR" sz="1000" dirty="0">
              <a:latin typeface="Tahoma" pitchFamily="34" charset="0"/>
              <a:cs typeface="Tahoma" pitchFamily="34" charset="0"/>
            </a:endParaRPr>
          </a:p>
          <a:p>
            <a:pPr marL="12700"/>
            <a:r>
              <a:rPr lang="fr-FR" sz="1000" dirty="0" smtClean="0">
                <a:solidFill>
                  <a:srgbClr val="FFFFFF"/>
                </a:solidFill>
                <a:latin typeface="Tahoma" pitchFamily="34" charset="0"/>
                <a:cs typeface="Tahoma" pitchFamily="34" charset="0"/>
              </a:rPr>
              <a:t>- Ne </a:t>
            </a:r>
            <a:r>
              <a:rPr lang="fr-FR" sz="1000" dirty="0">
                <a:solidFill>
                  <a:srgbClr val="FFFFFF"/>
                </a:solidFill>
                <a:latin typeface="Tahoma" pitchFamily="34" charset="0"/>
                <a:cs typeface="Tahoma" pitchFamily="34" charset="0"/>
              </a:rPr>
              <a:t>pas aller chercher les enfants à l’école, les enfants sont pris en charge par leurs enseignants.</a:t>
            </a:r>
            <a:endParaRPr lang="fr-FR" sz="1000" dirty="0">
              <a:latin typeface="Tahoma" pitchFamily="34" charset="0"/>
              <a:cs typeface="Tahoma" pitchFamily="34" charset="0"/>
            </a:endParaRPr>
          </a:p>
          <a:p>
            <a:pPr marL="12700"/>
            <a:r>
              <a:rPr lang="fr-FR" sz="1000" dirty="0" smtClean="0">
                <a:solidFill>
                  <a:srgbClr val="FFFFFF"/>
                </a:solidFill>
                <a:latin typeface="Tahoma" pitchFamily="34" charset="0"/>
                <a:cs typeface="Tahoma" pitchFamily="34" charset="0"/>
              </a:rPr>
              <a:t>- Ne </a:t>
            </a:r>
            <a:r>
              <a:rPr lang="fr-FR" sz="1000" dirty="0">
                <a:solidFill>
                  <a:srgbClr val="FFFFFF"/>
                </a:solidFill>
                <a:latin typeface="Tahoma" pitchFamily="34" charset="0"/>
                <a:cs typeface="Tahoma" pitchFamily="34" charset="0"/>
              </a:rPr>
              <a:t>pas téléphoner sauf cas de nécessité vitale, pour libérer les lignes pour les secours.</a:t>
            </a:r>
            <a:endParaRPr lang="fr-FR" sz="1000" dirty="0">
              <a:latin typeface="Tahoma" pitchFamily="34" charset="0"/>
              <a:cs typeface="Tahoma" pitchFamily="34" charset="0"/>
            </a:endParaRPr>
          </a:p>
          <a:p>
            <a:pPr marL="12700"/>
            <a:r>
              <a:rPr lang="fr-FR" sz="1000" dirty="0" smtClean="0">
                <a:solidFill>
                  <a:srgbClr val="FFFFFF"/>
                </a:solidFill>
                <a:latin typeface="Tahoma" pitchFamily="34" charset="0"/>
                <a:cs typeface="Tahoma" pitchFamily="34" charset="0"/>
              </a:rPr>
              <a:t>- Se </a:t>
            </a:r>
            <a:r>
              <a:rPr lang="fr-FR" sz="1000" dirty="0">
                <a:solidFill>
                  <a:srgbClr val="FFFFFF"/>
                </a:solidFill>
                <a:latin typeface="Tahoma" pitchFamily="34" charset="0"/>
                <a:cs typeface="Tahoma" pitchFamily="34" charset="0"/>
              </a:rPr>
              <a:t>conformer immédiatement aux consignes </a:t>
            </a:r>
            <a:r>
              <a:rPr lang="fr-FR" sz="1000" dirty="0" smtClean="0">
                <a:solidFill>
                  <a:srgbClr val="FFFFFF"/>
                </a:solidFill>
                <a:latin typeface="Tahoma" pitchFamily="34" charset="0"/>
                <a:cs typeface="Tahoma" pitchFamily="34" charset="0"/>
              </a:rPr>
              <a:t>reçues: </a:t>
            </a:r>
            <a:r>
              <a:rPr lang="fr-FR" sz="1000" dirty="0">
                <a:solidFill>
                  <a:srgbClr val="FFFFFF"/>
                </a:solidFill>
                <a:latin typeface="Tahoma" pitchFamily="34" charset="0"/>
                <a:cs typeface="Tahoma" pitchFamily="34" charset="0"/>
              </a:rPr>
              <a:t>évacuer ou se conﬁner en fonction de la nature du risque (</a:t>
            </a:r>
            <a:r>
              <a:rPr lang="fr-FR" sz="1000" dirty="0" err="1">
                <a:solidFill>
                  <a:srgbClr val="FFFFFF"/>
                </a:solidFill>
                <a:latin typeface="Tahoma" pitchFamily="34" charset="0"/>
                <a:cs typeface="Tahoma" pitchFamily="34" charset="0"/>
              </a:rPr>
              <a:t>cf</a:t>
            </a:r>
            <a:r>
              <a:rPr lang="fr-FR" sz="1000" dirty="0">
                <a:solidFill>
                  <a:srgbClr val="FFFFFF"/>
                </a:solidFill>
                <a:latin typeface="Tahoma" pitchFamily="34" charset="0"/>
                <a:cs typeface="Tahoma" pitchFamily="34" charset="0"/>
              </a:rPr>
              <a:t> consignes ci-contre).</a:t>
            </a:r>
            <a:endParaRPr lang="fr-FR" sz="1000" dirty="0">
              <a:latin typeface="Tahoma" pitchFamily="34" charset="0"/>
              <a:cs typeface="Tahoma" pitchFamily="34" charset="0"/>
            </a:endParaRPr>
          </a:p>
        </p:txBody>
      </p:sp>
      <p:sp>
        <p:nvSpPr>
          <p:cNvPr id="29704" name="object 9"/>
          <p:cNvSpPr txBox="1">
            <a:spLocks noChangeArrowheads="1"/>
          </p:cNvSpPr>
          <p:nvPr/>
        </p:nvSpPr>
        <p:spPr bwMode="auto">
          <a:xfrm>
            <a:off x="523874" y="5640388"/>
            <a:ext cx="3082926" cy="763587"/>
          </a:xfrm>
          <a:prstGeom prst="rect">
            <a:avLst/>
          </a:prstGeom>
          <a:noFill/>
          <a:ln w="9525">
            <a:noFill/>
            <a:miter lim="800000"/>
            <a:headEnd/>
            <a:tailEnd/>
          </a:ln>
        </p:spPr>
        <p:txBody>
          <a:bodyPr wrap="square" lIns="0" tIns="0" rIns="0" bIns="0">
            <a:spAutoFit/>
          </a:bodyPr>
          <a:lstStyle/>
          <a:p>
            <a:pPr marL="12700"/>
            <a:r>
              <a:rPr lang="fr-FR" sz="1000" b="1" dirty="0">
                <a:solidFill>
                  <a:srgbClr val="FFFFFF"/>
                </a:solidFill>
                <a:latin typeface="Trebuchet MS" pitchFamily="34" charset="0"/>
              </a:rPr>
              <a:t>APRES</a:t>
            </a:r>
            <a:endParaRPr lang="fr-FR" sz="1000" dirty="0">
              <a:latin typeface="Trebuchet MS" pitchFamily="34" charset="0"/>
            </a:endParaRPr>
          </a:p>
          <a:p>
            <a:pPr marL="12700">
              <a:buClr>
                <a:srgbClr val="FFFFFF"/>
              </a:buClr>
              <a:buFont typeface="Tahoma" pitchFamily="34" charset="0"/>
              <a:buChar char="-"/>
            </a:pPr>
            <a:r>
              <a:rPr lang="fr-FR" sz="1000" dirty="0">
                <a:solidFill>
                  <a:srgbClr val="FFFFFF"/>
                </a:solidFill>
                <a:latin typeface="Tahoma" pitchFamily="34" charset="0"/>
                <a:cs typeface="Tahoma" pitchFamily="34" charset="0"/>
              </a:rPr>
              <a:t>Écouter la radio.</a:t>
            </a:r>
            <a:endParaRPr lang="fr-FR" sz="1000" dirty="0">
              <a:latin typeface="Tahoma" pitchFamily="34" charset="0"/>
              <a:cs typeface="Tahoma" pitchFamily="34" charset="0"/>
            </a:endParaRPr>
          </a:p>
          <a:p>
            <a:pPr marL="12700">
              <a:buClr>
                <a:srgbClr val="FFFFFF"/>
              </a:buClr>
              <a:buFont typeface="Tahoma" pitchFamily="34" charset="0"/>
              <a:buChar char="-"/>
            </a:pPr>
            <a:r>
              <a:rPr lang="fr-FR" sz="1000" dirty="0">
                <a:solidFill>
                  <a:srgbClr val="FFFFFF"/>
                </a:solidFill>
                <a:latin typeface="Tahoma" pitchFamily="34" charset="0"/>
                <a:cs typeface="Tahoma" pitchFamily="34" charset="0"/>
              </a:rPr>
              <a:t>Évaluer les dégâts et s’éloigner des zones </a:t>
            </a:r>
            <a:r>
              <a:rPr lang="fr-FR" sz="1000" dirty="0" smtClean="0">
                <a:solidFill>
                  <a:srgbClr val="FFFFFF"/>
                </a:solidFill>
                <a:latin typeface="Tahoma" pitchFamily="34" charset="0"/>
                <a:cs typeface="Tahoma" pitchFamily="34" charset="0"/>
              </a:rPr>
              <a:t>dangereuses</a:t>
            </a:r>
            <a:r>
              <a:rPr lang="fr-FR" sz="1000" dirty="0">
                <a:solidFill>
                  <a:srgbClr val="FFFFFF"/>
                </a:solidFill>
                <a:latin typeface="Tahoma" pitchFamily="34" charset="0"/>
                <a:cs typeface="Tahoma" pitchFamily="34" charset="0"/>
              </a:rPr>
              <a:t>.</a:t>
            </a:r>
            <a:endParaRPr lang="fr-FR" sz="1000" dirty="0">
              <a:latin typeface="Tahoma" pitchFamily="34" charset="0"/>
              <a:cs typeface="Tahoma" pitchFamily="34" charset="0"/>
            </a:endParaRPr>
          </a:p>
          <a:p>
            <a:pPr marL="12700">
              <a:buClr>
                <a:srgbClr val="FFFFFF"/>
              </a:buClr>
              <a:buFont typeface="Tahoma" pitchFamily="34" charset="0"/>
              <a:buChar char="-"/>
            </a:pPr>
            <a:r>
              <a:rPr lang="fr-FR" sz="1000" dirty="0">
                <a:solidFill>
                  <a:srgbClr val="FFFFFF"/>
                </a:solidFill>
                <a:latin typeface="Tahoma" pitchFamily="34" charset="0"/>
                <a:cs typeface="Tahoma" pitchFamily="34" charset="0"/>
              </a:rPr>
              <a:t>se mettre à la disposition des secours.</a:t>
            </a:r>
            <a:endParaRPr lang="fr-FR" sz="1000" dirty="0">
              <a:latin typeface="Tahoma" pitchFamily="34" charset="0"/>
              <a:cs typeface="Tahoma" pitchFamily="34" charset="0"/>
            </a:endParaRPr>
          </a:p>
        </p:txBody>
      </p:sp>
      <p:sp>
        <p:nvSpPr>
          <p:cNvPr id="29705" name="object 10"/>
          <p:cNvSpPr>
            <a:spLocks noChangeArrowheads="1"/>
          </p:cNvSpPr>
          <p:nvPr/>
        </p:nvSpPr>
        <p:spPr bwMode="auto">
          <a:xfrm>
            <a:off x="7938" y="5743575"/>
            <a:ext cx="388937" cy="1838325"/>
          </a:xfrm>
          <a:custGeom>
            <a:avLst/>
            <a:gdLst>
              <a:gd name="T0" fmla="*/ 0 w 388620"/>
              <a:gd name="T1" fmla="*/ 0 h 1837690"/>
              <a:gd name="T2" fmla="*/ 388620 w 388620"/>
              <a:gd name="T3" fmla="*/ 1837690 h 1837690"/>
            </a:gdLst>
            <a:ahLst/>
            <a:cxnLst/>
            <a:rect l="T0" t="T1" r="T2" b="T3"/>
            <a:pathLst>
              <a:path w="388620" h="1837690">
                <a:moveTo>
                  <a:pt x="0" y="1837296"/>
                </a:moveTo>
                <a:lnTo>
                  <a:pt x="388340" y="1837296"/>
                </a:lnTo>
                <a:lnTo>
                  <a:pt x="388340" y="0"/>
                </a:lnTo>
                <a:lnTo>
                  <a:pt x="0" y="0"/>
                </a:lnTo>
                <a:lnTo>
                  <a:pt x="0" y="1837296"/>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06" name="object 11"/>
          <p:cNvSpPr>
            <a:spLocks noChangeArrowheads="1"/>
          </p:cNvSpPr>
          <p:nvPr/>
        </p:nvSpPr>
        <p:spPr bwMode="auto">
          <a:xfrm>
            <a:off x="481013" y="6673850"/>
            <a:ext cx="423862" cy="42545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07" name="object 12"/>
          <p:cNvSpPr>
            <a:spLocks noChangeArrowheads="1"/>
          </p:cNvSpPr>
          <p:nvPr/>
        </p:nvSpPr>
        <p:spPr bwMode="auto">
          <a:xfrm>
            <a:off x="455613" y="6661150"/>
            <a:ext cx="474662" cy="438150"/>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08" name="object 13"/>
          <p:cNvSpPr>
            <a:spLocks noChangeArrowheads="1"/>
          </p:cNvSpPr>
          <p:nvPr/>
        </p:nvSpPr>
        <p:spPr bwMode="auto">
          <a:xfrm>
            <a:off x="571500" y="6854825"/>
            <a:ext cx="242888" cy="128588"/>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09" name="object 14"/>
          <p:cNvSpPr>
            <a:spLocks noChangeArrowheads="1"/>
          </p:cNvSpPr>
          <p:nvPr/>
        </p:nvSpPr>
        <p:spPr bwMode="auto">
          <a:xfrm>
            <a:off x="550863" y="6851650"/>
            <a:ext cx="284162" cy="16668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10" name="object 15"/>
          <p:cNvSpPr>
            <a:spLocks noChangeArrowheads="1"/>
          </p:cNvSpPr>
          <p:nvPr/>
        </p:nvSpPr>
        <p:spPr bwMode="auto">
          <a:xfrm>
            <a:off x="565150" y="6702425"/>
            <a:ext cx="92075" cy="85725"/>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6" name="object 16"/>
          <p:cNvSpPr txBox="1"/>
          <p:nvPr/>
        </p:nvSpPr>
        <p:spPr>
          <a:xfrm>
            <a:off x="615950" y="6875463"/>
            <a:ext cx="77788" cy="61912"/>
          </a:xfrm>
          <a:prstGeom prst="rect">
            <a:avLst/>
          </a:prstGeom>
        </p:spPr>
        <p:txBody>
          <a:bodyPr lIns="0" tIns="0" rIns="0" bIns="0">
            <a:spAutoFit/>
          </a:bodyPr>
          <a:lstStyle/>
          <a:p>
            <a:pPr marL="12700" fontAlgn="auto">
              <a:spcBef>
                <a:spcPts val="0"/>
              </a:spcBef>
              <a:spcAft>
                <a:spcPts val="0"/>
              </a:spcAft>
              <a:defRPr/>
            </a:pPr>
            <a:r>
              <a:rPr sz="250" spc="20" dirty="0">
                <a:solidFill>
                  <a:srgbClr val="91D4F2"/>
                </a:solidFill>
                <a:latin typeface="OCR A Std"/>
                <a:cs typeface="OCR A Std"/>
              </a:rPr>
              <a:t>FM</a:t>
            </a:r>
            <a:endParaRPr sz="250">
              <a:latin typeface="OCR A Std"/>
              <a:cs typeface="OCR A Std"/>
            </a:endParaRPr>
          </a:p>
        </p:txBody>
      </p:sp>
      <p:sp>
        <p:nvSpPr>
          <p:cNvPr id="29712" name="object 17"/>
          <p:cNvSpPr>
            <a:spLocks noChangeArrowheads="1"/>
          </p:cNvSpPr>
          <p:nvPr/>
        </p:nvSpPr>
        <p:spPr bwMode="auto">
          <a:xfrm>
            <a:off x="1509713" y="6692900"/>
            <a:ext cx="390525" cy="390525"/>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13" name="object 18"/>
          <p:cNvSpPr>
            <a:spLocks noChangeArrowheads="1"/>
          </p:cNvSpPr>
          <p:nvPr/>
        </p:nvSpPr>
        <p:spPr bwMode="auto">
          <a:xfrm>
            <a:off x="1479550" y="6662738"/>
            <a:ext cx="449263" cy="449262"/>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 name="object 19"/>
          <p:cNvSpPr txBox="1"/>
          <p:nvPr/>
        </p:nvSpPr>
        <p:spPr>
          <a:xfrm>
            <a:off x="1692275" y="6750050"/>
            <a:ext cx="150813" cy="68263"/>
          </a:xfrm>
          <a:prstGeom prst="rect">
            <a:avLst/>
          </a:prstGeom>
        </p:spPr>
        <p:txBody>
          <a:bodyPr lIns="0" tIns="0" rIns="0" bIns="0">
            <a:spAutoFit/>
          </a:bodyPr>
          <a:lstStyle/>
          <a:p>
            <a:pPr marL="12700" fontAlgn="auto">
              <a:spcBef>
                <a:spcPts val="0"/>
              </a:spcBef>
              <a:spcAft>
                <a:spcPts val="0"/>
              </a:spcAft>
              <a:defRPr/>
            </a:pPr>
            <a:r>
              <a:rPr sz="350" b="1" spc="-10" dirty="0">
                <a:solidFill>
                  <a:srgbClr val="1A171C"/>
                </a:solidFill>
                <a:latin typeface="Myriad Pro"/>
                <a:cs typeface="Myriad Pro"/>
              </a:rPr>
              <a:t>E</a:t>
            </a:r>
            <a:r>
              <a:rPr sz="350" b="1" spc="-25" dirty="0">
                <a:solidFill>
                  <a:srgbClr val="1A171C"/>
                </a:solidFill>
                <a:latin typeface="Myriad Pro"/>
                <a:cs typeface="Myriad Pro"/>
              </a:rPr>
              <a:t>C</a:t>
            </a:r>
            <a:r>
              <a:rPr sz="350" b="1" spc="-10" dirty="0">
                <a:solidFill>
                  <a:srgbClr val="1A171C"/>
                </a:solidFill>
                <a:latin typeface="Myriad Pro"/>
                <a:cs typeface="Myriad Pro"/>
              </a:rPr>
              <a:t>OLE</a:t>
            </a:r>
            <a:endParaRPr sz="350">
              <a:latin typeface="Myriad Pro"/>
              <a:cs typeface="Myriad Pro"/>
            </a:endParaRPr>
          </a:p>
        </p:txBody>
      </p:sp>
      <p:sp>
        <p:nvSpPr>
          <p:cNvPr id="29715" name="object 20"/>
          <p:cNvSpPr>
            <a:spLocks noChangeArrowheads="1"/>
          </p:cNvSpPr>
          <p:nvPr/>
        </p:nvSpPr>
        <p:spPr bwMode="auto">
          <a:xfrm>
            <a:off x="2714625" y="6773863"/>
            <a:ext cx="212725" cy="280987"/>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16" name="object 21"/>
          <p:cNvSpPr>
            <a:spLocks noChangeArrowheads="1"/>
          </p:cNvSpPr>
          <p:nvPr/>
        </p:nvSpPr>
        <p:spPr bwMode="auto">
          <a:xfrm>
            <a:off x="2717800" y="6775450"/>
            <a:ext cx="206375" cy="277813"/>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17" name="object 22"/>
          <p:cNvSpPr>
            <a:spLocks noChangeArrowheads="1"/>
          </p:cNvSpPr>
          <p:nvPr/>
        </p:nvSpPr>
        <p:spPr bwMode="auto">
          <a:xfrm>
            <a:off x="2722563" y="6815138"/>
            <a:ext cx="196850" cy="231775"/>
          </a:xfrm>
          <a:custGeom>
            <a:avLst/>
            <a:gdLst>
              <a:gd name="T0" fmla="*/ 0 w 196850"/>
              <a:gd name="T1" fmla="*/ 0 h 231775"/>
              <a:gd name="T2" fmla="*/ 196850 w 196850"/>
              <a:gd name="T3" fmla="*/ 231775 h 231775"/>
            </a:gdLst>
            <a:ahLst/>
            <a:cxnLst/>
            <a:rect l="T0" t="T1" r="T2" b="T3"/>
            <a:pathLst>
              <a:path w="196850" h="231775">
                <a:moveTo>
                  <a:pt x="998" y="181175"/>
                </a:moveTo>
                <a:lnTo>
                  <a:pt x="63" y="182092"/>
                </a:lnTo>
                <a:lnTo>
                  <a:pt x="0" y="183273"/>
                </a:lnTo>
                <a:lnTo>
                  <a:pt x="254" y="183959"/>
                </a:lnTo>
                <a:lnTo>
                  <a:pt x="39756" y="219060"/>
                </a:lnTo>
                <a:lnTo>
                  <a:pt x="61314" y="231227"/>
                </a:lnTo>
                <a:lnTo>
                  <a:pt x="63404" y="230333"/>
                </a:lnTo>
                <a:lnTo>
                  <a:pt x="80009" y="217749"/>
                </a:lnTo>
                <a:lnTo>
                  <a:pt x="58484" y="217749"/>
                </a:lnTo>
                <a:lnTo>
                  <a:pt x="49522" y="216774"/>
                </a:lnTo>
                <a:lnTo>
                  <a:pt x="39483" y="212413"/>
                </a:lnTo>
                <a:lnTo>
                  <a:pt x="28990" y="205669"/>
                </a:lnTo>
                <a:lnTo>
                  <a:pt x="18663" y="197545"/>
                </a:lnTo>
                <a:lnTo>
                  <a:pt x="9125" y="189046"/>
                </a:lnTo>
                <a:lnTo>
                  <a:pt x="998" y="181175"/>
                </a:lnTo>
                <a:close/>
              </a:path>
              <a:path w="196850" h="231775">
                <a:moveTo>
                  <a:pt x="139014" y="104317"/>
                </a:moveTo>
                <a:lnTo>
                  <a:pt x="112883" y="146622"/>
                </a:lnTo>
                <a:lnTo>
                  <a:pt x="88386" y="183700"/>
                </a:lnTo>
                <a:lnTo>
                  <a:pt x="58484" y="217749"/>
                </a:lnTo>
                <a:lnTo>
                  <a:pt x="80009" y="217749"/>
                </a:lnTo>
                <a:lnTo>
                  <a:pt x="110254" y="183036"/>
                </a:lnTo>
                <a:lnTo>
                  <a:pt x="133636" y="147250"/>
                </a:lnTo>
                <a:lnTo>
                  <a:pt x="156061" y="104806"/>
                </a:lnTo>
                <a:lnTo>
                  <a:pt x="140636" y="104806"/>
                </a:lnTo>
                <a:lnTo>
                  <a:pt x="139014" y="104317"/>
                </a:lnTo>
                <a:close/>
              </a:path>
              <a:path w="196850" h="231775">
                <a:moveTo>
                  <a:pt x="195148" y="0"/>
                </a:moveTo>
                <a:lnTo>
                  <a:pt x="188366" y="3555"/>
                </a:lnTo>
                <a:lnTo>
                  <a:pt x="184023" y="8420"/>
                </a:lnTo>
                <a:lnTo>
                  <a:pt x="184188" y="9169"/>
                </a:lnTo>
                <a:lnTo>
                  <a:pt x="184150" y="10147"/>
                </a:lnTo>
                <a:lnTo>
                  <a:pt x="165844" y="56486"/>
                </a:lnTo>
                <a:lnTo>
                  <a:pt x="143149" y="100126"/>
                </a:lnTo>
                <a:lnTo>
                  <a:pt x="140636" y="104806"/>
                </a:lnTo>
                <a:lnTo>
                  <a:pt x="156061" y="104806"/>
                </a:lnTo>
                <a:lnTo>
                  <a:pt x="176218" y="59079"/>
                </a:lnTo>
                <a:lnTo>
                  <a:pt x="193484" y="12534"/>
                </a:lnTo>
                <a:lnTo>
                  <a:pt x="196748" y="6921"/>
                </a:lnTo>
                <a:lnTo>
                  <a:pt x="19514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18" name="object 23"/>
          <p:cNvSpPr>
            <a:spLocks noChangeArrowheads="1"/>
          </p:cNvSpPr>
          <p:nvPr/>
        </p:nvSpPr>
        <p:spPr bwMode="auto">
          <a:xfrm>
            <a:off x="2822575" y="6780213"/>
            <a:ext cx="93663" cy="44450"/>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19" name="object 24"/>
          <p:cNvSpPr>
            <a:spLocks noChangeArrowheads="1"/>
          </p:cNvSpPr>
          <p:nvPr/>
        </p:nvSpPr>
        <p:spPr bwMode="auto">
          <a:xfrm>
            <a:off x="2776538" y="6786563"/>
            <a:ext cx="130175" cy="133350"/>
          </a:xfrm>
          <a:custGeom>
            <a:avLst/>
            <a:gdLst>
              <a:gd name="T0" fmla="*/ 0 w 128905"/>
              <a:gd name="T1" fmla="*/ 0 h 132079"/>
              <a:gd name="T2" fmla="*/ 128905 w 128905"/>
              <a:gd name="T3" fmla="*/ 132079 h 132079"/>
            </a:gdLst>
            <a:ahLst/>
            <a:cxnLst/>
            <a:rect l="T0" t="T1" r="T2" b="T3"/>
            <a:pathLst>
              <a:path w="128905" h="132079">
                <a:moveTo>
                  <a:pt x="45300" y="0"/>
                </a:moveTo>
                <a:lnTo>
                  <a:pt x="44970" y="228"/>
                </a:lnTo>
                <a:lnTo>
                  <a:pt x="101" y="87998"/>
                </a:lnTo>
                <a:lnTo>
                  <a:pt x="0" y="88976"/>
                </a:lnTo>
                <a:lnTo>
                  <a:pt x="85280" y="131470"/>
                </a:lnTo>
                <a:lnTo>
                  <a:pt x="90830" y="122034"/>
                </a:lnTo>
                <a:lnTo>
                  <a:pt x="96240" y="112041"/>
                </a:lnTo>
                <a:lnTo>
                  <a:pt x="98467" y="107835"/>
                </a:lnTo>
                <a:lnTo>
                  <a:pt x="74320" y="107835"/>
                </a:lnTo>
                <a:lnTo>
                  <a:pt x="64592" y="102120"/>
                </a:lnTo>
                <a:lnTo>
                  <a:pt x="62344" y="100825"/>
                </a:lnTo>
                <a:lnTo>
                  <a:pt x="61594" y="97421"/>
                </a:lnTo>
                <a:lnTo>
                  <a:pt x="62270" y="95986"/>
                </a:lnTo>
                <a:lnTo>
                  <a:pt x="54178" y="95986"/>
                </a:lnTo>
                <a:lnTo>
                  <a:pt x="42227" y="88976"/>
                </a:lnTo>
                <a:lnTo>
                  <a:pt x="41452" y="85674"/>
                </a:lnTo>
                <a:lnTo>
                  <a:pt x="42133" y="84175"/>
                </a:lnTo>
                <a:lnTo>
                  <a:pt x="34074" y="84175"/>
                </a:lnTo>
                <a:lnTo>
                  <a:pt x="22123" y="77127"/>
                </a:lnTo>
                <a:lnTo>
                  <a:pt x="21272" y="73926"/>
                </a:lnTo>
                <a:lnTo>
                  <a:pt x="22491" y="71348"/>
                </a:lnTo>
                <a:lnTo>
                  <a:pt x="23660" y="68732"/>
                </a:lnTo>
                <a:lnTo>
                  <a:pt x="26466" y="67627"/>
                </a:lnTo>
                <a:lnTo>
                  <a:pt x="49149" y="67627"/>
                </a:lnTo>
                <a:lnTo>
                  <a:pt x="37566" y="61163"/>
                </a:lnTo>
                <a:lnTo>
                  <a:pt x="31788" y="58026"/>
                </a:lnTo>
                <a:lnTo>
                  <a:pt x="29502" y="49999"/>
                </a:lnTo>
                <a:lnTo>
                  <a:pt x="43370" y="18110"/>
                </a:lnTo>
                <a:lnTo>
                  <a:pt x="50558" y="14782"/>
                </a:lnTo>
                <a:lnTo>
                  <a:pt x="80367" y="14782"/>
                </a:lnTo>
                <a:lnTo>
                  <a:pt x="48445" y="814"/>
                </a:lnTo>
                <a:lnTo>
                  <a:pt x="45300" y="0"/>
                </a:lnTo>
                <a:close/>
              </a:path>
              <a:path w="128905" h="132079">
                <a:moveTo>
                  <a:pt x="90004" y="90474"/>
                </a:moveTo>
                <a:lnTo>
                  <a:pt x="67106" y="90474"/>
                </a:lnTo>
                <a:lnTo>
                  <a:pt x="69399" y="91744"/>
                </a:lnTo>
                <a:lnTo>
                  <a:pt x="79184" y="97256"/>
                </a:lnTo>
                <a:lnTo>
                  <a:pt x="79734" y="99891"/>
                </a:lnTo>
                <a:lnTo>
                  <a:pt x="79820" y="100825"/>
                </a:lnTo>
                <a:lnTo>
                  <a:pt x="78562" y="103593"/>
                </a:lnTo>
                <a:lnTo>
                  <a:pt x="77190" y="106527"/>
                </a:lnTo>
                <a:lnTo>
                  <a:pt x="74320" y="107835"/>
                </a:lnTo>
                <a:lnTo>
                  <a:pt x="98467" y="107835"/>
                </a:lnTo>
                <a:lnTo>
                  <a:pt x="102673" y="99891"/>
                </a:lnTo>
                <a:lnTo>
                  <a:pt x="107106" y="91262"/>
                </a:lnTo>
                <a:lnTo>
                  <a:pt x="91389" y="91262"/>
                </a:lnTo>
                <a:lnTo>
                  <a:pt x="90004" y="90474"/>
                </a:lnTo>
                <a:close/>
              </a:path>
              <a:path w="128905" h="132079">
                <a:moveTo>
                  <a:pt x="69606" y="79044"/>
                </a:moveTo>
                <a:lnTo>
                  <a:pt x="46799" y="79044"/>
                </a:lnTo>
                <a:lnTo>
                  <a:pt x="49021" y="80327"/>
                </a:lnTo>
                <a:lnTo>
                  <a:pt x="56629" y="84569"/>
                </a:lnTo>
                <a:lnTo>
                  <a:pt x="58851" y="85839"/>
                </a:lnTo>
                <a:lnTo>
                  <a:pt x="59626" y="89141"/>
                </a:lnTo>
                <a:lnTo>
                  <a:pt x="57022" y="94780"/>
                </a:lnTo>
                <a:lnTo>
                  <a:pt x="54178" y="95986"/>
                </a:lnTo>
                <a:lnTo>
                  <a:pt x="62270" y="95986"/>
                </a:lnTo>
                <a:lnTo>
                  <a:pt x="62928" y="94589"/>
                </a:lnTo>
                <a:lnTo>
                  <a:pt x="64198" y="91744"/>
                </a:lnTo>
                <a:lnTo>
                  <a:pt x="67106" y="90474"/>
                </a:lnTo>
                <a:lnTo>
                  <a:pt x="90004" y="90474"/>
                </a:lnTo>
                <a:lnTo>
                  <a:pt x="85648" y="87998"/>
                </a:lnTo>
                <a:lnTo>
                  <a:pt x="69606" y="79044"/>
                </a:lnTo>
                <a:close/>
              </a:path>
              <a:path w="128905" h="132079">
                <a:moveTo>
                  <a:pt x="80367" y="14782"/>
                </a:moveTo>
                <a:lnTo>
                  <a:pt x="50558" y="14782"/>
                </a:lnTo>
                <a:lnTo>
                  <a:pt x="56502" y="17487"/>
                </a:lnTo>
                <a:lnTo>
                  <a:pt x="111823" y="43345"/>
                </a:lnTo>
                <a:lnTo>
                  <a:pt x="113944" y="51866"/>
                </a:lnTo>
                <a:lnTo>
                  <a:pt x="98640" y="87731"/>
                </a:lnTo>
                <a:lnTo>
                  <a:pt x="91389" y="91262"/>
                </a:lnTo>
                <a:lnTo>
                  <a:pt x="107106" y="91262"/>
                </a:lnTo>
                <a:lnTo>
                  <a:pt x="126330" y="49541"/>
                </a:lnTo>
                <a:lnTo>
                  <a:pt x="128765" y="38150"/>
                </a:lnTo>
                <a:lnTo>
                  <a:pt x="125244" y="35784"/>
                </a:lnTo>
                <a:lnTo>
                  <a:pt x="117322" y="31714"/>
                </a:lnTo>
                <a:lnTo>
                  <a:pt x="106048" y="26370"/>
                </a:lnTo>
                <a:lnTo>
                  <a:pt x="92473" y="20179"/>
                </a:lnTo>
                <a:lnTo>
                  <a:pt x="80367" y="14782"/>
                </a:lnTo>
                <a:close/>
              </a:path>
              <a:path w="128905" h="132079">
                <a:moveTo>
                  <a:pt x="49149" y="67627"/>
                </a:moveTo>
                <a:lnTo>
                  <a:pt x="26466" y="67627"/>
                </a:lnTo>
                <a:lnTo>
                  <a:pt x="38544" y="74409"/>
                </a:lnTo>
                <a:lnTo>
                  <a:pt x="39357" y="77609"/>
                </a:lnTo>
                <a:lnTo>
                  <a:pt x="36880" y="83032"/>
                </a:lnTo>
                <a:lnTo>
                  <a:pt x="34074" y="84175"/>
                </a:lnTo>
                <a:lnTo>
                  <a:pt x="42133" y="84175"/>
                </a:lnTo>
                <a:lnTo>
                  <a:pt x="43929" y="80225"/>
                </a:lnTo>
                <a:lnTo>
                  <a:pt x="46799" y="79044"/>
                </a:lnTo>
                <a:lnTo>
                  <a:pt x="69606" y="79044"/>
                </a:lnTo>
                <a:lnTo>
                  <a:pt x="49149" y="67627"/>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9720" name="object 25"/>
          <p:cNvSpPr>
            <a:spLocks noChangeArrowheads="1"/>
          </p:cNvSpPr>
          <p:nvPr/>
        </p:nvSpPr>
        <p:spPr bwMode="auto">
          <a:xfrm>
            <a:off x="2806700" y="6802438"/>
            <a:ext cx="84138" cy="76200"/>
          </a:xfrm>
          <a:custGeom>
            <a:avLst/>
            <a:gdLst>
              <a:gd name="T0" fmla="*/ 0 w 84455"/>
              <a:gd name="T1" fmla="*/ 0 h 76834"/>
              <a:gd name="T2" fmla="*/ 84455 w 84455"/>
              <a:gd name="T3" fmla="*/ 76834 h 76834"/>
            </a:gdLst>
            <a:ahLst/>
            <a:cxnLst/>
            <a:rect l="T0" t="T1" r="T2" b="T3"/>
            <a:pathLst>
              <a:path w="84455" h="76834">
                <a:moveTo>
                  <a:pt x="21043" y="0"/>
                </a:moveTo>
                <a:lnTo>
                  <a:pt x="13868" y="3327"/>
                </a:lnTo>
                <a:lnTo>
                  <a:pt x="10896" y="10109"/>
                </a:lnTo>
                <a:lnTo>
                  <a:pt x="0" y="35217"/>
                </a:lnTo>
                <a:lnTo>
                  <a:pt x="2273" y="43243"/>
                </a:lnTo>
                <a:lnTo>
                  <a:pt x="8051" y="46380"/>
                </a:lnTo>
                <a:lnTo>
                  <a:pt x="56133" y="73202"/>
                </a:lnTo>
                <a:lnTo>
                  <a:pt x="61874" y="76466"/>
                </a:lnTo>
                <a:lnTo>
                  <a:pt x="69126" y="72948"/>
                </a:lnTo>
                <a:lnTo>
                  <a:pt x="72389" y="65341"/>
                </a:lnTo>
                <a:lnTo>
                  <a:pt x="84429" y="37071"/>
                </a:lnTo>
                <a:lnTo>
                  <a:pt x="82308" y="28562"/>
                </a:lnTo>
                <a:lnTo>
                  <a:pt x="26987" y="2705"/>
                </a:lnTo>
                <a:lnTo>
                  <a:pt x="21043"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21" name="object 26"/>
          <p:cNvSpPr>
            <a:spLocks noChangeArrowheads="1"/>
          </p:cNvSpPr>
          <p:nvPr/>
        </p:nvSpPr>
        <p:spPr bwMode="auto">
          <a:xfrm>
            <a:off x="2803525" y="6800850"/>
            <a:ext cx="87313" cy="79375"/>
          </a:xfrm>
          <a:custGeom>
            <a:avLst/>
            <a:gdLst>
              <a:gd name="T0" fmla="*/ 0 w 87630"/>
              <a:gd name="T1" fmla="*/ 0 h 78740"/>
              <a:gd name="T2" fmla="*/ 87630 w 87630"/>
              <a:gd name="T3" fmla="*/ 78740 h 78740"/>
            </a:gdLst>
            <a:ahLst/>
            <a:cxnLst/>
            <a:rect l="T0" t="T1" r="T2" b="T3"/>
            <a:pathLst>
              <a:path w="87630" h="78740">
                <a:moveTo>
                  <a:pt x="23761" y="0"/>
                </a:moveTo>
                <a:lnTo>
                  <a:pt x="16421" y="2806"/>
                </a:lnTo>
                <a:lnTo>
                  <a:pt x="13157" y="6045"/>
                </a:lnTo>
                <a:lnTo>
                  <a:pt x="11391" y="10147"/>
                </a:lnTo>
                <a:lnTo>
                  <a:pt x="0" y="36296"/>
                </a:lnTo>
                <a:lnTo>
                  <a:pt x="2743" y="45669"/>
                </a:lnTo>
                <a:lnTo>
                  <a:pt x="9537" y="49390"/>
                </a:lnTo>
                <a:lnTo>
                  <a:pt x="50311" y="72136"/>
                </a:lnTo>
                <a:lnTo>
                  <a:pt x="60515" y="77851"/>
                </a:lnTo>
                <a:lnTo>
                  <a:pt x="63944" y="78168"/>
                </a:lnTo>
                <a:lnTo>
                  <a:pt x="71488" y="75628"/>
                </a:lnTo>
                <a:lnTo>
                  <a:pt x="73840" y="73317"/>
                </a:lnTo>
                <a:lnTo>
                  <a:pt x="63715" y="73317"/>
                </a:lnTo>
                <a:lnTo>
                  <a:pt x="61696" y="73152"/>
                </a:lnTo>
                <a:lnTo>
                  <a:pt x="59817" y="72072"/>
                </a:lnTo>
                <a:lnTo>
                  <a:pt x="11823" y="45275"/>
                </a:lnTo>
                <a:lnTo>
                  <a:pt x="7061" y="42697"/>
                </a:lnTo>
                <a:lnTo>
                  <a:pt x="5232" y="36004"/>
                </a:lnTo>
                <a:lnTo>
                  <a:pt x="7670" y="30353"/>
                </a:lnTo>
                <a:lnTo>
                  <a:pt x="15671" y="12014"/>
                </a:lnTo>
                <a:lnTo>
                  <a:pt x="16941" y="9042"/>
                </a:lnTo>
                <a:lnTo>
                  <a:pt x="19265" y="6731"/>
                </a:lnTo>
                <a:lnTo>
                  <a:pt x="24256" y="4800"/>
                </a:lnTo>
                <a:lnTo>
                  <a:pt x="37590" y="4800"/>
                </a:lnTo>
                <a:lnTo>
                  <a:pt x="27393" y="63"/>
                </a:lnTo>
                <a:lnTo>
                  <a:pt x="23761" y="0"/>
                </a:lnTo>
                <a:close/>
              </a:path>
              <a:path w="87630" h="78740">
                <a:moveTo>
                  <a:pt x="37590" y="4800"/>
                </a:moveTo>
                <a:lnTo>
                  <a:pt x="24256" y="4800"/>
                </a:lnTo>
                <a:lnTo>
                  <a:pt x="26606" y="4864"/>
                </a:lnTo>
                <a:lnTo>
                  <a:pt x="28625" y="5778"/>
                </a:lnTo>
                <a:lnTo>
                  <a:pt x="82816" y="31102"/>
                </a:lnTo>
                <a:lnTo>
                  <a:pt x="84416" y="38227"/>
                </a:lnTo>
                <a:lnTo>
                  <a:pt x="71323" y="68999"/>
                </a:lnTo>
                <a:lnTo>
                  <a:pt x="68706" y="71640"/>
                </a:lnTo>
                <a:lnTo>
                  <a:pt x="63715" y="73317"/>
                </a:lnTo>
                <a:lnTo>
                  <a:pt x="73840" y="73317"/>
                </a:lnTo>
                <a:lnTo>
                  <a:pt x="75107" y="72072"/>
                </a:lnTo>
                <a:lnTo>
                  <a:pt x="85940" y="46583"/>
                </a:lnTo>
                <a:lnTo>
                  <a:pt x="87076" y="33702"/>
                </a:lnTo>
                <a:lnTo>
                  <a:pt x="80338" y="24742"/>
                </a:lnTo>
                <a:lnTo>
                  <a:pt x="37590" y="480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22" name="object 27"/>
          <p:cNvSpPr>
            <a:spLocks noChangeArrowheads="1"/>
          </p:cNvSpPr>
          <p:nvPr/>
        </p:nvSpPr>
        <p:spPr bwMode="auto">
          <a:xfrm>
            <a:off x="2798763" y="6854825"/>
            <a:ext cx="15875" cy="15875"/>
          </a:xfrm>
          <a:custGeom>
            <a:avLst/>
            <a:gdLst>
              <a:gd name="T0" fmla="*/ 0 w 17144"/>
              <a:gd name="T1" fmla="*/ 0 h 15875"/>
              <a:gd name="T2" fmla="*/ 17144 w 17144"/>
              <a:gd name="T3" fmla="*/ 15875 h 15875"/>
            </a:gdLst>
            <a:ahLst/>
            <a:cxnLst/>
            <a:rect l="T0" t="T1" r="T2" b="T3"/>
            <a:pathLst>
              <a:path w="17144" h="15875">
                <a:moveTo>
                  <a:pt x="4648" y="0"/>
                </a:moveTo>
                <a:lnTo>
                  <a:pt x="0" y="6921"/>
                </a:lnTo>
                <a:lnTo>
                  <a:pt x="253" y="7747"/>
                </a:lnTo>
                <a:lnTo>
                  <a:pt x="393" y="8039"/>
                </a:lnTo>
                <a:lnTo>
                  <a:pt x="647" y="8686"/>
                </a:lnTo>
                <a:lnTo>
                  <a:pt x="12026" y="15278"/>
                </a:lnTo>
                <a:lnTo>
                  <a:pt x="12788" y="15125"/>
                </a:lnTo>
                <a:lnTo>
                  <a:pt x="13817" y="14795"/>
                </a:lnTo>
                <a:lnTo>
                  <a:pt x="14223" y="14389"/>
                </a:lnTo>
                <a:lnTo>
                  <a:pt x="14731" y="14046"/>
                </a:lnTo>
                <a:lnTo>
                  <a:pt x="14820" y="13906"/>
                </a:lnTo>
                <a:lnTo>
                  <a:pt x="15011" y="13741"/>
                </a:lnTo>
                <a:lnTo>
                  <a:pt x="15303" y="13385"/>
                </a:lnTo>
                <a:lnTo>
                  <a:pt x="15633" y="12903"/>
                </a:lnTo>
                <a:lnTo>
                  <a:pt x="16319" y="11557"/>
                </a:lnTo>
                <a:lnTo>
                  <a:pt x="16509" y="10845"/>
                </a:lnTo>
                <a:lnTo>
                  <a:pt x="16558" y="8686"/>
                </a:lnTo>
                <a:lnTo>
                  <a:pt x="16268" y="7454"/>
                </a:lnTo>
                <a:lnTo>
                  <a:pt x="15989" y="6832"/>
                </a:lnTo>
                <a:lnTo>
                  <a:pt x="15278" y="5816"/>
                </a:lnTo>
                <a:lnTo>
                  <a:pt x="14820" y="5359"/>
                </a:lnTo>
                <a:lnTo>
                  <a:pt x="6337" y="622"/>
                </a:lnTo>
                <a:lnTo>
                  <a:pt x="4648"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29723" name="object 28"/>
          <p:cNvSpPr>
            <a:spLocks noChangeArrowheads="1"/>
          </p:cNvSpPr>
          <p:nvPr/>
        </p:nvSpPr>
        <p:spPr bwMode="auto">
          <a:xfrm>
            <a:off x="2801938" y="6854825"/>
            <a:ext cx="4762" cy="3175"/>
          </a:xfrm>
          <a:custGeom>
            <a:avLst/>
            <a:gdLst>
              <a:gd name="T0" fmla="*/ 0 w 5080"/>
              <a:gd name="T1" fmla="*/ 0 h 1904"/>
              <a:gd name="T2" fmla="*/ 5080 w 5080"/>
              <a:gd name="T3" fmla="*/ 1904 h 1904"/>
            </a:gdLst>
            <a:ahLst/>
            <a:cxnLst/>
            <a:rect l="T0" t="T1" r="T2" b="T3"/>
            <a:pathLst>
              <a:path w="5080" h="1904">
                <a:moveTo>
                  <a:pt x="4048" y="1231"/>
                </a:moveTo>
                <a:lnTo>
                  <a:pt x="3680" y="1231"/>
                </a:lnTo>
                <a:lnTo>
                  <a:pt x="4454" y="1523"/>
                </a:lnTo>
                <a:lnTo>
                  <a:pt x="4792" y="1682"/>
                </a:lnTo>
                <a:lnTo>
                  <a:pt x="4048" y="1231"/>
                </a:lnTo>
                <a:close/>
              </a:path>
              <a:path w="5080" h="1904">
                <a:moveTo>
                  <a:pt x="809" y="0"/>
                </a:moveTo>
                <a:lnTo>
                  <a:pt x="0" y="161"/>
                </a:lnTo>
                <a:lnTo>
                  <a:pt x="2105" y="1460"/>
                </a:lnTo>
                <a:lnTo>
                  <a:pt x="2930" y="1219"/>
                </a:lnTo>
                <a:lnTo>
                  <a:pt x="4027" y="1219"/>
                </a:lnTo>
                <a:lnTo>
                  <a:pt x="2727" y="431"/>
                </a:lnTo>
                <a:lnTo>
                  <a:pt x="2333" y="228"/>
                </a:lnTo>
                <a:lnTo>
                  <a:pt x="1914" y="101"/>
                </a:lnTo>
                <a:lnTo>
                  <a:pt x="809" y="0"/>
                </a:lnTo>
                <a:close/>
              </a:path>
              <a:path w="5080" h="1904">
                <a:moveTo>
                  <a:pt x="4027" y="1219"/>
                </a:moveTo>
                <a:lnTo>
                  <a:pt x="2930" y="1219"/>
                </a:lnTo>
                <a:lnTo>
                  <a:pt x="4048" y="1231"/>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24" name="object 29"/>
          <p:cNvSpPr>
            <a:spLocks noChangeArrowheads="1"/>
          </p:cNvSpPr>
          <p:nvPr/>
        </p:nvSpPr>
        <p:spPr bwMode="auto">
          <a:xfrm>
            <a:off x="2800350" y="6856413"/>
            <a:ext cx="3175" cy="3175"/>
          </a:xfrm>
          <a:custGeom>
            <a:avLst/>
            <a:gdLst>
              <a:gd name="T0" fmla="*/ 0 w 4444"/>
              <a:gd name="T1" fmla="*/ 0 h 3175"/>
              <a:gd name="T2" fmla="*/ 4444 w 4444"/>
              <a:gd name="T3" fmla="*/ 3175 h 3175"/>
            </a:gdLst>
            <a:ahLst/>
            <a:cxnLst/>
            <a:rect l="T0" t="T1" r="T2" b="T3"/>
            <a:pathLst>
              <a:path w="4444" h="3175">
                <a:moveTo>
                  <a:pt x="1994" y="0"/>
                </a:moveTo>
                <a:lnTo>
                  <a:pt x="0" y="1536"/>
                </a:lnTo>
                <a:lnTo>
                  <a:pt x="2091" y="2803"/>
                </a:lnTo>
                <a:lnTo>
                  <a:pt x="2642" y="2184"/>
                </a:lnTo>
                <a:lnTo>
                  <a:pt x="3010" y="1892"/>
                </a:lnTo>
                <a:lnTo>
                  <a:pt x="3531" y="1536"/>
                </a:lnTo>
                <a:lnTo>
                  <a:pt x="4115" y="1308"/>
                </a:lnTo>
                <a:lnTo>
                  <a:pt x="199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25" name="object 30"/>
          <p:cNvSpPr>
            <a:spLocks noChangeArrowheads="1"/>
          </p:cNvSpPr>
          <p:nvPr/>
        </p:nvSpPr>
        <p:spPr bwMode="auto">
          <a:xfrm>
            <a:off x="2805113" y="6856413"/>
            <a:ext cx="9525" cy="4762"/>
          </a:xfrm>
          <a:custGeom>
            <a:avLst/>
            <a:gdLst>
              <a:gd name="T0" fmla="*/ 0 w 10160"/>
              <a:gd name="T1" fmla="*/ 0 h 5715"/>
              <a:gd name="T2" fmla="*/ 10160 w 10160"/>
              <a:gd name="T3" fmla="*/ 5715 h 5715"/>
            </a:gdLst>
            <a:ahLst/>
            <a:cxnLst/>
            <a:rect l="T0" t="T1" r="T2" b="T3"/>
            <a:pathLst>
              <a:path w="10160" h="5715">
                <a:moveTo>
                  <a:pt x="0" y="0"/>
                </a:moveTo>
                <a:lnTo>
                  <a:pt x="2158" y="1308"/>
                </a:lnTo>
                <a:lnTo>
                  <a:pt x="9626" y="5588"/>
                </a:lnTo>
                <a:lnTo>
                  <a:pt x="7543" y="4279"/>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26" name="object 31"/>
          <p:cNvSpPr>
            <a:spLocks noChangeArrowheads="1"/>
          </p:cNvSpPr>
          <p:nvPr/>
        </p:nvSpPr>
        <p:spPr bwMode="auto">
          <a:xfrm>
            <a:off x="2797175" y="6854825"/>
            <a:ext cx="17463" cy="15875"/>
          </a:xfrm>
          <a:custGeom>
            <a:avLst/>
            <a:gdLst>
              <a:gd name="T0" fmla="*/ 0 w 17780"/>
              <a:gd name="T1" fmla="*/ 0 h 17145"/>
              <a:gd name="T2" fmla="*/ 17780 w 17780"/>
              <a:gd name="T3" fmla="*/ 17145 h 17145"/>
            </a:gdLst>
            <a:ahLst/>
            <a:cxnLst/>
            <a:rect l="T0" t="T1" r="T2" b="T3"/>
            <a:pathLst>
              <a:path w="17780" h="17145">
                <a:moveTo>
                  <a:pt x="5368" y="0"/>
                </a:moveTo>
                <a:lnTo>
                  <a:pt x="4225" y="241"/>
                </a:lnTo>
                <a:lnTo>
                  <a:pt x="3857" y="381"/>
                </a:lnTo>
                <a:lnTo>
                  <a:pt x="3501" y="469"/>
                </a:lnTo>
                <a:lnTo>
                  <a:pt x="0" y="7556"/>
                </a:lnTo>
                <a:lnTo>
                  <a:pt x="312" y="8661"/>
                </a:lnTo>
                <a:lnTo>
                  <a:pt x="640" y="9385"/>
                </a:lnTo>
                <a:lnTo>
                  <a:pt x="1419" y="10490"/>
                </a:lnTo>
                <a:lnTo>
                  <a:pt x="1939" y="10985"/>
                </a:lnTo>
                <a:lnTo>
                  <a:pt x="10004" y="15786"/>
                </a:lnTo>
                <a:lnTo>
                  <a:pt x="11020" y="16421"/>
                </a:lnTo>
                <a:lnTo>
                  <a:pt x="14766" y="15709"/>
                </a:lnTo>
                <a:lnTo>
                  <a:pt x="12455" y="15709"/>
                </a:lnTo>
                <a:lnTo>
                  <a:pt x="10690" y="14706"/>
                </a:lnTo>
                <a:lnTo>
                  <a:pt x="1219" y="7226"/>
                </a:lnTo>
                <a:lnTo>
                  <a:pt x="1276" y="4940"/>
                </a:lnTo>
                <a:lnTo>
                  <a:pt x="5254" y="863"/>
                </a:lnTo>
                <a:lnTo>
                  <a:pt x="7855" y="863"/>
                </a:lnTo>
                <a:lnTo>
                  <a:pt x="6600" y="152"/>
                </a:lnTo>
                <a:lnTo>
                  <a:pt x="5368" y="0"/>
                </a:lnTo>
                <a:close/>
              </a:path>
              <a:path w="17780" h="17145">
                <a:moveTo>
                  <a:pt x="7855" y="863"/>
                </a:moveTo>
                <a:lnTo>
                  <a:pt x="5254" y="863"/>
                </a:lnTo>
                <a:lnTo>
                  <a:pt x="14538" y="6121"/>
                </a:lnTo>
                <a:lnTo>
                  <a:pt x="15020" y="6375"/>
                </a:lnTo>
                <a:lnTo>
                  <a:pt x="15414" y="6769"/>
                </a:lnTo>
                <a:lnTo>
                  <a:pt x="16074" y="7683"/>
                </a:lnTo>
                <a:lnTo>
                  <a:pt x="16275" y="8140"/>
                </a:lnTo>
                <a:lnTo>
                  <a:pt x="16396" y="8636"/>
                </a:lnTo>
                <a:lnTo>
                  <a:pt x="16520" y="10985"/>
                </a:lnTo>
                <a:lnTo>
                  <a:pt x="16433" y="11468"/>
                </a:lnTo>
                <a:lnTo>
                  <a:pt x="12455" y="15709"/>
                </a:lnTo>
                <a:lnTo>
                  <a:pt x="14766" y="15709"/>
                </a:lnTo>
                <a:lnTo>
                  <a:pt x="16532" y="14084"/>
                </a:lnTo>
                <a:lnTo>
                  <a:pt x="16786" y="13754"/>
                </a:lnTo>
                <a:lnTo>
                  <a:pt x="17041" y="13335"/>
                </a:lnTo>
                <a:lnTo>
                  <a:pt x="17535" y="12255"/>
                </a:lnTo>
                <a:lnTo>
                  <a:pt x="17636" y="11861"/>
                </a:lnTo>
                <a:lnTo>
                  <a:pt x="17751" y="10985"/>
                </a:lnTo>
                <a:lnTo>
                  <a:pt x="17636" y="8407"/>
                </a:lnTo>
                <a:lnTo>
                  <a:pt x="15048" y="4940"/>
                </a:lnTo>
                <a:lnTo>
                  <a:pt x="7855" y="863"/>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9727" name="object 32"/>
          <p:cNvSpPr>
            <a:spLocks noChangeArrowheads="1"/>
          </p:cNvSpPr>
          <p:nvPr/>
        </p:nvSpPr>
        <p:spPr bwMode="auto">
          <a:xfrm>
            <a:off x="2625725" y="6691313"/>
            <a:ext cx="390525" cy="388937"/>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28" name="object 33"/>
          <p:cNvSpPr>
            <a:spLocks noChangeArrowheads="1"/>
          </p:cNvSpPr>
          <p:nvPr/>
        </p:nvSpPr>
        <p:spPr bwMode="auto">
          <a:xfrm>
            <a:off x="2714625" y="6772275"/>
            <a:ext cx="212725" cy="282575"/>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29" name="object 34"/>
          <p:cNvSpPr>
            <a:spLocks noChangeArrowheads="1"/>
          </p:cNvSpPr>
          <p:nvPr/>
        </p:nvSpPr>
        <p:spPr bwMode="auto">
          <a:xfrm>
            <a:off x="2717800" y="6775450"/>
            <a:ext cx="133350" cy="276225"/>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0" name="object 35"/>
          <p:cNvSpPr>
            <a:spLocks noChangeArrowheads="1"/>
          </p:cNvSpPr>
          <p:nvPr/>
        </p:nvSpPr>
        <p:spPr bwMode="auto">
          <a:xfrm>
            <a:off x="2786063" y="6777038"/>
            <a:ext cx="138112" cy="269875"/>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1" name="object 36"/>
          <p:cNvSpPr>
            <a:spLocks noChangeArrowheads="1"/>
          </p:cNvSpPr>
          <p:nvPr/>
        </p:nvSpPr>
        <p:spPr bwMode="auto">
          <a:xfrm>
            <a:off x="2722563" y="6815138"/>
            <a:ext cx="195262" cy="231775"/>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2" name="object 37"/>
          <p:cNvSpPr>
            <a:spLocks noChangeArrowheads="1"/>
          </p:cNvSpPr>
          <p:nvPr/>
        </p:nvSpPr>
        <p:spPr bwMode="auto">
          <a:xfrm>
            <a:off x="2822575" y="6780213"/>
            <a:ext cx="93663" cy="44450"/>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3" name="object 38"/>
          <p:cNvSpPr>
            <a:spLocks noChangeArrowheads="1"/>
          </p:cNvSpPr>
          <p:nvPr/>
        </p:nvSpPr>
        <p:spPr bwMode="auto">
          <a:xfrm>
            <a:off x="2776538" y="6788150"/>
            <a:ext cx="128587" cy="130175"/>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4" name="object 39"/>
          <p:cNvSpPr>
            <a:spLocks noChangeArrowheads="1"/>
          </p:cNvSpPr>
          <p:nvPr/>
        </p:nvSpPr>
        <p:spPr bwMode="auto">
          <a:xfrm>
            <a:off x="2809875" y="6805613"/>
            <a:ext cx="77788" cy="68262"/>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5" name="object 40"/>
          <p:cNvSpPr>
            <a:spLocks noChangeArrowheads="1"/>
          </p:cNvSpPr>
          <p:nvPr/>
        </p:nvSpPr>
        <p:spPr bwMode="auto">
          <a:xfrm>
            <a:off x="2803525" y="6800850"/>
            <a:ext cx="87313" cy="77788"/>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6" name="object 41"/>
          <p:cNvSpPr>
            <a:spLocks noChangeArrowheads="1"/>
          </p:cNvSpPr>
          <p:nvPr/>
        </p:nvSpPr>
        <p:spPr bwMode="auto">
          <a:xfrm>
            <a:off x="2798763" y="6856413"/>
            <a:ext cx="15875" cy="14287"/>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37" name="object 42"/>
          <p:cNvSpPr>
            <a:spLocks noChangeArrowheads="1"/>
          </p:cNvSpPr>
          <p:nvPr/>
        </p:nvSpPr>
        <p:spPr bwMode="auto">
          <a:xfrm>
            <a:off x="2801938" y="6854825"/>
            <a:ext cx="4762" cy="3175"/>
          </a:xfrm>
          <a:custGeom>
            <a:avLst/>
            <a:gdLst>
              <a:gd name="T0" fmla="*/ 0 w 5080"/>
              <a:gd name="T1" fmla="*/ 0 h 1904"/>
              <a:gd name="T2" fmla="*/ 5080 w 5080"/>
              <a:gd name="T3" fmla="*/ 1904 h 1904"/>
            </a:gdLst>
            <a:ahLst/>
            <a:cxnLst/>
            <a:rect l="T0" t="T1" r="T2" b="T3"/>
            <a:pathLst>
              <a:path w="5080" h="1904">
                <a:moveTo>
                  <a:pt x="4231" y="1333"/>
                </a:moveTo>
                <a:lnTo>
                  <a:pt x="2666" y="1333"/>
                </a:lnTo>
                <a:lnTo>
                  <a:pt x="4076" y="1409"/>
                </a:lnTo>
                <a:lnTo>
                  <a:pt x="4483" y="1549"/>
                </a:lnTo>
                <a:lnTo>
                  <a:pt x="4902" y="1739"/>
                </a:lnTo>
                <a:lnTo>
                  <a:pt x="4231" y="1333"/>
                </a:lnTo>
              </a:path>
              <a:path w="5080" h="1904">
                <a:moveTo>
                  <a:pt x="2666" y="1333"/>
                </a:moveTo>
                <a:lnTo>
                  <a:pt x="4231" y="1333"/>
                </a:lnTo>
              </a:path>
              <a:path w="5080" h="1904">
                <a:moveTo>
                  <a:pt x="4231" y="1333"/>
                </a:moveTo>
                <a:lnTo>
                  <a:pt x="2666" y="1333"/>
                </a:lnTo>
              </a:path>
              <a:path w="5080" h="1904">
                <a:moveTo>
                  <a:pt x="846" y="1"/>
                </a:moveTo>
                <a:lnTo>
                  <a:pt x="2" y="164"/>
                </a:lnTo>
                <a:lnTo>
                  <a:pt x="2120" y="1473"/>
                </a:lnTo>
                <a:lnTo>
                  <a:pt x="2666" y="1333"/>
                </a:lnTo>
                <a:lnTo>
                  <a:pt x="4231" y="1333"/>
                </a:lnTo>
                <a:lnTo>
                  <a:pt x="2743" y="431"/>
                </a:lnTo>
                <a:lnTo>
                  <a:pt x="2349" y="228"/>
                </a:lnTo>
                <a:lnTo>
                  <a:pt x="1930" y="101"/>
                </a:lnTo>
                <a:lnTo>
                  <a:pt x="846" y="1"/>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9738" name="object 43"/>
          <p:cNvSpPr>
            <a:spLocks noChangeArrowheads="1"/>
          </p:cNvSpPr>
          <p:nvPr/>
        </p:nvSpPr>
        <p:spPr bwMode="auto">
          <a:xfrm>
            <a:off x="2800350" y="6856413"/>
            <a:ext cx="3175" cy="3175"/>
          </a:xfrm>
          <a:custGeom>
            <a:avLst/>
            <a:gdLst>
              <a:gd name="T0" fmla="*/ 0 w 4444"/>
              <a:gd name="T1" fmla="*/ 0 h 3175"/>
              <a:gd name="T2" fmla="*/ 4444 w 4444"/>
              <a:gd name="T3" fmla="*/ 3175 h 3175"/>
            </a:gdLst>
            <a:ahLst/>
            <a:cxnLst/>
            <a:rect l="T0" t="T1" r="T2" b="T3"/>
            <a:pathLst>
              <a:path w="4444" h="3175">
                <a:moveTo>
                  <a:pt x="1989" y="2"/>
                </a:moveTo>
                <a:lnTo>
                  <a:pt x="0" y="1536"/>
                </a:lnTo>
                <a:lnTo>
                  <a:pt x="2096" y="2806"/>
                </a:lnTo>
                <a:lnTo>
                  <a:pt x="2553" y="2197"/>
                </a:lnTo>
                <a:lnTo>
                  <a:pt x="3531" y="1536"/>
                </a:lnTo>
                <a:lnTo>
                  <a:pt x="4115" y="1308"/>
                </a:lnTo>
                <a:lnTo>
                  <a:pt x="1997" y="2"/>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9739" name="object 44"/>
          <p:cNvSpPr>
            <a:spLocks noChangeArrowheads="1"/>
          </p:cNvSpPr>
          <p:nvPr/>
        </p:nvSpPr>
        <p:spPr bwMode="auto">
          <a:xfrm>
            <a:off x="2805113" y="6856413"/>
            <a:ext cx="7937" cy="4762"/>
          </a:xfrm>
          <a:custGeom>
            <a:avLst/>
            <a:gdLst>
              <a:gd name="T0" fmla="*/ 0 w 8255"/>
              <a:gd name="T1" fmla="*/ 0 h 5079"/>
              <a:gd name="T2" fmla="*/ 8255 w 8255"/>
              <a:gd name="T3" fmla="*/ 5079 h 5079"/>
            </a:gdLst>
            <a:ahLst/>
            <a:cxnLst/>
            <a:rect l="T0" t="T1" r="T2" b="T3"/>
            <a:pathLst>
              <a:path w="8255" h="5079">
                <a:moveTo>
                  <a:pt x="2" y="1"/>
                </a:moveTo>
                <a:lnTo>
                  <a:pt x="2157" y="1307"/>
                </a:lnTo>
                <a:lnTo>
                  <a:pt x="8228" y="4774"/>
                </a:lnTo>
                <a:lnTo>
                  <a:pt x="7923" y="4520"/>
                </a:lnTo>
                <a:lnTo>
                  <a:pt x="7542" y="4279"/>
                </a:lnTo>
                <a:lnTo>
                  <a:pt x="2" y="1"/>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9740" name="object 45"/>
          <p:cNvSpPr>
            <a:spLocks noChangeArrowheads="1"/>
          </p:cNvSpPr>
          <p:nvPr/>
        </p:nvSpPr>
        <p:spPr bwMode="auto">
          <a:xfrm>
            <a:off x="2797175" y="6854825"/>
            <a:ext cx="17463" cy="15875"/>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41" name="object 46"/>
          <p:cNvSpPr>
            <a:spLocks noChangeArrowheads="1"/>
          </p:cNvSpPr>
          <p:nvPr/>
        </p:nvSpPr>
        <p:spPr bwMode="auto">
          <a:xfrm>
            <a:off x="2597150" y="6661150"/>
            <a:ext cx="449263" cy="449263"/>
          </a:xfrm>
          <a:custGeom>
            <a:avLst/>
            <a:gdLst>
              <a:gd name="T0" fmla="*/ 0 w 448944"/>
              <a:gd name="T1" fmla="*/ 0 h 448945"/>
              <a:gd name="T2" fmla="*/ 448944 w 448944"/>
              <a:gd name="T3" fmla="*/ 448945 h 448945"/>
            </a:gdLst>
            <a:ahLst/>
            <a:cxnLst/>
            <a:rect l="T0" t="T1" r="T2" b="T3"/>
            <a:pathLst>
              <a:path w="448944" h="448945">
                <a:moveTo>
                  <a:pt x="224396" y="0"/>
                </a:moveTo>
                <a:lnTo>
                  <a:pt x="185220" y="3439"/>
                </a:lnTo>
                <a:lnTo>
                  <a:pt x="148197" y="13510"/>
                </a:lnTo>
                <a:lnTo>
                  <a:pt x="113351" y="29927"/>
                </a:lnTo>
                <a:lnTo>
                  <a:pt x="80984" y="52401"/>
                </a:lnTo>
                <a:lnTo>
                  <a:pt x="52481" y="80118"/>
                </a:lnTo>
                <a:lnTo>
                  <a:pt x="30463" y="111404"/>
                </a:lnTo>
                <a:lnTo>
                  <a:pt x="13949" y="146330"/>
                </a:lnTo>
                <a:lnTo>
                  <a:pt x="3581" y="184259"/>
                </a:lnTo>
                <a:lnTo>
                  <a:pt x="0" y="224553"/>
                </a:lnTo>
                <a:lnTo>
                  <a:pt x="398" y="237884"/>
                </a:lnTo>
                <a:lnTo>
                  <a:pt x="6049" y="276055"/>
                </a:lnTo>
                <a:lnTo>
                  <a:pt x="18253" y="312403"/>
                </a:lnTo>
                <a:lnTo>
                  <a:pt x="36700" y="346455"/>
                </a:lnTo>
                <a:lnTo>
                  <a:pt x="61095" y="377903"/>
                </a:lnTo>
                <a:lnTo>
                  <a:pt x="90087" y="404207"/>
                </a:lnTo>
                <a:lnTo>
                  <a:pt x="122577" y="424436"/>
                </a:lnTo>
                <a:lnTo>
                  <a:pt x="158574" y="439005"/>
                </a:lnTo>
                <a:lnTo>
                  <a:pt x="197337" y="447211"/>
                </a:lnTo>
                <a:lnTo>
                  <a:pt x="224396" y="448830"/>
                </a:lnTo>
                <a:lnTo>
                  <a:pt x="237950" y="448421"/>
                </a:lnTo>
                <a:lnTo>
                  <a:pt x="276148" y="442731"/>
                </a:lnTo>
                <a:lnTo>
                  <a:pt x="312476" y="430501"/>
                </a:lnTo>
                <a:lnTo>
                  <a:pt x="334526" y="419362"/>
                </a:lnTo>
                <a:lnTo>
                  <a:pt x="211126" y="419362"/>
                </a:lnTo>
                <a:lnTo>
                  <a:pt x="197964" y="418023"/>
                </a:lnTo>
                <a:lnTo>
                  <a:pt x="160128" y="408887"/>
                </a:lnTo>
                <a:lnTo>
                  <a:pt x="125209" y="392524"/>
                </a:lnTo>
                <a:lnTo>
                  <a:pt x="93770" y="369513"/>
                </a:lnTo>
                <a:lnTo>
                  <a:pt x="61135" y="331666"/>
                </a:lnTo>
                <a:lnTo>
                  <a:pt x="39403" y="286076"/>
                </a:lnTo>
                <a:lnTo>
                  <a:pt x="30790" y="246699"/>
                </a:lnTo>
                <a:lnTo>
                  <a:pt x="29120" y="218066"/>
                </a:lnTo>
                <a:lnTo>
                  <a:pt x="29949" y="205295"/>
                </a:lnTo>
                <a:lnTo>
                  <a:pt x="41577" y="156338"/>
                </a:lnTo>
                <a:lnTo>
                  <a:pt x="58929" y="121958"/>
                </a:lnTo>
                <a:lnTo>
                  <a:pt x="83574" y="89693"/>
                </a:lnTo>
                <a:lnTo>
                  <a:pt x="113381" y="63584"/>
                </a:lnTo>
                <a:lnTo>
                  <a:pt x="147000" y="44929"/>
                </a:lnTo>
                <a:lnTo>
                  <a:pt x="184271" y="33133"/>
                </a:lnTo>
                <a:lnTo>
                  <a:pt x="224396" y="29019"/>
                </a:lnTo>
                <a:lnTo>
                  <a:pt x="334745" y="29019"/>
                </a:lnTo>
                <a:lnTo>
                  <a:pt x="326207" y="24354"/>
                </a:lnTo>
                <a:lnTo>
                  <a:pt x="290213" y="9795"/>
                </a:lnTo>
                <a:lnTo>
                  <a:pt x="251452" y="1604"/>
                </a:lnTo>
                <a:lnTo>
                  <a:pt x="238029" y="400"/>
                </a:lnTo>
                <a:lnTo>
                  <a:pt x="224396" y="0"/>
                </a:lnTo>
                <a:close/>
              </a:path>
              <a:path w="448944" h="448945">
                <a:moveTo>
                  <a:pt x="334745" y="29019"/>
                </a:moveTo>
                <a:lnTo>
                  <a:pt x="224396" y="29019"/>
                </a:lnTo>
                <a:lnTo>
                  <a:pt x="236972" y="29417"/>
                </a:lnTo>
                <a:lnTo>
                  <a:pt x="250209" y="30710"/>
                </a:lnTo>
                <a:lnTo>
                  <a:pt x="288230" y="39738"/>
                </a:lnTo>
                <a:lnTo>
                  <a:pt x="323226" y="55989"/>
                </a:lnTo>
                <a:lnTo>
                  <a:pt x="354568" y="78823"/>
                </a:lnTo>
                <a:lnTo>
                  <a:pt x="387338" y="116630"/>
                </a:lnTo>
                <a:lnTo>
                  <a:pt x="409295" y="162215"/>
                </a:lnTo>
                <a:lnTo>
                  <a:pt x="418018" y="201454"/>
                </a:lnTo>
                <a:lnTo>
                  <a:pt x="419731" y="229892"/>
                </a:lnTo>
                <a:lnTo>
                  <a:pt x="418942" y="242740"/>
                </a:lnTo>
                <a:lnTo>
                  <a:pt x="407451" y="291950"/>
                </a:lnTo>
                <a:lnTo>
                  <a:pt x="390235" y="326398"/>
                </a:lnTo>
                <a:lnTo>
                  <a:pt x="365694" y="358682"/>
                </a:lnTo>
                <a:lnTo>
                  <a:pt x="327664" y="390085"/>
                </a:lnTo>
                <a:lnTo>
                  <a:pt x="282001" y="410126"/>
                </a:lnTo>
                <a:lnTo>
                  <a:pt x="241421" y="417953"/>
                </a:lnTo>
                <a:lnTo>
                  <a:pt x="211126" y="419362"/>
                </a:lnTo>
                <a:lnTo>
                  <a:pt x="334526" y="419362"/>
                </a:lnTo>
                <a:lnTo>
                  <a:pt x="367815" y="396382"/>
                </a:lnTo>
                <a:lnTo>
                  <a:pt x="396318" y="368666"/>
                </a:lnTo>
                <a:lnTo>
                  <a:pt x="418335" y="337379"/>
                </a:lnTo>
                <a:lnTo>
                  <a:pt x="434844" y="302459"/>
                </a:lnTo>
                <a:lnTo>
                  <a:pt x="445211" y="264528"/>
                </a:lnTo>
                <a:lnTo>
                  <a:pt x="448792" y="224225"/>
                </a:lnTo>
                <a:lnTo>
                  <a:pt x="448393" y="210898"/>
                </a:lnTo>
                <a:lnTo>
                  <a:pt x="442740" y="172733"/>
                </a:lnTo>
                <a:lnTo>
                  <a:pt x="430535" y="136386"/>
                </a:lnTo>
                <a:lnTo>
                  <a:pt x="412086" y="102332"/>
                </a:lnTo>
                <a:lnTo>
                  <a:pt x="387688" y="70881"/>
                </a:lnTo>
                <a:lnTo>
                  <a:pt x="358785" y="44641"/>
                </a:lnTo>
                <a:lnTo>
                  <a:pt x="337478" y="30512"/>
                </a:lnTo>
                <a:lnTo>
                  <a:pt x="334745" y="29019"/>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9742" name="object 47"/>
          <p:cNvSpPr>
            <a:spLocks noChangeArrowheads="1"/>
          </p:cNvSpPr>
          <p:nvPr/>
        </p:nvSpPr>
        <p:spPr bwMode="auto">
          <a:xfrm>
            <a:off x="2641600" y="6735763"/>
            <a:ext cx="338138" cy="301625"/>
          </a:xfrm>
          <a:custGeom>
            <a:avLst/>
            <a:gdLst>
              <a:gd name="T0" fmla="*/ 0 w 338455"/>
              <a:gd name="T1" fmla="*/ 0 h 301625"/>
              <a:gd name="T2" fmla="*/ 338455 w 338455"/>
              <a:gd name="T3" fmla="*/ 301625 h 301625"/>
            </a:gdLst>
            <a:ahLst/>
            <a:cxnLst/>
            <a:rect l="T0" t="T1" r="T2" b="T3"/>
            <a:pathLst>
              <a:path w="338455" h="301625">
                <a:moveTo>
                  <a:pt x="19100" y="0"/>
                </a:moveTo>
                <a:lnTo>
                  <a:pt x="0" y="21831"/>
                </a:lnTo>
                <a:lnTo>
                  <a:pt x="319151" y="301078"/>
                </a:lnTo>
                <a:lnTo>
                  <a:pt x="338251" y="279247"/>
                </a:lnTo>
                <a:lnTo>
                  <a:pt x="19100"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9743" name="object 48"/>
          <p:cNvSpPr>
            <a:spLocks noChangeArrowheads="1"/>
          </p:cNvSpPr>
          <p:nvPr/>
        </p:nvSpPr>
        <p:spPr bwMode="auto">
          <a:xfrm>
            <a:off x="2897188" y="6734175"/>
            <a:ext cx="58737" cy="80963"/>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44" name="object 49"/>
          <p:cNvSpPr>
            <a:spLocks noChangeArrowheads="1"/>
          </p:cNvSpPr>
          <p:nvPr/>
        </p:nvSpPr>
        <p:spPr bwMode="auto">
          <a:xfrm>
            <a:off x="2798763" y="6858000"/>
            <a:ext cx="63500" cy="90488"/>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45" name="object 50"/>
          <p:cNvSpPr>
            <a:spLocks noChangeArrowheads="1"/>
          </p:cNvSpPr>
          <p:nvPr/>
        </p:nvSpPr>
        <p:spPr bwMode="auto">
          <a:xfrm>
            <a:off x="2722563" y="6859588"/>
            <a:ext cx="120650" cy="176212"/>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9746" name="object 51"/>
          <p:cNvSpPr txBox="1">
            <a:spLocks noChangeArrowheads="1"/>
          </p:cNvSpPr>
          <p:nvPr/>
        </p:nvSpPr>
        <p:spPr bwMode="auto">
          <a:xfrm>
            <a:off x="3079750" y="6670675"/>
            <a:ext cx="403225" cy="466725"/>
          </a:xfrm>
          <a:prstGeom prst="rect">
            <a:avLst/>
          </a:prstGeom>
          <a:noFill/>
          <a:ln w="9525">
            <a:noFill/>
            <a:miter lim="800000"/>
            <a:headEnd/>
            <a:tailEnd/>
          </a:ln>
        </p:spPr>
        <p:txBody>
          <a:bodyPr lIns="0" tIns="0" rIns="0" bIns="0">
            <a:spAutoFit/>
          </a:bodyPr>
          <a:lstStyle/>
          <a:p>
            <a:pPr marL="12700"/>
            <a:r>
              <a:rPr lang="fr-FR" sz="600">
                <a:solidFill>
                  <a:srgbClr val="1A171C"/>
                </a:solidFill>
                <a:latin typeface="Tahoma" pitchFamily="34" charset="0"/>
                <a:cs typeface="Tahoma" pitchFamily="34" charset="0"/>
              </a:rPr>
              <a:t>Ne pas téléphoner sauf cas de nécessité vitale</a:t>
            </a:r>
            <a:endParaRPr lang="fr-FR" sz="600">
              <a:latin typeface="Tahoma" pitchFamily="34" charset="0"/>
              <a:cs typeface="Tahoma" pitchFamily="34" charset="0"/>
            </a:endParaRPr>
          </a:p>
        </p:txBody>
      </p:sp>
      <p:sp>
        <p:nvSpPr>
          <p:cNvPr id="29747" name="object 52"/>
          <p:cNvSpPr txBox="1">
            <a:spLocks noChangeArrowheads="1"/>
          </p:cNvSpPr>
          <p:nvPr/>
        </p:nvSpPr>
        <p:spPr bwMode="auto">
          <a:xfrm>
            <a:off x="965200" y="6772275"/>
            <a:ext cx="287338" cy="193675"/>
          </a:xfrm>
          <a:prstGeom prst="rect">
            <a:avLst/>
          </a:prstGeom>
          <a:noFill/>
          <a:ln w="9525">
            <a:noFill/>
            <a:miter lim="800000"/>
            <a:headEnd/>
            <a:tailEnd/>
          </a:ln>
        </p:spPr>
        <p:txBody>
          <a:bodyPr lIns="0" tIns="0" rIns="0" bIns="0">
            <a:spAutoFit/>
          </a:bodyPr>
          <a:lstStyle/>
          <a:p>
            <a:pPr marL="12700"/>
            <a:r>
              <a:rPr lang="fr-FR" sz="600">
                <a:solidFill>
                  <a:srgbClr val="1A171C"/>
                </a:solidFill>
                <a:latin typeface="Tahoma" pitchFamily="34" charset="0"/>
                <a:cs typeface="Tahoma" pitchFamily="34" charset="0"/>
              </a:rPr>
              <a:t>Ecouter la radio</a:t>
            </a:r>
            <a:endParaRPr lang="fr-FR" sz="600">
              <a:latin typeface="Tahoma" pitchFamily="34" charset="0"/>
              <a:cs typeface="Tahoma" pitchFamily="34" charset="0"/>
            </a:endParaRPr>
          </a:p>
        </p:txBody>
      </p:sp>
      <p:sp>
        <p:nvSpPr>
          <p:cNvPr id="29748" name="object 53"/>
          <p:cNvSpPr txBox="1">
            <a:spLocks noChangeArrowheads="1"/>
          </p:cNvSpPr>
          <p:nvPr/>
        </p:nvSpPr>
        <p:spPr bwMode="auto">
          <a:xfrm>
            <a:off x="1963738" y="6708775"/>
            <a:ext cx="434975" cy="374650"/>
          </a:xfrm>
          <a:prstGeom prst="rect">
            <a:avLst/>
          </a:prstGeom>
          <a:noFill/>
          <a:ln w="9525">
            <a:noFill/>
            <a:miter lim="800000"/>
            <a:headEnd/>
            <a:tailEnd/>
          </a:ln>
        </p:spPr>
        <p:txBody>
          <a:bodyPr lIns="0" tIns="0" rIns="0" bIns="0">
            <a:spAutoFit/>
          </a:bodyPr>
          <a:lstStyle/>
          <a:p>
            <a:pPr marL="12700"/>
            <a:r>
              <a:rPr lang="fr-FR" sz="600">
                <a:solidFill>
                  <a:srgbClr val="1A171C"/>
                </a:solidFill>
                <a:latin typeface="Tahoma" pitchFamily="34" charset="0"/>
                <a:cs typeface="Tahoma" pitchFamily="34" charset="0"/>
              </a:rPr>
              <a:t>Ne pas aller chercher ses enfants à l’école</a:t>
            </a:r>
            <a:endParaRPr lang="fr-FR" sz="600">
              <a:latin typeface="Tahoma" pitchFamily="34" charset="0"/>
              <a:cs typeface="Tahoma" pitchFamily="34" charset="0"/>
            </a:endParaRPr>
          </a:p>
        </p:txBody>
      </p:sp>
      <p:sp>
        <p:nvSpPr>
          <p:cNvPr id="54" name="object 54"/>
          <p:cNvSpPr txBox="1"/>
          <p:nvPr/>
        </p:nvSpPr>
        <p:spPr>
          <a:xfrm>
            <a:off x="4375150" y="1365250"/>
            <a:ext cx="2154238" cy="554038"/>
          </a:xfrm>
          <a:prstGeom prst="rect">
            <a:avLst/>
          </a:prstGeom>
        </p:spPr>
        <p:txBody>
          <a:bodyPr lIns="0" tIns="0" rIns="0" bIns="0">
            <a:spAutoFit/>
          </a:bodyPr>
          <a:lstStyle/>
          <a:p>
            <a:pPr marL="12700" fontAlgn="auto">
              <a:spcBef>
                <a:spcPts val="0"/>
              </a:spcBef>
              <a:spcAft>
                <a:spcPts val="0"/>
              </a:spcAft>
              <a:defRPr/>
            </a:pPr>
            <a:r>
              <a:rPr sz="900" b="1" spc="-10" dirty="0">
                <a:solidFill>
                  <a:srgbClr val="009EE0"/>
                </a:solidFill>
                <a:latin typeface="Trebuchet MS"/>
                <a:cs typeface="Trebuchet MS"/>
              </a:rPr>
              <a:t>Inondations</a:t>
            </a:r>
            <a:r>
              <a:rPr sz="900" b="1" spc="-65" dirty="0">
                <a:solidFill>
                  <a:srgbClr val="009EE0"/>
                </a:solidFill>
                <a:latin typeface="Trebuchet MS"/>
                <a:cs typeface="Trebuchet MS"/>
              </a:rPr>
              <a:t> </a:t>
            </a:r>
            <a:r>
              <a:rPr sz="900" b="1" spc="50" dirty="0">
                <a:solidFill>
                  <a:srgbClr val="009EE0"/>
                </a:solidFill>
                <a:latin typeface="Trebuchet MS"/>
                <a:cs typeface="Trebuchet MS"/>
              </a:rPr>
              <a:t>-</a:t>
            </a:r>
            <a:r>
              <a:rPr sz="900" b="1" spc="-65" dirty="0">
                <a:solidFill>
                  <a:srgbClr val="009EE0"/>
                </a:solidFill>
                <a:latin typeface="Trebuchet MS"/>
                <a:cs typeface="Trebuchet MS"/>
              </a:rPr>
              <a:t> </a:t>
            </a:r>
            <a:r>
              <a:rPr sz="900" b="1" dirty="0">
                <a:solidFill>
                  <a:srgbClr val="009EE0"/>
                </a:solidFill>
                <a:latin typeface="Trebuchet MS"/>
                <a:cs typeface="Trebuchet MS"/>
              </a:rPr>
              <a:t>Crues</a:t>
            </a:r>
            <a:endParaRPr sz="900" dirty="0">
              <a:latin typeface="Trebuchet MS"/>
              <a:cs typeface="Trebuchet MS"/>
            </a:endParaRPr>
          </a:p>
          <a:p>
            <a:pPr marL="89535" indent="-76835" fontAlgn="auto">
              <a:spcBef>
                <a:spcPts val="0"/>
              </a:spcBef>
              <a:spcAft>
                <a:spcPts val="0"/>
              </a:spcAft>
              <a:buClr>
                <a:srgbClr val="1A171C"/>
              </a:buClr>
              <a:buFont typeface="Tahoma"/>
              <a:buChar char="-"/>
              <a:tabLst>
                <a:tab pos="90170" algn="l"/>
              </a:tabLst>
              <a:defRPr/>
            </a:pPr>
            <a:r>
              <a:rPr sz="900" spc="25" dirty="0">
                <a:solidFill>
                  <a:srgbClr val="1A171C"/>
                </a:solidFill>
                <a:latin typeface="Tahoma"/>
                <a:cs typeface="Tahoma"/>
              </a:rPr>
              <a:t>Ne</a:t>
            </a:r>
            <a:r>
              <a:rPr sz="900" spc="-60" dirty="0">
                <a:solidFill>
                  <a:srgbClr val="1A171C"/>
                </a:solidFill>
                <a:latin typeface="Tahoma"/>
                <a:cs typeface="Tahoma"/>
              </a:rPr>
              <a:t> </a:t>
            </a:r>
            <a:r>
              <a:rPr sz="900" spc="5" dirty="0">
                <a:solidFill>
                  <a:srgbClr val="1A171C"/>
                </a:solidFill>
                <a:latin typeface="Tahoma"/>
                <a:cs typeface="Tahoma"/>
              </a:rPr>
              <a:t>pas</a:t>
            </a:r>
            <a:r>
              <a:rPr sz="900" spc="-60" dirty="0">
                <a:solidFill>
                  <a:srgbClr val="1A171C"/>
                </a:solidFill>
                <a:latin typeface="Tahoma"/>
                <a:cs typeface="Tahoma"/>
              </a:rPr>
              <a:t> </a:t>
            </a:r>
            <a:r>
              <a:rPr sz="900" spc="-5" dirty="0">
                <a:solidFill>
                  <a:srgbClr val="1A171C"/>
                </a:solidFill>
                <a:latin typeface="Tahoma"/>
                <a:cs typeface="Tahoma"/>
              </a:rPr>
              <a:t>s</a:t>
            </a:r>
            <a:r>
              <a:rPr sz="900" spc="5" dirty="0">
                <a:solidFill>
                  <a:srgbClr val="1A171C"/>
                </a:solidFill>
                <a:latin typeface="Tahoma"/>
                <a:cs typeface="Tahoma"/>
              </a:rPr>
              <a:t>’engager</a:t>
            </a:r>
            <a:r>
              <a:rPr sz="900" spc="-60" dirty="0">
                <a:solidFill>
                  <a:srgbClr val="1A171C"/>
                </a:solidFill>
                <a:latin typeface="Tahoma"/>
                <a:cs typeface="Tahoma"/>
              </a:rPr>
              <a:t> </a:t>
            </a:r>
            <a:r>
              <a:rPr sz="900" spc="30" dirty="0">
                <a:solidFill>
                  <a:srgbClr val="1A171C"/>
                </a:solidFill>
                <a:latin typeface="Tahoma"/>
                <a:cs typeface="Tahoma"/>
              </a:rPr>
              <a:t>sur</a:t>
            </a:r>
            <a:r>
              <a:rPr sz="900" spc="-60" dirty="0">
                <a:solidFill>
                  <a:srgbClr val="1A171C"/>
                </a:solidFill>
                <a:latin typeface="Tahoma"/>
                <a:cs typeface="Tahoma"/>
              </a:rPr>
              <a:t> </a:t>
            </a:r>
            <a:r>
              <a:rPr sz="900" dirty="0">
                <a:solidFill>
                  <a:srgbClr val="1A171C"/>
                </a:solidFill>
                <a:latin typeface="Tahoma"/>
                <a:cs typeface="Tahoma"/>
              </a:rPr>
              <a:t>une</a:t>
            </a:r>
            <a:r>
              <a:rPr sz="900" spc="-60" dirty="0">
                <a:solidFill>
                  <a:srgbClr val="1A171C"/>
                </a:solidFill>
                <a:latin typeface="Tahoma"/>
                <a:cs typeface="Tahoma"/>
              </a:rPr>
              <a:t> </a:t>
            </a:r>
            <a:r>
              <a:rPr sz="900" spc="15" dirty="0">
                <a:solidFill>
                  <a:srgbClr val="1A171C"/>
                </a:solidFill>
                <a:latin typeface="Tahoma"/>
                <a:cs typeface="Tahoma"/>
              </a:rPr>
              <a:t>r</a:t>
            </a:r>
            <a:r>
              <a:rPr sz="900" spc="-5" dirty="0">
                <a:solidFill>
                  <a:srgbClr val="1A171C"/>
                </a:solidFill>
                <a:latin typeface="Tahoma"/>
                <a:cs typeface="Tahoma"/>
              </a:rPr>
              <a:t>ou</a:t>
            </a:r>
            <a:r>
              <a:rPr sz="900" spc="-15" dirty="0">
                <a:solidFill>
                  <a:srgbClr val="1A171C"/>
                </a:solidFill>
                <a:latin typeface="Tahoma"/>
                <a:cs typeface="Tahoma"/>
              </a:rPr>
              <a:t>t</a:t>
            </a:r>
            <a:r>
              <a:rPr sz="900" dirty="0">
                <a:solidFill>
                  <a:srgbClr val="1A171C"/>
                </a:solidFill>
                <a:latin typeface="Tahoma"/>
                <a:cs typeface="Tahoma"/>
              </a:rPr>
              <a:t>e</a:t>
            </a:r>
            <a:r>
              <a:rPr sz="900" spc="-60" dirty="0">
                <a:solidFill>
                  <a:srgbClr val="1A171C"/>
                </a:solidFill>
                <a:latin typeface="Tahoma"/>
                <a:cs typeface="Tahoma"/>
              </a:rPr>
              <a:t> </a:t>
            </a:r>
            <a:r>
              <a:rPr sz="900" spc="-5" dirty="0">
                <a:solidFill>
                  <a:srgbClr val="1A171C"/>
                </a:solidFill>
                <a:latin typeface="Tahoma"/>
                <a:cs typeface="Tahoma"/>
              </a:rPr>
              <a:t>inondée.</a:t>
            </a:r>
            <a:endParaRPr sz="900" dirty="0">
              <a:latin typeface="Tahoma"/>
              <a:cs typeface="Tahoma"/>
            </a:endParaRPr>
          </a:p>
          <a:p>
            <a:pPr marL="89535" indent="-76835" fontAlgn="auto">
              <a:spcBef>
                <a:spcPts val="0"/>
              </a:spcBef>
              <a:spcAft>
                <a:spcPts val="0"/>
              </a:spcAft>
              <a:buClr>
                <a:srgbClr val="1A171C"/>
              </a:buClr>
              <a:buFont typeface="Tahoma"/>
              <a:buChar char="-"/>
              <a:tabLst>
                <a:tab pos="90170" algn="l"/>
              </a:tabLst>
              <a:defRPr/>
            </a:pPr>
            <a:r>
              <a:rPr sz="900" spc="10" dirty="0">
                <a:solidFill>
                  <a:srgbClr val="1A171C"/>
                </a:solidFill>
                <a:latin typeface="Tahoma"/>
                <a:cs typeface="Tahoma"/>
              </a:rPr>
              <a:t>Respec</a:t>
            </a:r>
            <a:r>
              <a:rPr sz="900" spc="-5" dirty="0">
                <a:solidFill>
                  <a:srgbClr val="1A171C"/>
                </a:solidFill>
                <a:latin typeface="Tahoma"/>
                <a:cs typeface="Tahoma"/>
              </a:rPr>
              <a:t>t</a:t>
            </a:r>
            <a:r>
              <a:rPr sz="900" spc="25" dirty="0">
                <a:solidFill>
                  <a:srgbClr val="1A171C"/>
                </a:solidFill>
                <a:latin typeface="Tahoma"/>
                <a:cs typeface="Tahoma"/>
              </a:rPr>
              <a:t>er</a:t>
            </a:r>
            <a:r>
              <a:rPr sz="900" spc="-60" dirty="0">
                <a:solidFill>
                  <a:srgbClr val="1A171C"/>
                </a:solidFill>
                <a:latin typeface="Tahoma"/>
                <a:cs typeface="Tahoma"/>
              </a:rPr>
              <a:t> </a:t>
            </a:r>
            <a:r>
              <a:rPr sz="900" spc="30" dirty="0">
                <a:solidFill>
                  <a:srgbClr val="1A171C"/>
                </a:solidFill>
                <a:latin typeface="Tahoma"/>
                <a:cs typeface="Tahoma"/>
              </a:rPr>
              <a:t>l</a:t>
            </a:r>
            <a:r>
              <a:rPr sz="900" spc="20" dirty="0">
                <a:solidFill>
                  <a:srgbClr val="1A171C"/>
                </a:solidFill>
                <a:latin typeface="Tahoma"/>
                <a:cs typeface="Tahoma"/>
              </a:rPr>
              <a:t>es</a:t>
            </a:r>
            <a:r>
              <a:rPr sz="900" spc="-60" dirty="0">
                <a:solidFill>
                  <a:srgbClr val="1A171C"/>
                </a:solidFill>
                <a:latin typeface="Tahoma"/>
                <a:cs typeface="Tahoma"/>
              </a:rPr>
              <a:t> </a:t>
            </a:r>
            <a:r>
              <a:rPr sz="900" spc="-5" dirty="0">
                <a:solidFill>
                  <a:srgbClr val="1A171C"/>
                </a:solidFill>
                <a:latin typeface="Tahoma"/>
                <a:cs typeface="Tahoma"/>
              </a:rPr>
              <a:t>d</a:t>
            </a:r>
            <a:r>
              <a:rPr sz="900" spc="-15" dirty="0">
                <a:solidFill>
                  <a:srgbClr val="1A171C"/>
                </a:solidFill>
                <a:latin typeface="Tahoma"/>
                <a:cs typeface="Tahoma"/>
              </a:rPr>
              <a:t>é</a:t>
            </a:r>
            <a:r>
              <a:rPr sz="900" dirty="0">
                <a:solidFill>
                  <a:srgbClr val="1A171C"/>
                </a:solidFill>
                <a:latin typeface="Tahoma"/>
                <a:cs typeface="Tahoma"/>
              </a:rPr>
              <a:t>viations</a:t>
            </a:r>
            <a:r>
              <a:rPr sz="900" spc="-60" dirty="0">
                <a:solidFill>
                  <a:srgbClr val="1A171C"/>
                </a:solidFill>
                <a:latin typeface="Tahoma"/>
                <a:cs typeface="Tahoma"/>
              </a:rPr>
              <a:t> </a:t>
            </a:r>
            <a:r>
              <a:rPr sz="900" spc="25" dirty="0">
                <a:solidFill>
                  <a:srgbClr val="1A171C"/>
                </a:solidFill>
                <a:latin typeface="Tahoma"/>
                <a:cs typeface="Tahoma"/>
              </a:rPr>
              <a:t>mises</a:t>
            </a:r>
            <a:r>
              <a:rPr sz="900" spc="-60" dirty="0">
                <a:solidFill>
                  <a:srgbClr val="1A171C"/>
                </a:solidFill>
                <a:latin typeface="Tahoma"/>
                <a:cs typeface="Tahoma"/>
              </a:rPr>
              <a:t> </a:t>
            </a:r>
            <a:r>
              <a:rPr sz="900" dirty="0">
                <a:solidFill>
                  <a:srgbClr val="1A171C"/>
                </a:solidFill>
                <a:latin typeface="Tahoma"/>
                <a:cs typeface="Tahoma"/>
              </a:rPr>
              <a:t>en</a:t>
            </a:r>
            <a:r>
              <a:rPr sz="900" spc="-60" dirty="0">
                <a:solidFill>
                  <a:srgbClr val="1A171C"/>
                </a:solidFill>
                <a:latin typeface="Tahoma"/>
                <a:cs typeface="Tahoma"/>
              </a:rPr>
              <a:t> </a:t>
            </a:r>
            <a:r>
              <a:rPr sz="900" spc="15" dirty="0">
                <a:solidFill>
                  <a:srgbClr val="1A171C"/>
                </a:solidFill>
                <a:latin typeface="Tahoma"/>
                <a:cs typeface="Tahoma"/>
              </a:rPr>
              <a:t>pla</a:t>
            </a:r>
            <a:r>
              <a:rPr sz="900" spc="5" dirty="0">
                <a:solidFill>
                  <a:srgbClr val="1A171C"/>
                </a:solidFill>
                <a:latin typeface="Tahoma"/>
                <a:cs typeface="Tahoma"/>
              </a:rPr>
              <a:t>c</a:t>
            </a:r>
            <a:r>
              <a:rPr sz="900" spc="-15" dirty="0">
                <a:solidFill>
                  <a:srgbClr val="1A171C"/>
                </a:solidFill>
                <a:latin typeface="Tahoma"/>
                <a:cs typeface="Tahoma"/>
              </a:rPr>
              <a:t>e.</a:t>
            </a:r>
            <a:endParaRPr sz="900" dirty="0">
              <a:latin typeface="Cambria"/>
              <a:cs typeface="Cambria"/>
            </a:endParaRPr>
          </a:p>
          <a:p>
            <a:pPr marL="12700" fontAlgn="auto">
              <a:spcBef>
                <a:spcPts val="0"/>
              </a:spcBef>
              <a:spcAft>
                <a:spcPts val="0"/>
              </a:spcAft>
              <a:defRPr/>
            </a:pPr>
            <a:r>
              <a:rPr sz="900" spc="55" dirty="0">
                <a:solidFill>
                  <a:srgbClr val="1A171C"/>
                </a:solidFill>
                <a:latin typeface="Tahoma"/>
                <a:cs typeface="Tahoma"/>
              </a:rPr>
              <a:t>-</a:t>
            </a:r>
            <a:r>
              <a:rPr sz="900" spc="-60" dirty="0">
                <a:solidFill>
                  <a:srgbClr val="1A171C"/>
                </a:solidFill>
                <a:latin typeface="Tahoma"/>
                <a:cs typeface="Tahoma"/>
              </a:rPr>
              <a:t> </a:t>
            </a:r>
            <a:r>
              <a:rPr sz="900" spc="5" dirty="0">
                <a:solidFill>
                  <a:srgbClr val="1A171C"/>
                </a:solidFill>
                <a:latin typeface="Tahoma"/>
                <a:cs typeface="Tahoma"/>
              </a:rPr>
              <a:t>Couper</a:t>
            </a:r>
            <a:r>
              <a:rPr sz="900" spc="-60" dirty="0">
                <a:solidFill>
                  <a:srgbClr val="1A171C"/>
                </a:solidFill>
                <a:latin typeface="Tahoma"/>
                <a:cs typeface="Tahoma"/>
              </a:rPr>
              <a:t> </a:t>
            </a:r>
            <a:r>
              <a:rPr sz="900" spc="30" dirty="0">
                <a:solidFill>
                  <a:srgbClr val="1A171C"/>
                </a:solidFill>
                <a:latin typeface="Tahoma"/>
                <a:cs typeface="Tahoma"/>
              </a:rPr>
              <a:t>l</a:t>
            </a:r>
            <a:r>
              <a:rPr sz="900" dirty="0">
                <a:solidFill>
                  <a:srgbClr val="1A171C"/>
                </a:solidFill>
                <a:latin typeface="Tahoma"/>
                <a:cs typeface="Tahoma"/>
              </a:rPr>
              <a:t>e</a:t>
            </a:r>
            <a:r>
              <a:rPr sz="900" spc="-60" dirty="0">
                <a:solidFill>
                  <a:srgbClr val="1A171C"/>
                </a:solidFill>
                <a:latin typeface="Tahoma"/>
                <a:cs typeface="Tahoma"/>
              </a:rPr>
              <a:t> </a:t>
            </a:r>
            <a:r>
              <a:rPr sz="900" dirty="0">
                <a:solidFill>
                  <a:srgbClr val="1A171C"/>
                </a:solidFill>
                <a:latin typeface="Tahoma"/>
                <a:cs typeface="Tahoma"/>
              </a:rPr>
              <a:t>gaz</a:t>
            </a:r>
            <a:r>
              <a:rPr sz="900" spc="-60" dirty="0">
                <a:solidFill>
                  <a:srgbClr val="1A171C"/>
                </a:solidFill>
                <a:latin typeface="Tahoma"/>
                <a:cs typeface="Tahoma"/>
              </a:rPr>
              <a:t> </a:t>
            </a:r>
            <a:r>
              <a:rPr sz="900" dirty="0">
                <a:solidFill>
                  <a:srgbClr val="1A171C"/>
                </a:solidFill>
                <a:latin typeface="Tahoma"/>
                <a:cs typeface="Tahoma"/>
              </a:rPr>
              <a:t>et</a:t>
            </a:r>
            <a:r>
              <a:rPr sz="900" spc="-60" dirty="0">
                <a:solidFill>
                  <a:srgbClr val="1A171C"/>
                </a:solidFill>
                <a:latin typeface="Tahoma"/>
                <a:cs typeface="Tahoma"/>
              </a:rPr>
              <a:t> </a:t>
            </a:r>
            <a:r>
              <a:rPr sz="900" dirty="0">
                <a:solidFill>
                  <a:srgbClr val="1A171C"/>
                </a:solidFill>
                <a:latin typeface="Tahoma"/>
                <a:cs typeface="Tahoma"/>
              </a:rPr>
              <a:t>l</a:t>
            </a:r>
            <a:r>
              <a:rPr sz="900" spc="35" dirty="0">
                <a:solidFill>
                  <a:srgbClr val="1A171C"/>
                </a:solidFill>
                <a:latin typeface="Tahoma"/>
                <a:cs typeface="Tahoma"/>
              </a:rPr>
              <a:t>’é</a:t>
            </a:r>
            <a:r>
              <a:rPr sz="900" spc="-5" dirty="0">
                <a:solidFill>
                  <a:srgbClr val="1A171C"/>
                </a:solidFill>
                <a:latin typeface="Tahoma"/>
                <a:cs typeface="Tahoma"/>
              </a:rPr>
              <a:t>l</a:t>
            </a:r>
            <a:r>
              <a:rPr sz="900" spc="10" dirty="0">
                <a:solidFill>
                  <a:srgbClr val="1A171C"/>
                </a:solidFill>
                <a:latin typeface="Tahoma"/>
                <a:cs typeface="Tahoma"/>
              </a:rPr>
              <a:t>ectricité.</a:t>
            </a:r>
            <a:endParaRPr sz="900" dirty="0">
              <a:latin typeface="Tahoma"/>
              <a:cs typeface="Tahoma"/>
            </a:endParaRPr>
          </a:p>
        </p:txBody>
      </p:sp>
      <p:sp>
        <p:nvSpPr>
          <p:cNvPr id="29750" name="object 58"/>
          <p:cNvSpPr txBox="1">
            <a:spLocks noChangeArrowheads="1"/>
          </p:cNvSpPr>
          <p:nvPr/>
        </p:nvSpPr>
        <p:spPr bwMode="auto">
          <a:xfrm>
            <a:off x="4306888" y="3163887"/>
            <a:ext cx="2568575" cy="692150"/>
          </a:xfrm>
          <a:prstGeom prst="rect">
            <a:avLst/>
          </a:prstGeom>
          <a:noFill/>
          <a:ln w="9525">
            <a:noFill/>
            <a:miter lim="800000"/>
            <a:headEnd/>
            <a:tailEnd/>
          </a:ln>
        </p:spPr>
        <p:txBody>
          <a:bodyPr lIns="0" tIns="0" rIns="0" bIns="0">
            <a:spAutoFit/>
          </a:bodyPr>
          <a:lstStyle/>
          <a:p>
            <a:pPr marL="12700"/>
            <a:r>
              <a:rPr lang="fr-FR" sz="900" b="1" dirty="0">
                <a:solidFill>
                  <a:srgbClr val="F29400"/>
                </a:solidFill>
                <a:latin typeface="Trebuchet MS" pitchFamily="34" charset="0"/>
              </a:rPr>
              <a:t>Tempêtes – Vent violent</a:t>
            </a:r>
            <a:endParaRPr lang="fr-FR" sz="900" dirty="0">
              <a:latin typeface="Trebuchet MS" pitchFamily="34" charset="0"/>
            </a:endParaRPr>
          </a:p>
          <a:p>
            <a:pPr marL="12700">
              <a:buClr>
                <a:srgbClr val="1A171C"/>
              </a:buClr>
              <a:buFont typeface="Tahoma" pitchFamily="34" charset="0"/>
              <a:buChar char="-"/>
            </a:pPr>
            <a:r>
              <a:rPr lang="fr-FR" sz="900" dirty="0">
                <a:solidFill>
                  <a:srgbClr val="1A171C"/>
                </a:solidFill>
                <a:latin typeface="Tahoma" pitchFamily="34" charset="0"/>
                <a:cs typeface="Tahoma" pitchFamily="34" charset="0"/>
              </a:rPr>
              <a:t>Limiter les déplacements; dans la mesure</a:t>
            </a:r>
            <a:endParaRPr lang="fr-FR" sz="900" dirty="0">
              <a:latin typeface="Tahoma" pitchFamily="34" charset="0"/>
              <a:cs typeface="Tahoma" pitchFamily="34" charset="0"/>
            </a:endParaRPr>
          </a:p>
          <a:p>
            <a:pPr marL="12700"/>
            <a:r>
              <a:rPr lang="fr-FR" sz="900" dirty="0">
                <a:solidFill>
                  <a:srgbClr val="1A171C"/>
                </a:solidFill>
                <a:latin typeface="Tahoma" pitchFamily="34" charset="0"/>
                <a:cs typeface="Tahoma" pitchFamily="34" charset="0"/>
              </a:rPr>
              <a:t>du possible, rester chez soi - Ne pas se promener en forêt, ne pas s’abriter sous un arbre.</a:t>
            </a:r>
            <a:endParaRPr lang="fr-FR" sz="900" dirty="0">
              <a:latin typeface="Tahoma" pitchFamily="34" charset="0"/>
              <a:cs typeface="Tahoma" pitchFamily="34" charset="0"/>
            </a:endParaRPr>
          </a:p>
          <a:p>
            <a:pPr marL="12700">
              <a:buClr>
                <a:srgbClr val="1A171C"/>
              </a:buClr>
              <a:buFont typeface="Tahoma" pitchFamily="34" charset="0"/>
              <a:buChar char="-"/>
            </a:pPr>
            <a:r>
              <a:rPr lang="fr-FR" sz="900" dirty="0">
                <a:solidFill>
                  <a:srgbClr val="1A171C"/>
                </a:solidFill>
                <a:latin typeface="Tahoma" pitchFamily="34" charset="0"/>
                <a:cs typeface="Tahoma" pitchFamily="34" charset="0"/>
              </a:rPr>
              <a:t>Ne pas toucher les </a:t>
            </a:r>
            <a:r>
              <a:rPr lang="fr-FR" sz="900" dirty="0" err="1">
                <a:solidFill>
                  <a:srgbClr val="1A171C"/>
                </a:solidFill>
                <a:latin typeface="Tahoma" pitchFamily="34" charset="0"/>
                <a:cs typeface="Tahoma" pitchFamily="34" charset="0"/>
              </a:rPr>
              <a:t>ﬁls</a:t>
            </a:r>
            <a:r>
              <a:rPr lang="fr-FR" sz="900" dirty="0">
                <a:solidFill>
                  <a:srgbClr val="1A171C"/>
                </a:solidFill>
                <a:latin typeface="Tahoma" pitchFamily="34" charset="0"/>
                <a:cs typeface="Tahoma" pitchFamily="34" charset="0"/>
              </a:rPr>
              <a:t> électriques tombés au sol</a:t>
            </a:r>
            <a:endParaRPr lang="fr-FR" sz="900" dirty="0">
              <a:latin typeface="Tahoma" pitchFamily="34" charset="0"/>
              <a:cs typeface="Tahoma" pitchFamily="34" charset="0"/>
            </a:endParaRPr>
          </a:p>
        </p:txBody>
      </p:sp>
      <p:sp>
        <p:nvSpPr>
          <p:cNvPr id="59" name="object 59"/>
          <p:cNvSpPr txBox="1"/>
          <p:nvPr/>
        </p:nvSpPr>
        <p:spPr>
          <a:xfrm>
            <a:off x="3755231" y="3857624"/>
            <a:ext cx="3098800" cy="412750"/>
          </a:xfrm>
          <a:prstGeom prst="rect">
            <a:avLst/>
          </a:prstGeom>
        </p:spPr>
        <p:txBody>
          <a:bodyPr lIns="0" tIns="0" rIns="0" bIns="0">
            <a:spAutoFit/>
          </a:bodyPr>
          <a:lstStyle/>
          <a:p>
            <a:pPr marL="89535" indent="-76835" fontAlgn="auto">
              <a:spcBef>
                <a:spcPts val="0"/>
              </a:spcBef>
              <a:spcAft>
                <a:spcPts val="0"/>
              </a:spcAft>
              <a:buClr>
                <a:srgbClr val="1A171C"/>
              </a:buClr>
              <a:buFont typeface="Tahoma"/>
              <a:buChar char="-"/>
              <a:tabLst>
                <a:tab pos="90170" algn="l"/>
              </a:tabLst>
              <a:defRPr/>
            </a:pPr>
            <a:r>
              <a:rPr sz="900" spc="25" dirty="0">
                <a:solidFill>
                  <a:srgbClr val="1A171C"/>
                </a:solidFill>
                <a:latin typeface="Tahoma"/>
                <a:cs typeface="Tahoma"/>
              </a:rPr>
              <a:t>Ne</a:t>
            </a:r>
            <a:r>
              <a:rPr sz="900" spc="-60" dirty="0">
                <a:solidFill>
                  <a:srgbClr val="1A171C"/>
                </a:solidFill>
                <a:latin typeface="Tahoma"/>
                <a:cs typeface="Tahoma"/>
              </a:rPr>
              <a:t> </a:t>
            </a:r>
            <a:r>
              <a:rPr sz="900" spc="5" dirty="0">
                <a:solidFill>
                  <a:srgbClr val="1A171C"/>
                </a:solidFill>
                <a:latin typeface="Tahoma"/>
                <a:cs typeface="Tahoma"/>
              </a:rPr>
              <a:t>pas</a:t>
            </a:r>
            <a:r>
              <a:rPr sz="900" spc="-60" dirty="0">
                <a:solidFill>
                  <a:srgbClr val="1A171C"/>
                </a:solidFill>
                <a:latin typeface="Tahoma"/>
                <a:cs typeface="Tahoma"/>
              </a:rPr>
              <a:t> </a:t>
            </a:r>
            <a:r>
              <a:rPr sz="900" spc="5" dirty="0">
                <a:solidFill>
                  <a:srgbClr val="1A171C"/>
                </a:solidFill>
                <a:latin typeface="Tahoma"/>
                <a:cs typeface="Tahoma"/>
              </a:rPr>
              <a:t>in</a:t>
            </a:r>
            <a:r>
              <a:rPr sz="900" spc="-5" dirty="0">
                <a:solidFill>
                  <a:srgbClr val="1A171C"/>
                </a:solidFill>
                <a:latin typeface="Tahoma"/>
                <a:cs typeface="Tahoma"/>
              </a:rPr>
              <a:t>t</a:t>
            </a:r>
            <a:r>
              <a:rPr sz="900" dirty="0">
                <a:solidFill>
                  <a:srgbClr val="1A171C"/>
                </a:solidFill>
                <a:latin typeface="Tahoma"/>
                <a:cs typeface="Tahoma"/>
              </a:rPr>
              <a:t>er</a:t>
            </a:r>
            <a:r>
              <a:rPr sz="900" spc="-10" dirty="0">
                <a:solidFill>
                  <a:srgbClr val="1A171C"/>
                </a:solidFill>
                <a:latin typeface="Tahoma"/>
                <a:cs typeface="Tahoma"/>
              </a:rPr>
              <a:t>v</a:t>
            </a:r>
            <a:r>
              <a:rPr sz="900" spc="15" dirty="0">
                <a:solidFill>
                  <a:srgbClr val="1A171C"/>
                </a:solidFill>
                <a:latin typeface="Tahoma"/>
                <a:cs typeface="Tahoma"/>
              </a:rPr>
              <a:t>enir</a:t>
            </a:r>
            <a:r>
              <a:rPr sz="900" spc="-60" dirty="0">
                <a:solidFill>
                  <a:srgbClr val="1A171C"/>
                </a:solidFill>
                <a:latin typeface="Tahoma"/>
                <a:cs typeface="Tahoma"/>
              </a:rPr>
              <a:t> </a:t>
            </a:r>
            <a:r>
              <a:rPr sz="900" spc="30" dirty="0">
                <a:solidFill>
                  <a:srgbClr val="1A171C"/>
                </a:solidFill>
                <a:latin typeface="Tahoma"/>
                <a:cs typeface="Tahoma"/>
              </a:rPr>
              <a:t>sur</a:t>
            </a:r>
            <a:r>
              <a:rPr sz="900" spc="-60" dirty="0">
                <a:solidFill>
                  <a:srgbClr val="1A171C"/>
                </a:solidFill>
                <a:latin typeface="Tahoma"/>
                <a:cs typeface="Tahoma"/>
              </a:rPr>
              <a:t> </a:t>
            </a:r>
            <a:r>
              <a:rPr sz="900" dirty="0">
                <a:solidFill>
                  <a:srgbClr val="1A171C"/>
                </a:solidFill>
                <a:latin typeface="Tahoma"/>
                <a:cs typeface="Tahoma"/>
              </a:rPr>
              <a:t>une</a:t>
            </a:r>
            <a:r>
              <a:rPr sz="900" spc="-60" dirty="0">
                <a:solidFill>
                  <a:srgbClr val="1A171C"/>
                </a:solidFill>
                <a:latin typeface="Tahoma"/>
                <a:cs typeface="Tahoma"/>
              </a:rPr>
              <a:t> </a:t>
            </a:r>
            <a:r>
              <a:rPr sz="900" spc="-15" dirty="0">
                <a:solidFill>
                  <a:srgbClr val="1A171C"/>
                </a:solidFill>
                <a:latin typeface="Tahoma"/>
                <a:cs typeface="Tahoma"/>
              </a:rPr>
              <a:t>t</a:t>
            </a:r>
            <a:r>
              <a:rPr sz="900" spc="10" dirty="0">
                <a:solidFill>
                  <a:srgbClr val="1A171C"/>
                </a:solidFill>
                <a:latin typeface="Tahoma"/>
                <a:cs typeface="Tahoma"/>
              </a:rPr>
              <a:t>oitu</a:t>
            </a:r>
            <a:r>
              <a:rPr sz="900" spc="-30" dirty="0">
                <a:solidFill>
                  <a:srgbClr val="1A171C"/>
                </a:solidFill>
                <a:latin typeface="Tahoma"/>
                <a:cs typeface="Tahoma"/>
              </a:rPr>
              <a:t>r</a:t>
            </a:r>
            <a:r>
              <a:rPr sz="900" spc="-15" dirty="0">
                <a:solidFill>
                  <a:srgbClr val="1A171C"/>
                </a:solidFill>
                <a:latin typeface="Tahoma"/>
                <a:cs typeface="Tahoma"/>
              </a:rPr>
              <a:t>e.</a:t>
            </a:r>
            <a:endParaRPr sz="900" dirty="0">
              <a:latin typeface="Tahoma"/>
              <a:cs typeface="Tahoma"/>
            </a:endParaRPr>
          </a:p>
          <a:p>
            <a:pPr marL="81915" indent="-69215" fontAlgn="auto">
              <a:spcBef>
                <a:spcPts val="0"/>
              </a:spcBef>
              <a:spcAft>
                <a:spcPts val="0"/>
              </a:spcAft>
              <a:buClr>
                <a:srgbClr val="1A171C"/>
              </a:buClr>
              <a:buFont typeface="Tahoma"/>
              <a:buChar char="-"/>
              <a:tabLst>
                <a:tab pos="82550" algn="l"/>
              </a:tabLst>
              <a:defRPr/>
            </a:pPr>
            <a:r>
              <a:rPr sz="900" dirty="0">
                <a:solidFill>
                  <a:srgbClr val="1A171C"/>
                </a:solidFill>
                <a:latin typeface="Tahoma"/>
                <a:cs typeface="Tahoma"/>
              </a:rPr>
              <a:t>P</a:t>
            </a:r>
            <a:r>
              <a:rPr sz="900" spc="-35" dirty="0">
                <a:solidFill>
                  <a:srgbClr val="1A171C"/>
                </a:solidFill>
                <a:latin typeface="Tahoma"/>
                <a:cs typeface="Tahoma"/>
              </a:rPr>
              <a:t>our</a:t>
            </a:r>
            <a:r>
              <a:rPr sz="900" spc="-80" dirty="0">
                <a:solidFill>
                  <a:srgbClr val="1A171C"/>
                </a:solidFill>
                <a:latin typeface="Tahoma"/>
                <a:cs typeface="Tahoma"/>
              </a:rPr>
              <a:t> </a:t>
            </a:r>
            <a:r>
              <a:rPr sz="900" spc="5" dirty="0">
                <a:solidFill>
                  <a:srgbClr val="1A171C"/>
                </a:solidFill>
                <a:latin typeface="Tahoma"/>
                <a:cs typeface="Tahoma"/>
              </a:rPr>
              <a:t>l</a:t>
            </a:r>
            <a:r>
              <a:rPr sz="900" spc="-25" dirty="0">
                <a:solidFill>
                  <a:srgbClr val="1A171C"/>
                </a:solidFill>
                <a:latin typeface="Tahoma"/>
                <a:cs typeface="Tahoma"/>
              </a:rPr>
              <a:t>es</a:t>
            </a:r>
            <a:r>
              <a:rPr sz="900" spc="-80" dirty="0">
                <a:solidFill>
                  <a:srgbClr val="1A171C"/>
                </a:solidFill>
                <a:latin typeface="Tahoma"/>
                <a:cs typeface="Tahoma"/>
              </a:rPr>
              <a:t> </a:t>
            </a:r>
            <a:r>
              <a:rPr sz="900" spc="-30" dirty="0">
                <a:solidFill>
                  <a:srgbClr val="1A171C"/>
                </a:solidFill>
                <a:latin typeface="Tahoma"/>
                <a:cs typeface="Tahoma"/>
              </a:rPr>
              <a:t>or</a:t>
            </a:r>
            <a:r>
              <a:rPr sz="900" spc="-45" dirty="0">
                <a:solidFill>
                  <a:srgbClr val="1A171C"/>
                </a:solidFill>
                <a:latin typeface="Tahoma"/>
                <a:cs typeface="Tahoma"/>
              </a:rPr>
              <a:t>ages,</a:t>
            </a:r>
            <a:r>
              <a:rPr sz="900" spc="-80" dirty="0">
                <a:solidFill>
                  <a:srgbClr val="1A171C"/>
                </a:solidFill>
                <a:latin typeface="Tahoma"/>
                <a:cs typeface="Tahoma"/>
              </a:rPr>
              <a:t> </a:t>
            </a:r>
            <a:r>
              <a:rPr sz="900" spc="-50" dirty="0">
                <a:solidFill>
                  <a:srgbClr val="1A171C"/>
                </a:solidFill>
                <a:latin typeface="Tahoma"/>
                <a:cs typeface="Tahoma"/>
              </a:rPr>
              <a:t>ne</a:t>
            </a:r>
            <a:r>
              <a:rPr sz="900" spc="-80" dirty="0">
                <a:solidFill>
                  <a:srgbClr val="1A171C"/>
                </a:solidFill>
                <a:latin typeface="Tahoma"/>
                <a:cs typeface="Tahoma"/>
              </a:rPr>
              <a:t> </a:t>
            </a:r>
            <a:r>
              <a:rPr sz="900" spc="-40" dirty="0">
                <a:solidFill>
                  <a:srgbClr val="1A171C"/>
                </a:solidFill>
                <a:latin typeface="Tahoma"/>
                <a:cs typeface="Tahoma"/>
              </a:rPr>
              <a:t>pas</a:t>
            </a:r>
            <a:r>
              <a:rPr sz="900" spc="-80" dirty="0">
                <a:solidFill>
                  <a:srgbClr val="1A171C"/>
                </a:solidFill>
                <a:latin typeface="Tahoma"/>
                <a:cs typeface="Tahoma"/>
              </a:rPr>
              <a:t> </a:t>
            </a:r>
            <a:r>
              <a:rPr sz="900" spc="-10" dirty="0">
                <a:solidFill>
                  <a:srgbClr val="1A171C"/>
                </a:solidFill>
                <a:latin typeface="Tahoma"/>
                <a:cs typeface="Tahoma"/>
              </a:rPr>
              <a:t>utiliser</a:t>
            </a:r>
            <a:r>
              <a:rPr sz="900" spc="-80" dirty="0">
                <a:solidFill>
                  <a:srgbClr val="1A171C"/>
                </a:solidFill>
                <a:latin typeface="Tahoma"/>
                <a:cs typeface="Tahoma"/>
              </a:rPr>
              <a:t> </a:t>
            </a:r>
            <a:r>
              <a:rPr sz="900" spc="-35" dirty="0">
                <a:solidFill>
                  <a:srgbClr val="1A171C"/>
                </a:solidFill>
                <a:latin typeface="Tahoma"/>
                <a:cs typeface="Tahoma"/>
              </a:rPr>
              <a:t>d’appa</a:t>
            </a:r>
            <a:r>
              <a:rPr sz="900" spc="-60" dirty="0">
                <a:solidFill>
                  <a:srgbClr val="1A171C"/>
                </a:solidFill>
                <a:latin typeface="Tahoma"/>
                <a:cs typeface="Tahoma"/>
              </a:rPr>
              <a:t>r</a:t>
            </a:r>
            <a:r>
              <a:rPr sz="900" spc="-5" dirty="0">
                <a:solidFill>
                  <a:srgbClr val="1A171C"/>
                </a:solidFill>
                <a:latin typeface="Tahoma"/>
                <a:cs typeface="Tahoma"/>
              </a:rPr>
              <a:t>eils</a:t>
            </a:r>
            <a:r>
              <a:rPr sz="900" spc="-80" dirty="0">
                <a:solidFill>
                  <a:srgbClr val="1A171C"/>
                </a:solidFill>
                <a:latin typeface="Tahoma"/>
                <a:cs typeface="Tahoma"/>
              </a:rPr>
              <a:t> </a:t>
            </a:r>
            <a:r>
              <a:rPr sz="900" spc="-10" dirty="0">
                <a:solidFill>
                  <a:srgbClr val="1A171C"/>
                </a:solidFill>
                <a:latin typeface="Tahoma"/>
                <a:cs typeface="Tahoma"/>
              </a:rPr>
              <a:t>é</a:t>
            </a:r>
            <a:r>
              <a:rPr sz="900" spc="-30" dirty="0">
                <a:solidFill>
                  <a:srgbClr val="1A171C"/>
                </a:solidFill>
                <a:latin typeface="Tahoma"/>
                <a:cs typeface="Tahoma"/>
              </a:rPr>
              <a:t>l</a:t>
            </a:r>
            <a:r>
              <a:rPr sz="900" spc="-40" dirty="0">
                <a:solidFill>
                  <a:srgbClr val="1A171C"/>
                </a:solidFill>
                <a:latin typeface="Tahoma"/>
                <a:cs typeface="Tahoma"/>
              </a:rPr>
              <a:t>ectriques/téléphone.</a:t>
            </a:r>
            <a:endParaRPr sz="900" dirty="0">
              <a:latin typeface="Tahoma"/>
              <a:cs typeface="Tahoma"/>
            </a:endParaRPr>
          </a:p>
          <a:p>
            <a:pPr marL="89535" indent="-76835" fontAlgn="auto">
              <a:spcBef>
                <a:spcPts val="0"/>
              </a:spcBef>
              <a:spcAft>
                <a:spcPts val="0"/>
              </a:spcAft>
              <a:buClr>
                <a:srgbClr val="1A171C"/>
              </a:buClr>
              <a:buFont typeface="Tahoma"/>
              <a:buChar char="-"/>
              <a:tabLst>
                <a:tab pos="90170" algn="l"/>
              </a:tabLst>
              <a:defRPr/>
            </a:pPr>
            <a:r>
              <a:rPr sz="900" spc="10" dirty="0">
                <a:solidFill>
                  <a:srgbClr val="1A171C"/>
                </a:solidFill>
                <a:latin typeface="Tahoma"/>
                <a:cs typeface="Tahoma"/>
              </a:rPr>
              <a:t>Respec</a:t>
            </a:r>
            <a:r>
              <a:rPr sz="900" spc="-5" dirty="0">
                <a:solidFill>
                  <a:srgbClr val="1A171C"/>
                </a:solidFill>
                <a:latin typeface="Tahoma"/>
                <a:cs typeface="Tahoma"/>
              </a:rPr>
              <a:t>t</a:t>
            </a:r>
            <a:r>
              <a:rPr sz="900" spc="25" dirty="0">
                <a:solidFill>
                  <a:srgbClr val="1A171C"/>
                </a:solidFill>
                <a:latin typeface="Tahoma"/>
                <a:cs typeface="Tahoma"/>
              </a:rPr>
              <a:t>er</a:t>
            </a:r>
            <a:r>
              <a:rPr sz="900" spc="-60" dirty="0">
                <a:solidFill>
                  <a:srgbClr val="1A171C"/>
                </a:solidFill>
                <a:latin typeface="Tahoma"/>
                <a:cs typeface="Tahoma"/>
              </a:rPr>
              <a:t> </a:t>
            </a:r>
            <a:r>
              <a:rPr sz="900" spc="30" dirty="0">
                <a:solidFill>
                  <a:srgbClr val="1A171C"/>
                </a:solidFill>
                <a:latin typeface="Tahoma"/>
                <a:cs typeface="Tahoma"/>
              </a:rPr>
              <a:t>l</a:t>
            </a:r>
            <a:r>
              <a:rPr sz="900" spc="20" dirty="0">
                <a:solidFill>
                  <a:srgbClr val="1A171C"/>
                </a:solidFill>
                <a:latin typeface="Tahoma"/>
                <a:cs typeface="Tahoma"/>
              </a:rPr>
              <a:t>es</a:t>
            </a:r>
            <a:r>
              <a:rPr sz="900" spc="-60" dirty="0">
                <a:solidFill>
                  <a:srgbClr val="1A171C"/>
                </a:solidFill>
                <a:latin typeface="Tahoma"/>
                <a:cs typeface="Tahoma"/>
              </a:rPr>
              <a:t> </a:t>
            </a:r>
            <a:r>
              <a:rPr sz="900" spc="-5" dirty="0">
                <a:solidFill>
                  <a:srgbClr val="1A171C"/>
                </a:solidFill>
                <a:latin typeface="Tahoma"/>
                <a:cs typeface="Tahoma"/>
              </a:rPr>
              <a:t>d</a:t>
            </a:r>
            <a:r>
              <a:rPr sz="900" spc="-15" dirty="0">
                <a:solidFill>
                  <a:srgbClr val="1A171C"/>
                </a:solidFill>
                <a:latin typeface="Tahoma"/>
                <a:cs typeface="Tahoma"/>
              </a:rPr>
              <a:t>é</a:t>
            </a:r>
            <a:r>
              <a:rPr sz="900" dirty="0">
                <a:solidFill>
                  <a:srgbClr val="1A171C"/>
                </a:solidFill>
                <a:latin typeface="Tahoma"/>
                <a:cs typeface="Tahoma"/>
              </a:rPr>
              <a:t>viations</a:t>
            </a:r>
            <a:r>
              <a:rPr sz="900" spc="-60" dirty="0">
                <a:solidFill>
                  <a:srgbClr val="1A171C"/>
                </a:solidFill>
                <a:latin typeface="Tahoma"/>
                <a:cs typeface="Tahoma"/>
              </a:rPr>
              <a:t> </a:t>
            </a:r>
            <a:r>
              <a:rPr sz="900" spc="25" dirty="0">
                <a:solidFill>
                  <a:srgbClr val="1A171C"/>
                </a:solidFill>
                <a:latin typeface="Tahoma"/>
                <a:cs typeface="Tahoma"/>
              </a:rPr>
              <a:t>mises</a:t>
            </a:r>
            <a:r>
              <a:rPr sz="900" spc="-60" dirty="0">
                <a:solidFill>
                  <a:srgbClr val="1A171C"/>
                </a:solidFill>
                <a:latin typeface="Tahoma"/>
                <a:cs typeface="Tahoma"/>
              </a:rPr>
              <a:t> </a:t>
            </a:r>
            <a:r>
              <a:rPr sz="900" dirty="0">
                <a:solidFill>
                  <a:srgbClr val="1A171C"/>
                </a:solidFill>
                <a:latin typeface="Tahoma"/>
                <a:cs typeface="Tahoma"/>
              </a:rPr>
              <a:t>en</a:t>
            </a:r>
            <a:r>
              <a:rPr sz="900" spc="-60" dirty="0">
                <a:solidFill>
                  <a:srgbClr val="1A171C"/>
                </a:solidFill>
                <a:latin typeface="Tahoma"/>
                <a:cs typeface="Tahoma"/>
              </a:rPr>
              <a:t> </a:t>
            </a:r>
            <a:r>
              <a:rPr sz="900" spc="15" dirty="0">
                <a:solidFill>
                  <a:srgbClr val="1A171C"/>
                </a:solidFill>
                <a:latin typeface="Tahoma"/>
                <a:cs typeface="Tahoma"/>
              </a:rPr>
              <a:t>pla</a:t>
            </a:r>
            <a:r>
              <a:rPr sz="900" spc="5" dirty="0">
                <a:solidFill>
                  <a:srgbClr val="1A171C"/>
                </a:solidFill>
                <a:latin typeface="Tahoma"/>
                <a:cs typeface="Tahoma"/>
              </a:rPr>
              <a:t>c</a:t>
            </a:r>
            <a:r>
              <a:rPr sz="900" spc="-15" dirty="0">
                <a:solidFill>
                  <a:srgbClr val="1A171C"/>
                </a:solidFill>
                <a:latin typeface="Tahoma"/>
                <a:cs typeface="Tahoma"/>
              </a:rPr>
              <a:t>e.</a:t>
            </a:r>
            <a:endParaRPr sz="900" dirty="0">
              <a:latin typeface="Tahoma"/>
              <a:cs typeface="Tahoma"/>
            </a:endParaRPr>
          </a:p>
        </p:txBody>
      </p:sp>
      <p:sp>
        <p:nvSpPr>
          <p:cNvPr id="29752" name="object 60"/>
          <p:cNvSpPr txBox="1">
            <a:spLocks noChangeArrowheads="1"/>
          </p:cNvSpPr>
          <p:nvPr/>
        </p:nvSpPr>
        <p:spPr bwMode="auto">
          <a:xfrm>
            <a:off x="4256087" y="4343273"/>
            <a:ext cx="2197100" cy="690563"/>
          </a:xfrm>
          <a:prstGeom prst="rect">
            <a:avLst/>
          </a:prstGeom>
          <a:noFill/>
          <a:ln w="9525">
            <a:noFill/>
            <a:miter lim="800000"/>
            <a:headEnd/>
            <a:tailEnd/>
          </a:ln>
        </p:spPr>
        <p:txBody>
          <a:bodyPr lIns="0" tIns="0" rIns="0" bIns="0">
            <a:spAutoFit/>
          </a:bodyPr>
          <a:lstStyle/>
          <a:p>
            <a:pPr marL="12700"/>
            <a:r>
              <a:rPr lang="fr-FR" sz="900" b="1" dirty="0">
                <a:solidFill>
                  <a:srgbClr val="F29400"/>
                </a:solidFill>
                <a:latin typeface="Trebuchet MS" pitchFamily="34" charset="0"/>
              </a:rPr>
              <a:t>Chutes de neige</a:t>
            </a:r>
            <a:endParaRPr lang="fr-FR" sz="900" dirty="0">
              <a:latin typeface="Trebuchet MS" pitchFamily="34" charset="0"/>
            </a:endParaRPr>
          </a:p>
          <a:p>
            <a:pPr marL="12700">
              <a:buClr>
                <a:srgbClr val="1A171C"/>
              </a:buClr>
              <a:buFont typeface="Tahoma" pitchFamily="34" charset="0"/>
              <a:buChar char="-"/>
            </a:pPr>
            <a:r>
              <a:rPr lang="fr-FR" sz="900" dirty="0">
                <a:solidFill>
                  <a:srgbClr val="1A171C"/>
                </a:solidFill>
                <a:latin typeface="Tahoma" pitchFamily="34" charset="0"/>
                <a:cs typeface="Tahoma" pitchFamily="34" charset="0"/>
              </a:rPr>
              <a:t>Se renseigner sur l’état des routes.</a:t>
            </a:r>
            <a:endParaRPr lang="fr-FR" sz="900" dirty="0">
              <a:latin typeface="Tahoma" pitchFamily="34" charset="0"/>
              <a:cs typeface="Tahoma" pitchFamily="34" charset="0"/>
            </a:endParaRPr>
          </a:p>
          <a:p>
            <a:pPr marL="12700">
              <a:buClr>
                <a:srgbClr val="1A171C"/>
              </a:buClr>
              <a:buFont typeface="Tahoma" pitchFamily="34" charset="0"/>
              <a:buChar char="-"/>
            </a:pPr>
            <a:r>
              <a:rPr lang="fr-FR" sz="900" dirty="0">
                <a:solidFill>
                  <a:srgbClr val="1A171C"/>
                </a:solidFill>
                <a:latin typeface="Tahoma" pitchFamily="34" charset="0"/>
                <a:cs typeface="Tahoma" pitchFamily="34" charset="0"/>
              </a:rPr>
              <a:t>Limiter les déplacements; rester chez soi dans la mesure du possible.</a:t>
            </a:r>
            <a:endParaRPr lang="fr-FR" sz="900" dirty="0">
              <a:latin typeface="Tahoma" pitchFamily="34" charset="0"/>
              <a:cs typeface="Tahoma" pitchFamily="34" charset="0"/>
            </a:endParaRPr>
          </a:p>
          <a:p>
            <a:pPr marL="12700">
              <a:buClr>
                <a:srgbClr val="1A171C"/>
              </a:buClr>
              <a:buFont typeface="Tahoma" pitchFamily="34" charset="0"/>
              <a:buChar char="-"/>
            </a:pPr>
            <a:r>
              <a:rPr lang="fr-FR" sz="900" dirty="0">
                <a:solidFill>
                  <a:srgbClr val="1A171C"/>
                </a:solidFill>
                <a:latin typeface="Tahoma" pitchFamily="34" charset="0"/>
                <a:cs typeface="Tahoma" pitchFamily="34" charset="0"/>
              </a:rPr>
              <a:t>Protéger les canalisations contre le gel.</a:t>
            </a:r>
            <a:endParaRPr lang="fr-FR" sz="900" dirty="0">
              <a:latin typeface="Tahoma" pitchFamily="34" charset="0"/>
              <a:cs typeface="Tahoma" pitchFamily="34" charset="0"/>
            </a:endParaRPr>
          </a:p>
        </p:txBody>
      </p:sp>
      <p:sp>
        <p:nvSpPr>
          <p:cNvPr id="61" name="object 61"/>
          <p:cNvSpPr txBox="1"/>
          <p:nvPr/>
        </p:nvSpPr>
        <p:spPr>
          <a:xfrm>
            <a:off x="3771106" y="5056308"/>
            <a:ext cx="2598737" cy="139700"/>
          </a:xfrm>
          <a:prstGeom prst="rect">
            <a:avLst/>
          </a:prstGeom>
        </p:spPr>
        <p:txBody>
          <a:bodyPr lIns="0" tIns="0" rIns="0" bIns="0">
            <a:spAutoFit/>
          </a:bodyPr>
          <a:lstStyle/>
          <a:p>
            <a:pPr marL="12700" fontAlgn="auto">
              <a:spcBef>
                <a:spcPts val="0"/>
              </a:spcBef>
              <a:spcAft>
                <a:spcPts val="0"/>
              </a:spcAft>
              <a:defRPr/>
            </a:pPr>
            <a:r>
              <a:rPr sz="900" spc="55" dirty="0">
                <a:solidFill>
                  <a:srgbClr val="1A171C"/>
                </a:solidFill>
                <a:latin typeface="Tahoma"/>
                <a:cs typeface="Tahoma"/>
              </a:rPr>
              <a:t>-</a:t>
            </a:r>
            <a:r>
              <a:rPr sz="900" spc="-60" dirty="0">
                <a:solidFill>
                  <a:srgbClr val="1A171C"/>
                </a:solidFill>
                <a:latin typeface="Tahoma"/>
                <a:cs typeface="Tahoma"/>
              </a:rPr>
              <a:t> </a:t>
            </a:r>
            <a:r>
              <a:rPr sz="900" spc="25" dirty="0">
                <a:solidFill>
                  <a:srgbClr val="1A171C"/>
                </a:solidFill>
                <a:latin typeface="Tahoma"/>
                <a:cs typeface="Tahoma"/>
              </a:rPr>
              <a:t>Ne</a:t>
            </a:r>
            <a:r>
              <a:rPr sz="900" spc="-60" dirty="0">
                <a:solidFill>
                  <a:srgbClr val="1A171C"/>
                </a:solidFill>
                <a:latin typeface="Tahoma"/>
                <a:cs typeface="Tahoma"/>
              </a:rPr>
              <a:t> </a:t>
            </a:r>
            <a:r>
              <a:rPr sz="900" spc="5" dirty="0">
                <a:solidFill>
                  <a:srgbClr val="1A171C"/>
                </a:solidFill>
                <a:latin typeface="Tahoma"/>
                <a:cs typeface="Tahoma"/>
              </a:rPr>
              <a:t>pas</a:t>
            </a:r>
            <a:r>
              <a:rPr sz="900" spc="-60" dirty="0">
                <a:solidFill>
                  <a:srgbClr val="1A171C"/>
                </a:solidFill>
                <a:latin typeface="Tahoma"/>
                <a:cs typeface="Tahoma"/>
              </a:rPr>
              <a:t> </a:t>
            </a:r>
            <a:r>
              <a:rPr sz="900" spc="-15" dirty="0">
                <a:solidFill>
                  <a:srgbClr val="1A171C"/>
                </a:solidFill>
                <a:latin typeface="Tahoma"/>
                <a:cs typeface="Tahoma"/>
              </a:rPr>
              <a:t>t</a:t>
            </a:r>
            <a:r>
              <a:rPr sz="900" spc="5" dirty="0">
                <a:solidFill>
                  <a:srgbClr val="1A171C"/>
                </a:solidFill>
                <a:latin typeface="Tahoma"/>
                <a:cs typeface="Tahoma"/>
              </a:rPr>
              <a:t>oucher</a:t>
            </a:r>
            <a:r>
              <a:rPr sz="900" spc="-60" dirty="0">
                <a:solidFill>
                  <a:srgbClr val="1A171C"/>
                </a:solidFill>
                <a:latin typeface="Tahoma"/>
                <a:cs typeface="Tahoma"/>
              </a:rPr>
              <a:t> </a:t>
            </a:r>
            <a:r>
              <a:rPr sz="900" spc="30" dirty="0">
                <a:solidFill>
                  <a:srgbClr val="1A171C"/>
                </a:solidFill>
                <a:latin typeface="Tahoma"/>
                <a:cs typeface="Tahoma"/>
              </a:rPr>
              <a:t>l</a:t>
            </a:r>
            <a:r>
              <a:rPr sz="900" spc="20" dirty="0">
                <a:solidFill>
                  <a:srgbClr val="1A171C"/>
                </a:solidFill>
                <a:latin typeface="Tahoma"/>
                <a:cs typeface="Tahoma"/>
              </a:rPr>
              <a:t>es</a:t>
            </a:r>
            <a:r>
              <a:rPr sz="900" spc="-60" dirty="0">
                <a:solidFill>
                  <a:srgbClr val="1A171C"/>
                </a:solidFill>
                <a:latin typeface="Tahoma"/>
                <a:cs typeface="Tahoma"/>
              </a:rPr>
              <a:t> </a:t>
            </a:r>
            <a:r>
              <a:rPr sz="900" spc="40" dirty="0">
                <a:solidFill>
                  <a:srgbClr val="1A171C"/>
                </a:solidFill>
                <a:latin typeface="Tahoma"/>
                <a:cs typeface="Tahoma"/>
              </a:rPr>
              <a:t>ﬁls</a:t>
            </a:r>
            <a:r>
              <a:rPr sz="900" spc="-60" dirty="0">
                <a:solidFill>
                  <a:srgbClr val="1A171C"/>
                </a:solidFill>
                <a:latin typeface="Tahoma"/>
                <a:cs typeface="Tahoma"/>
              </a:rPr>
              <a:t> </a:t>
            </a:r>
            <a:r>
              <a:rPr sz="900" spc="40" dirty="0">
                <a:solidFill>
                  <a:srgbClr val="1A171C"/>
                </a:solidFill>
                <a:latin typeface="Tahoma"/>
                <a:cs typeface="Tahoma"/>
              </a:rPr>
              <a:t>é</a:t>
            </a:r>
            <a:r>
              <a:rPr sz="900" spc="-10" dirty="0">
                <a:solidFill>
                  <a:srgbClr val="1A171C"/>
                </a:solidFill>
                <a:latin typeface="Tahoma"/>
                <a:cs typeface="Tahoma"/>
              </a:rPr>
              <a:t>l</a:t>
            </a:r>
            <a:r>
              <a:rPr sz="900" spc="15" dirty="0">
                <a:solidFill>
                  <a:srgbClr val="1A171C"/>
                </a:solidFill>
                <a:latin typeface="Tahoma"/>
                <a:cs typeface="Tahoma"/>
              </a:rPr>
              <a:t>ectriques</a:t>
            </a:r>
            <a:r>
              <a:rPr sz="900" spc="-60" dirty="0">
                <a:solidFill>
                  <a:srgbClr val="1A171C"/>
                </a:solidFill>
                <a:latin typeface="Tahoma"/>
                <a:cs typeface="Tahoma"/>
              </a:rPr>
              <a:t> </a:t>
            </a:r>
            <a:r>
              <a:rPr sz="900" spc="-15" dirty="0">
                <a:solidFill>
                  <a:srgbClr val="1A171C"/>
                </a:solidFill>
                <a:latin typeface="Tahoma"/>
                <a:cs typeface="Tahoma"/>
              </a:rPr>
              <a:t>t</a:t>
            </a:r>
            <a:r>
              <a:rPr sz="900" spc="10" dirty="0">
                <a:solidFill>
                  <a:srgbClr val="1A171C"/>
                </a:solidFill>
                <a:latin typeface="Tahoma"/>
                <a:cs typeface="Tahoma"/>
              </a:rPr>
              <a:t>ombés</a:t>
            </a:r>
            <a:r>
              <a:rPr sz="900" spc="-60" dirty="0">
                <a:solidFill>
                  <a:srgbClr val="1A171C"/>
                </a:solidFill>
                <a:latin typeface="Tahoma"/>
                <a:cs typeface="Tahoma"/>
              </a:rPr>
              <a:t> </a:t>
            </a:r>
            <a:r>
              <a:rPr sz="900" dirty="0">
                <a:solidFill>
                  <a:srgbClr val="1A171C"/>
                </a:solidFill>
                <a:latin typeface="Tahoma"/>
                <a:cs typeface="Tahoma"/>
              </a:rPr>
              <a:t>au</a:t>
            </a:r>
            <a:r>
              <a:rPr sz="900" spc="-60" dirty="0">
                <a:solidFill>
                  <a:srgbClr val="1A171C"/>
                </a:solidFill>
                <a:latin typeface="Tahoma"/>
                <a:cs typeface="Tahoma"/>
              </a:rPr>
              <a:t> </a:t>
            </a:r>
            <a:r>
              <a:rPr sz="900" spc="10" dirty="0">
                <a:solidFill>
                  <a:srgbClr val="1A171C"/>
                </a:solidFill>
                <a:latin typeface="Tahoma"/>
                <a:cs typeface="Tahoma"/>
              </a:rPr>
              <a:t>sol.</a:t>
            </a:r>
            <a:endParaRPr sz="900" dirty="0">
              <a:latin typeface="Tahoma"/>
              <a:cs typeface="Tahoma"/>
            </a:endParaRPr>
          </a:p>
        </p:txBody>
      </p:sp>
      <p:sp>
        <p:nvSpPr>
          <p:cNvPr id="29754" name="object 62"/>
          <p:cNvSpPr txBox="1">
            <a:spLocks noChangeArrowheads="1"/>
          </p:cNvSpPr>
          <p:nvPr/>
        </p:nvSpPr>
        <p:spPr bwMode="auto">
          <a:xfrm>
            <a:off x="4375150" y="5326063"/>
            <a:ext cx="2522538" cy="690562"/>
          </a:xfrm>
          <a:prstGeom prst="rect">
            <a:avLst/>
          </a:prstGeom>
          <a:noFill/>
          <a:ln w="9525">
            <a:noFill/>
            <a:miter lim="800000"/>
            <a:headEnd/>
            <a:tailEnd/>
          </a:ln>
        </p:spPr>
        <p:txBody>
          <a:bodyPr lIns="0" tIns="0" rIns="0" bIns="0">
            <a:spAutoFit/>
          </a:bodyPr>
          <a:lstStyle/>
          <a:p>
            <a:pPr marL="12700"/>
            <a:r>
              <a:rPr lang="fr-FR" sz="900" b="1" dirty="0">
                <a:solidFill>
                  <a:srgbClr val="CD071E"/>
                </a:solidFill>
                <a:latin typeface="Trebuchet MS" pitchFamily="34" charset="0"/>
              </a:rPr>
              <a:t>Feux de forêts</a:t>
            </a:r>
            <a:endParaRPr lang="fr-FR" sz="900" dirty="0">
              <a:latin typeface="Trebuchet MS" pitchFamily="34" charset="0"/>
            </a:endParaRPr>
          </a:p>
          <a:p>
            <a:pPr marL="12700"/>
            <a:r>
              <a:rPr lang="fr-FR" sz="900" dirty="0">
                <a:solidFill>
                  <a:srgbClr val="1A171C"/>
                </a:solidFill>
                <a:latin typeface="Tahoma" pitchFamily="34" charset="0"/>
                <a:cs typeface="Tahoma" pitchFamily="34" charset="0"/>
              </a:rPr>
              <a:t>AVANT: Débroussailler, entretenir les abords des habitations.</a:t>
            </a:r>
            <a:endParaRPr lang="fr-FR" sz="900" dirty="0">
              <a:latin typeface="Tahoma" pitchFamily="34" charset="0"/>
              <a:cs typeface="Tahoma" pitchFamily="34" charset="0"/>
            </a:endParaRPr>
          </a:p>
          <a:p>
            <a:pPr marL="12700"/>
            <a:r>
              <a:rPr lang="fr-FR" sz="900" dirty="0">
                <a:solidFill>
                  <a:srgbClr val="1A171C"/>
                </a:solidFill>
                <a:latin typeface="Tahoma" pitchFamily="34" charset="0"/>
                <a:cs typeface="Tahoma" pitchFamily="34" charset="0"/>
              </a:rPr>
              <a:t>PENDANT : Se conformer aux consignes données par les autorités: évacuation ou </a:t>
            </a:r>
            <a:r>
              <a:rPr lang="fr-FR" sz="900" dirty="0" err="1">
                <a:solidFill>
                  <a:srgbClr val="1A171C"/>
                </a:solidFill>
                <a:latin typeface="Tahoma" pitchFamily="34" charset="0"/>
                <a:cs typeface="Tahoma" pitchFamily="34" charset="0"/>
              </a:rPr>
              <a:t>conﬁnement</a:t>
            </a:r>
            <a:r>
              <a:rPr lang="fr-FR" sz="900" dirty="0">
                <a:solidFill>
                  <a:srgbClr val="1A171C"/>
                </a:solidFill>
                <a:latin typeface="Tahoma" pitchFamily="34" charset="0"/>
                <a:cs typeface="Tahoma" pitchFamily="34" charset="0"/>
              </a:rPr>
              <a:t>.</a:t>
            </a:r>
            <a:endParaRPr lang="fr-FR" sz="900" dirty="0">
              <a:latin typeface="Tahoma" pitchFamily="34" charset="0"/>
              <a:cs typeface="Tahoma" pitchFamily="34" charset="0"/>
            </a:endParaRPr>
          </a:p>
        </p:txBody>
      </p:sp>
      <p:sp>
        <p:nvSpPr>
          <p:cNvPr id="29755" name="object 63"/>
          <p:cNvSpPr txBox="1">
            <a:spLocks noChangeArrowheads="1"/>
          </p:cNvSpPr>
          <p:nvPr/>
        </p:nvSpPr>
        <p:spPr bwMode="auto">
          <a:xfrm>
            <a:off x="3771106" y="6016625"/>
            <a:ext cx="3155950" cy="553998"/>
          </a:xfrm>
          <a:prstGeom prst="rect">
            <a:avLst/>
          </a:prstGeom>
          <a:noFill/>
          <a:ln w="9525">
            <a:noFill/>
            <a:miter lim="800000"/>
            <a:headEnd/>
            <a:tailEnd/>
          </a:ln>
        </p:spPr>
        <p:txBody>
          <a:bodyPr lIns="0" tIns="0" rIns="0" bIns="0">
            <a:spAutoFit/>
          </a:bodyPr>
          <a:lstStyle/>
          <a:p>
            <a:pPr marL="12700">
              <a:buClr>
                <a:srgbClr val="1A171C"/>
              </a:buClr>
              <a:buFont typeface="Tahoma" pitchFamily="34" charset="0"/>
              <a:buChar char="-"/>
              <a:tabLst>
                <a:tab pos="88900" algn="l"/>
              </a:tabLst>
            </a:pPr>
            <a:r>
              <a:rPr lang="fr-FR" sz="900" dirty="0">
                <a:solidFill>
                  <a:srgbClr val="1A171C"/>
                </a:solidFill>
                <a:latin typeface="Tahoma" pitchFamily="34" charset="0"/>
                <a:cs typeface="Tahoma" pitchFamily="34" charset="0"/>
              </a:rPr>
              <a:t>S’éloigner dos au vent </a:t>
            </a:r>
            <a:endParaRPr lang="fr-FR" sz="900" dirty="0" smtClean="0">
              <a:solidFill>
                <a:srgbClr val="1A171C"/>
              </a:solidFill>
              <a:latin typeface="Tahoma" pitchFamily="34" charset="0"/>
              <a:cs typeface="Tahoma" pitchFamily="34" charset="0"/>
            </a:endParaRPr>
          </a:p>
          <a:p>
            <a:pPr marL="12700">
              <a:buClr>
                <a:srgbClr val="1A171C"/>
              </a:buClr>
              <a:tabLst>
                <a:tab pos="88900" algn="l"/>
              </a:tabLst>
            </a:pPr>
            <a:r>
              <a:rPr lang="fr-FR" sz="900" dirty="0" smtClean="0">
                <a:solidFill>
                  <a:srgbClr val="1A171C"/>
                </a:solidFill>
                <a:latin typeface="Tahoma" pitchFamily="34" charset="0"/>
                <a:cs typeface="Tahoma" pitchFamily="34" charset="0"/>
              </a:rPr>
              <a:t>- </a:t>
            </a:r>
            <a:r>
              <a:rPr lang="fr-FR" sz="900" dirty="0">
                <a:solidFill>
                  <a:srgbClr val="1A171C"/>
                </a:solidFill>
                <a:latin typeface="Tahoma" pitchFamily="34" charset="0"/>
                <a:cs typeface="Tahoma" pitchFamily="34" charset="0"/>
              </a:rPr>
              <a:t>Respirer à travers un linge humide.</a:t>
            </a:r>
            <a:endParaRPr lang="fr-FR" sz="900" dirty="0">
              <a:latin typeface="Tahoma" pitchFamily="34" charset="0"/>
              <a:cs typeface="Tahoma" pitchFamily="34" charset="0"/>
            </a:endParaRPr>
          </a:p>
          <a:p>
            <a:pPr marL="12700">
              <a:buClr>
                <a:srgbClr val="1A171C"/>
              </a:buClr>
              <a:buFont typeface="Tahoma" pitchFamily="34" charset="0"/>
              <a:buChar char="-"/>
              <a:tabLst>
                <a:tab pos="88900" algn="l"/>
              </a:tabLst>
            </a:pPr>
            <a:r>
              <a:rPr lang="fr-FR" sz="900" dirty="0">
                <a:solidFill>
                  <a:srgbClr val="1A171C"/>
                </a:solidFill>
                <a:latin typeface="Tahoma" pitchFamily="34" charset="0"/>
                <a:cs typeface="Tahoma" pitchFamily="34" charset="0"/>
              </a:rPr>
              <a:t>Asperger d’eau si possible les volets, portes et fenêtres pour les habitations situées en zone d’incendie.</a:t>
            </a:r>
            <a:endParaRPr lang="fr-FR" sz="900" dirty="0">
              <a:latin typeface="Tahoma" pitchFamily="34" charset="0"/>
              <a:cs typeface="Tahoma" pitchFamily="34" charset="0"/>
            </a:endParaRPr>
          </a:p>
        </p:txBody>
      </p:sp>
      <p:sp>
        <p:nvSpPr>
          <p:cNvPr id="29756" name="object 64"/>
          <p:cNvSpPr txBox="1">
            <a:spLocks noChangeArrowheads="1"/>
          </p:cNvSpPr>
          <p:nvPr/>
        </p:nvSpPr>
        <p:spPr bwMode="auto">
          <a:xfrm>
            <a:off x="7685088" y="1365250"/>
            <a:ext cx="2524125" cy="819150"/>
          </a:xfrm>
          <a:prstGeom prst="rect">
            <a:avLst/>
          </a:prstGeom>
          <a:noFill/>
          <a:ln w="9525">
            <a:noFill/>
            <a:miter lim="800000"/>
            <a:headEnd/>
            <a:tailEnd/>
          </a:ln>
        </p:spPr>
        <p:txBody>
          <a:bodyPr lIns="0" tIns="0" rIns="0" bIns="0">
            <a:spAutoFit/>
          </a:bodyPr>
          <a:lstStyle/>
          <a:p>
            <a:pPr marL="12700"/>
            <a:r>
              <a:rPr lang="fr-FR" sz="900" b="1">
                <a:solidFill>
                  <a:srgbClr val="996633"/>
                </a:solidFill>
                <a:latin typeface="Trebuchet MS" pitchFamily="34" charset="0"/>
              </a:rPr>
              <a:t>Glissement de terrain</a:t>
            </a:r>
            <a:endParaRPr lang="fr-FR" sz="900">
              <a:solidFill>
                <a:srgbClr val="996633"/>
              </a:solidFill>
              <a:latin typeface="Trebuchet MS" pitchFamily="34" charset="0"/>
            </a:endParaRPr>
          </a:p>
          <a:p>
            <a:pPr marL="12700">
              <a:buClr>
                <a:srgbClr val="1A171C"/>
              </a:buClr>
              <a:buFont typeface="Tahoma" pitchFamily="34" charset="0"/>
              <a:buChar char="-"/>
            </a:pPr>
            <a:r>
              <a:rPr lang="fr-FR" sz="900">
                <a:solidFill>
                  <a:srgbClr val="1A171C"/>
                </a:solidFill>
                <a:latin typeface="Tahoma" pitchFamily="34" charset="0"/>
                <a:cs typeface="Tahoma" pitchFamily="34" charset="0"/>
              </a:rPr>
              <a:t>Se conformer aux consignes données par les autorités.</a:t>
            </a:r>
            <a:endParaRPr lang="fr-FR" sz="900">
              <a:latin typeface="Tahoma" pitchFamily="34" charset="0"/>
              <a:cs typeface="Tahoma" pitchFamily="34" charset="0"/>
            </a:endParaRPr>
          </a:p>
          <a:p>
            <a:pPr marL="12700">
              <a:buClr>
                <a:srgbClr val="1A171C"/>
              </a:buClr>
              <a:buFont typeface="Tahoma" pitchFamily="34" charset="0"/>
              <a:buChar char="-"/>
            </a:pPr>
            <a:r>
              <a:rPr lang="fr-FR" sz="900">
                <a:solidFill>
                  <a:srgbClr val="1A171C"/>
                </a:solidFill>
                <a:latin typeface="Tahoma" pitchFamily="34" charset="0"/>
                <a:cs typeface="Tahoma" pitchFamily="34" charset="0"/>
              </a:rPr>
              <a:t>Respecter les déviations mises en place.</a:t>
            </a:r>
            <a:endParaRPr lang="fr-FR" sz="900">
              <a:latin typeface="Tahoma" pitchFamily="34" charset="0"/>
              <a:cs typeface="Tahoma" pitchFamily="34" charset="0"/>
            </a:endParaRPr>
          </a:p>
          <a:p>
            <a:pPr marL="12700">
              <a:buClr>
                <a:srgbClr val="1A171C"/>
              </a:buClr>
              <a:buFont typeface="Tahoma" pitchFamily="34" charset="0"/>
              <a:buChar char="-"/>
            </a:pPr>
            <a:r>
              <a:rPr lang="fr-FR" sz="900">
                <a:solidFill>
                  <a:srgbClr val="1A171C"/>
                </a:solidFill>
                <a:latin typeface="Tahoma" pitchFamily="34" charset="0"/>
                <a:cs typeface="Tahoma" pitchFamily="34" charset="0"/>
              </a:rPr>
              <a:t>Ne pas s’engager sur une route signalée dangereuse.</a:t>
            </a:r>
            <a:endParaRPr lang="fr-FR" sz="900">
              <a:latin typeface="Tahoma" pitchFamily="34" charset="0"/>
              <a:cs typeface="Tahoma" pitchFamily="34" charset="0"/>
            </a:endParaRPr>
          </a:p>
        </p:txBody>
      </p:sp>
      <p:sp>
        <p:nvSpPr>
          <p:cNvPr id="29757" name="object 68"/>
          <p:cNvSpPr txBox="1">
            <a:spLocks noChangeArrowheads="1"/>
          </p:cNvSpPr>
          <p:nvPr/>
        </p:nvSpPr>
        <p:spPr bwMode="auto">
          <a:xfrm>
            <a:off x="4292600" y="2343150"/>
            <a:ext cx="2447925" cy="553998"/>
          </a:xfrm>
          <a:prstGeom prst="rect">
            <a:avLst/>
          </a:prstGeom>
          <a:noFill/>
          <a:ln w="9525">
            <a:noFill/>
            <a:miter lim="800000"/>
            <a:headEnd/>
            <a:tailEnd/>
          </a:ln>
        </p:spPr>
        <p:txBody>
          <a:bodyPr lIns="0" tIns="0" rIns="0" bIns="0">
            <a:spAutoFit/>
          </a:bodyPr>
          <a:lstStyle/>
          <a:p>
            <a:pPr marL="12700"/>
            <a:r>
              <a:rPr lang="fr-FR" sz="900" b="1" dirty="0">
                <a:solidFill>
                  <a:srgbClr val="45A12B"/>
                </a:solidFill>
                <a:latin typeface="Trebuchet MS" pitchFamily="34" charset="0"/>
              </a:rPr>
              <a:t>Séisme</a:t>
            </a:r>
            <a:endParaRPr lang="fr-FR" sz="900" dirty="0">
              <a:latin typeface="Trebuchet MS" pitchFamily="34" charset="0"/>
            </a:endParaRPr>
          </a:p>
          <a:p>
            <a:pPr marL="12700"/>
            <a:r>
              <a:rPr lang="fr-FR" sz="900" dirty="0">
                <a:solidFill>
                  <a:srgbClr val="1A171C"/>
                </a:solidFill>
                <a:latin typeface="Tahoma" pitchFamily="34" charset="0"/>
                <a:cs typeface="Tahoma" pitchFamily="34" charset="0"/>
              </a:rPr>
              <a:t>PENDANT: Rester où on est, s’abriter sous un </a:t>
            </a:r>
            <a:r>
              <a:rPr lang="fr-FR" sz="900" dirty="0" smtClean="0">
                <a:solidFill>
                  <a:srgbClr val="1A171C"/>
                </a:solidFill>
                <a:latin typeface="Tahoma" pitchFamily="34" charset="0"/>
                <a:cs typeface="Tahoma" pitchFamily="34" charset="0"/>
              </a:rPr>
              <a:t>meuble solide, éviter la </a:t>
            </a:r>
            <a:r>
              <a:rPr lang="fr-FR" sz="900" dirty="0">
                <a:solidFill>
                  <a:srgbClr val="1A171C"/>
                </a:solidFill>
                <a:latin typeface="Tahoma" pitchFamily="34" charset="0"/>
                <a:cs typeface="Tahoma" pitchFamily="34" charset="0"/>
              </a:rPr>
              <a:t>proximité des </a:t>
            </a:r>
            <a:r>
              <a:rPr lang="fr-FR" sz="900" dirty="0" err="1">
                <a:solidFill>
                  <a:srgbClr val="1A171C"/>
                </a:solidFill>
                <a:latin typeface="Tahoma" pitchFamily="34" charset="0"/>
                <a:cs typeface="Tahoma" pitchFamily="34" charset="0"/>
              </a:rPr>
              <a:t>ﬁls</a:t>
            </a:r>
            <a:r>
              <a:rPr lang="fr-FR" sz="900" dirty="0">
                <a:solidFill>
                  <a:srgbClr val="1A171C"/>
                </a:solidFill>
                <a:latin typeface="Tahoma" pitchFamily="34" charset="0"/>
                <a:cs typeface="Tahoma" pitchFamily="34" charset="0"/>
              </a:rPr>
              <a:t> électriques, des arbres, des ponts, des arches...</a:t>
            </a:r>
            <a:endParaRPr lang="fr-FR" sz="900" dirty="0">
              <a:latin typeface="Tahoma" pitchFamily="34" charset="0"/>
              <a:cs typeface="Tahoma" pitchFamily="34" charset="0"/>
            </a:endParaRPr>
          </a:p>
        </p:txBody>
      </p:sp>
      <p:sp>
        <p:nvSpPr>
          <p:cNvPr id="29758" name="object 72"/>
          <p:cNvSpPr>
            <a:spLocks noChangeArrowheads="1"/>
          </p:cNvSpPr>
          <p:nvPr/>
        </p:nvSpPr>
        <p:spPr bwMode="auto">
          <a:xfrm>
            <a:off x="3683000" y="2419350"/>
            <a:ext cx="539750" cy="539750"/>
          </a:xfrm>
          <a:custGeom>
            <a:avLst/>
            <a:gdLst>
              <a:gd name="T0" fmla="*/ 0 w 540384"/>
              <a:gd name="T1" fmla="*/ 0 h 540385"/>
              <a:gd name="T2" fmla="*/ 540384 w 540384"/>
              <a:gd name="T3" fmla="*/ 540385 h 540385"/>
            </a:gdLst>
            <a:ahLst/>
            <a:cxnLst/>
            <a:rect l="T0" t="T1" r="T2" b="T3"/>
            <a:pathLst>
              <a:path w="540384" h="540385">
                <a:moveTo>
                  <a:pt x="0" y="540003"/>
                </a:moveTo>
                <a:lnTo>
                  <a:pt x="540003" y="540003"/>
                </a:lnTo>
                <a:lnTo>
                  <a:pt x="540003" y="0"/>
                </a:lnTo>
                <a:lnTo>
                  <a:pt x="0" y="0"/>
                </a:lnTo>
                <a:lnTo>
                  <a:pt x="0" y="540003"/>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9759" name="object 73"/>
          <p:cNvSpPr>
            <a:spLocks noChangeArrowheads="1"/>
          </p:cNvSpPr>
          <p:nvPr/>
        </p:nvSpPr>
        <p:spPr bwMode="auto">
          <a:xfrm>
            <a:off x="3683000" y="2419350"/>
            <a:ext cx="519113" cy="517525"/>
          </a:xfrm>
          <a:custGeom>
            <a:avLst/>
            <a:gdLst>
              <a:gd name="T0" fmla="*/ 0 w 518795"/>
              <a:gd name="T1" fmla="*/ 0 h 518160"/>
              <a:gd name="T2" fmla="*/ 518795 w 518795"/>
              <a:gd name="T3" fmla="*/ 518160 h 518160"/>
            </a:gdLst>
            <a:ahLst/>
            <a:cxnLst/>
            <a:rect l="T0" t="T1" r="T2" b="T3"/>
            <a:pathLst>
              <a:path w="518795" h="518160">
                <a:moveTo>
                  <a:pt x="263025" y="0"/>
                </a:moveTo>
                <a:lnTo>
                  <a:pt x="234826" y="0"/>
                </a:lnTo>
                <a:lnTo>
                  <a:pt x="221768" y="2539"/>
                </a:lnTo>
                <a:lnTo>
                  <a:pt x="208960" y="3809"/>
                </a:lnTo>
                <a:lnTo>
                  <a:pt x="160183" y="17779"/>
                </a:lnTo>
                <a:lnTo>
                  <a:pt x="126104" y="35559"/>
                </a:lnTo>
                <a:lnTo>
                  <a:pt x="104539" y="50799"/>
                </a:lnTo>
                <a:lnTo>
                  <a:pt x="94095" y="58419"/>
                </a:lnTo>
                <a:lnTo>
                  <a:pt x="83874" y="67309"/>
                </a:lnTo>
                <a:lnTo>
                  <a:pt x="73873" y="77469"/>
                </a:lnTo>
                <a:lnTo>
                  <a:pt x="64901" y="86359"/>
                </a:lnTo>
                <a:lnTo>
                  <a:pt x="41461" y="116839"/>
                </a:lnTo>
                <a:lnTo>
                  <a:pt x="18323" y="161289"/>
                </a:lnTo>
                <a:lnTo>
                  <a:pt x="7057" y="198119"/>
                </a:lnTo>
                <a:lnTo>
                  <a:pt x="1012" y="237489"/>
                </a:lnTo>
                <a:lnTo>
                  <a:pt x="0" y="269239"/>
                </a:lnTo>
                <a:lnTo>
                  <a:pt x="469" y="279399"/>
                </a:lnTo>
                <a:lnTo>
                  <a:pt x="8648" y="328929"/>
                </a:lnTo>
                <a:lnTo>
                  <a:pt x="26723" y="374649"/>
                </a:lnTo>
                <a:lnTo>
                  <a:pt x="47229" y="407669"/>
                </a:lnTo>
                <a:lnTo>
                  <a:pt x="55451" y="419099"/>
                </a:lnTo>
                <a:lnTo>
                  <a:pt x="64386" y="430529"/>
                </a:lnTo>
                <a:lnTo>
                  <a:pt x="74046" y="440689"/>
                </a:lnTo>
                <a:lnTo>
                  <a:pt x="84444" y="452119"/>
                </a:lnTo>
                <a:lnTo>
                  <a:pt x="94322" y="459739"/>
                </a:lnTo>
                <a:lnTo>
                  <a:pt x="104465" y="468629"/>
                </a:lnTo>
                <a:lnTo>
                  <a:pt x="114878" y="476249"/>
                </a:lnTo>
                <a:lnTo>
                  <a:pt x="159352" y="499109"/>
                </a:lnTo>
                <a:lnTo>
                  <a:pt x="195829" y="511809"/>
                </a:lnTo>
                <a:lnTo>
                  <a:pt x="221718" y="515619"/>
                </a:lnTo>
                <a:lnTo>
                  <a:pt x="235152" y="518159"/>
                </a:lnTo>
                <a:lnTo>
                  <a:pt x="276082" y="518159"/>
                </a:lnTo>
                <a:lnTo>
                  <a:pt x="301513" y="515619"/>
                </a:lnTo>
                <a:lnTo>
                  <a:pt x="349877" y="502919"/>
                </a:lnTo>
                <a:lnTo>
                  <a:pt x="395369" y="480059"/>
                </a:lnTo>
                <a:lnTo>
                  <a:pt x="404526" y="473709"/>
                </a:lnTo>
                <a:lnTo>
                  <a:pt x="243409" y="473709"/>
                </a:lnTo>
                <a:lnTo>
                  <a:pt x="230976" y="472439"/>
                </a:lnTo>
                <a:lnTo>
                  <a:pt x="183024" y="459739"/>
                </a:lnTo>
                <a:lnTo>
                  <a:pt x="148368" y="441959"/>
                </a:lnTo>
                <a:lnTo>
                  <a:pt x="114228" y="417829"/>
                </a:lnTo>
                <a:lnTo>
                  <a:pt x="104777" y="407669"/>
                </a:lnTo>
                <a:lnTo>
                  <a:pt x="96003" y="398779"/>
                </a:lnTo>
                <a:lnTo>
                  <a:pt x="87908" y="388619"/>
                </a:lnTo>
                <a:lnTo>
                  <a:pt x="80491" y="378459"/>
                </a:lnTo>
                <a:lnTo>
                  <a:pt x="73752" y="367029"/>
                </a:lnTo>
                <a:lnTo>
                  <a:pt x="67691" y="356869"/>
                </a:lnTo>
                <a:lnTo>
                  <a:pt x="53579" y="320039"/>
                </a:lnTo>
                <a:lnTo>
                  <a:pt x="47563" y="294639"/>
                </a:lnTo>
                <a:lnTo>
                  <a:pt x="82350" y="267969"/>
                </a:lnTo>
                <a:lnTo>
                  <a:pt x="44972" y="267969"/>
                </a:lnTo>
                <a:lnTo>
                  <a:pt x="44617" y="264159"/>
                </a:lnTo>
                <a:lnTo>
                  <a:pt x="44451" y="261619"/>
                </a:lnTo>
                <a:lnTo>
                  <a:pt x="44451" y="256539"/>
                </a:lnTo>
                <a:lnTo>
                  <a:pt x="518531" y="256539"/>
                </a:lnTo>
                <a:lnTo>
                  <a:pt x="518394" y="251459"/>
                </a:lnTo>
                <a:lnTo>
                  <a:pt x="67311" y="251459"/>
                </a:lnTo>
                <a:lnTo>
                  <a:pt x="45724" y="238759"/>
                </a:lnTo>
                <a:lnTo>
                  <a:pt x="52378" y="200659"/>
                </a:lnTo>
                <a:lnTo>
                  <a:pt x="71605" y="153669"/>
                </a:lnTo>
                <a:lnTo>
                  <a:pt x="78319" y="143509"/>
                </a:lnTo>
                <a:lnTo>
                  <a:pt x="85813" y="132079"/>
                </a:lnTo>
                <a:lnTo>
                  <a:pt x="113063" y="101599"/>
                </a:lnTo>
                <a:lnTo>
                  <a:pt x="152966" y="72389"/>
                </a:lnTo>
                <a:lnTo>
                  <a:pt x="199256" y="53339"/>
                </a:lnTo>
                <a:lnTo>
                  <a:pt x="225262" y="48259"/>
                </a:lnTo>
                <a:lnTo>
                  <a:pt x="239062" y="45719"/>
                </a:lnTo>
                <a:lnTo>
                  <a:pt x="253424" y="45719"/>
                </a:lnTo>
                <a:lnTo>
                  <a:pt x="268372" y="44449"/>
                </a:lnTo>
                <a:lnTo>
                  <a:pt x="406064" y="44449"/>
                </a:lnTo>
                <a:lnTo>
                  <a:pt x="399223" y="39369"/>
                </a:lnTo>
                <a:lnTo>
                  <a:pt x="388657" y="33019"/>
                </a:lnTo>
                <a:lnTo>
                  <a:pt x="377773" y="27939"/>
                </a:lnTo>
                <a:lnTo>
                  <a:pt x="366556" y="21589"/>
                </a:lnTo>
                <a:lnTo>
                  <a:pt x="354990" y="17779"/>
                </a:lnTo>
                <a:lnTo>
                  <a:pt x="343061" y="12699"/>
                </a:lnTo>
                <a:lnTo>
                  <a:pt x="330753" y="10159"/>
                </a:lnTo>
                <a:lnTo>
                  <a:pt x="318053" y="6349"/>
                </a:lnTo>
                <a:lnTo>
                  <a:pt x="304945" y="3809"/>
                </a:lnTo>
                <a:lnTo>
                  <a:pt x="263025" y="0"/>
                </a:lnTo>
                <a:close/>
              </a:path>
              <a:path w="518795" h="518160">
                <a:moveTo>
                  <a:pt x="517191" y="287019"/>
                </a:moveTo>
                <a:lnTo>
                  <a:pt x="471778" y="287019"/>
                </a:lnTo>
                <a:lnTo>
                  <a:pt x="469679" y="300989"/>
                </a:lnTo>
                <a:lnTo>
                  <a:pt x="466878" y="313689"/>
                </a:lnTo>
                <a:lnTo>
                  <a:pt x="448582" y="360679"/>
                </a:lnTo>
                <a:lnTo>
                  <a:pt x="427291" y="392429"/>
                </a:lnTo>
                <a:lnTo>
                  <a:pt x="389256" y="430529"/>
                </a:lnTo>
                <a:lnTo>
                  <a:pt x="345687" y="455929"/>
                </a:lnTo>
                <a:lnTo>
                  <a:pt x="283565" y="472439"/>
                </a:lnTo>
                <a:lnTo>
                  <a:pt x="270013" y="473709"/>
                </a:lnTo>
                <a:lnTo>
                  <a:pt x="404526" y="473709"/>
                </a:lnTo>
                <a:lnTo>
                  <a:pt x="438540" y="447039"/>
                </a:lnTo>
                <a:lnTo>
                  <a:pt x="466341" y="416559"/>
                </a:lnTo>
                <a:lnTo>
                  <a:pt x="487664" y="383539"/>
                </a:lnTo>
                <a:lnTo>
                  <a:pt x="507443" y="337819"/>
                </a:lnTo>
                <a:lnTo>
                  <a:pt x="515787" y="299719"/>
                </a:lnTo>
                <a:lnTo>
                  <a:pt x="517191" y="287019"/>
                </a:lnTo>
                <a:close/>
              </a:path>
              <a:path w="518795" h="518160">
                <a:moveTo>
                  <a:pt x="238952" y="256539"/>
                </a:moveTo>
                <a:lnTo>
                  <a:pt x="216232" y="256539"/>
                </a:lnTo>
                <a:lnTo>
                  <a:pt x="234926" y="431799"/>
                </a:lnTo>
                <a:lnTo>
                  <a:pt x="257265" y="431799"/>
                </a:lnTo>
                <a:lnTo>
                  <a:pt x="267390" y="309879"/>
                </a:lnTo>
                <a:lnTo>
                  <a:pt x="244654" y="309879"/>
                </a:lnTo>
                <a:lnTo>
                  <a:pt x="238952" y="256539"/>
                </a:lnTo>
                <a:close/>
              </a:path>
              <a:path w="518795" h="518160">
                <a:moveTo>
                  <a:pt x="168038" y="269239"/>
                </a:moveTo>
                <a:lnTo>
                  <a:pt x="145569" y="269239"/>
                </a:lnTo>
                <a:lnTo>
                  <a:pt x="165317" y="420369"/>
                </a:lnTo>
                <a:lnTo>
                  <a:pt x="187644" y="420369"/>
                </a:lnTo>
                <a:lnTo>
                  <a:pt x="197110" y="317499"/>
                </a:lnTo>
                <a:lnTo>
                  <a:pt x="174614" y="317499"/>
                </a:lnTo>
                <a:lnTo>
                  <a:pt x="168038" y="269239"/>
                </a:lnTo>
                <a:close/>
              </a:path>
              <a:path w="518795" h="518160">
                <a:moveTo>
                  <a:pt x="306389" y="256539"/>
                </a:moveTo>
                <a:lnTo>
                  <a:pt x="284291" y="256539"/>
                </a:lnTo>
                <a:lnTo>
                  <a:pt x="295188" y="354329"/>
                </a:lnTo>
                <a:lnTo>
                  <a:pt x="317527" y="354329"/>
                </a:lnTo>
                <a:lnTo>
                  <a:pt x="329844" y="261619"/>
                </a:lnTo>
                <a:lnTo>
                  <a:pt x="306910" y="261619"/>
                </a:lnTo>
                <a:lnTo>
                  <a:pt x="306389" y="256539"/>
                </a:lnTo>
                <a:close/>
              </a:path>
              <a:path w="518795" h="518160">
                <a:moveTo>
                  <a:pt x="359297" y="256539"/>
                </a:moveTo>
                <a:lnTo>
                  <a:pt x="336767" y="256539"/>
                </a:lnTo>
                <a:lnTo>
                  <a:pt x="347664" y="351789"/>
                </a:lnTo>
                <a:lnTo>
                  <a:pt x="369483" y="354329"/>
                </a:lnTo>
                <a:lnTo>
                  <a:pt x="387487" y="295909"/>
                </a:lnTo>
                <a:lnTo>
                  <a:pt x="363463" y="295909"/>
                </a:lnTo>
                <a:lnTo>
                  <a:pt x="359297" y="256539"/>
                </a:lnTo>
                <a:close/>
              </a:path>
              <a:path w="518795" h="518160">
                <a:moveTo>
                  <a:pt x="430900" y="256539"/>
                </a:moveTo>
                <a:lnTo>
                  <a:pt x="407925" y="256539"/>
                </a:lnTo>
                <a:lnTo>
                  <a:pt x="432868" y="347979"/>
                </a:lnTo>
                <a:lnTo>
                  <a:pt x="467725" y="293369"/>
                </a:lnTo>
                <a:lnTo>
                  <a:pt x="440755" y="293369"/>
                </a:lnTo>
                <a:lnTo>
                  <a:pt x="430900" y="256539"/>
                </a:lnTo>
                <a:close/>
              </a:path>
              <a:path w="518795" h="518160">
                <a:moveTo>
                  <a:pt x="112017" y="265429"/>
                </a:moveTo>
                <a:lnTo>
                  <a:pt x="85663" y="265429"/>
                </a:lnTo>
                <a:lnTo>
                  <a:pt x="128449" y="341629"/>
                </a:lnTo>
                <a:lnTo>
                  <a:pt x="143166" y="279399"/>
                </a:lnTo>
                <a:lnTo>
                  <a:pt x="119623" y="279399"/>
                </a:lnTo>
                <a:lnTo>
                  <a:pt x="112017" y="265429"/>
                </a:lnTo>
                <a:close/>
              </a:path>
              <a:path w="518795" h="518160">
                <a:moveTo>
                  <a:pt x="202719" y="256539"/>
                </a:moveTo>
                <a:lnTo>
                  <a:pt x="179808" y="256539"/>
                </a:lnTo>
                <a:lnTo>
                  <a:pt x="174614" y="317499"/>
                </a:lnTo>
                <a:lnTo>
                  <a:pt x="197110" y="317499"/>
                </a:lnTo>
                <a:lnTo>
                  <a:pt x="202719" y="256539"/>
                </a:lnTo>
                <a:close/>
              </a:path>
              <a:path w="518795" h="518160">
                <a:moveTo>
                  <a:pt x="271820" y="256539"/>
                </a:moveTo>
                <a:lnTo>
                  <a:pt x="248807" y="256539"/>
                </a:lnTo>
                <a:lnTo>
                  <a:pt x="244654" y="309879"/>
                </a:lnTo>
                <a:lnTo>
                  <a:pt x="267390" y="309879"/>
                </a:lnTo>
                <a:lnTo>
                  <a:pt x="271820" y="256539"/>
                </a:lnTo>
                <a:close/>
              </a:path>
              <a:path w="518795" h="518160">
                <a:moveTo>
                  <a:pt x="399620" y="256539"/>
                </a:moveTo>
                <a:lnTo>
                  <a:pt x="375909" y="256539"/>
                </a:lnTo>
                <a:lnTo>
                  <a:pt x="363463" y="295909"/>
                </a:lnTo>
                <a:lnTo>
                  <a:pt x="387487" y="295909"/>
                </a:lnTo>
                <a:lnTo>
                  <a:pt x="399620" y="256539"/>
                </a:lnTo>
                <a:close/>
              </a:path>
              <a:path w="518795" h="518160">
                <a:moveTo>
                  <a:pt x="518531" y="256539"/>
                </a:moveTo>
                <a:lnTo>
                  <a:pt x="464110" y="256539"/>
                </a:lnTo>
                <a:lnTo>
                  <a:pt x="440755" y="293369"/>
                </a:lnTo>
                <a:lnTo>
                  <a:pt x="467725" y="293369"/>
                </a:lnTo>
                <a:lnTo>
                  <a:pt x="471778" y="287019"/>
                </a:lnTo>
                <a:lnTo>
                  <a:pt x="517191" y="287019"/>
                </a:lnTo>
                <a:lnTo>
                  <a:pt x="517332" y="285749"/>
                </a:lnTo>
                <a:lnTo>
                  <a:pt x="518259" y="273049"/>
                </a:lnTo>
                <a:lnTo>
                  <a:pt x="518455" y="264159"/>
                </a:lnTo>
                <a:lnTo>
                  <a:pt x="518531" y="256539"/>
                </a:lnTo>
                <a:close/>
              </a:path>
              <a:path w="518795" h="518160">
                <a:moveTo>
                  <a:pt x="166308" y="256539"/>
                </a:moveTo>
                <a:lnTo>
                  <a:pt x="125338" y="256539"/>
                </a:lnTo>
                <a:lnTo>
                  <a:pt x="119623" y="279399"/>
                </a:lnTo>
                <a:lnTo>
                  <a:pt x="143166" y="279399"/>
                </a:lnTo>
                <a:lnTo>
                  <a:pt x="145569" y="269239"/>
                </a:lnTo>
                <a:lnTo>
                  <a:pt x="168038" y="269239"/>
                </a:lnTo>
                <a:lnTo>
                  <a:pt x="166308" y="256539"/>
                </a:lnTo>
                <a:close/>
              </a:path>
              <a:path w="518795" h="518160">
                <a:moveTo>
                  <a:pt x="107177" y="256539"/>
                </a:moveTo>
                <a:lnTo>
                  <a:pt x="60492" y="256539"/>
                </a:lnTo>
                <a:lnTo>
                  <a:pt x="44972" y="267969"/>
                </a:lnTo>
                <a:lnTo>
                  <a:pt x="82350" y="267969"/>
                </a:lnTo>
                <a:lnTo>
                  <a:pt x="85663" y="265429"/>
                </a:lnTo>
                <a:lnTo>
                  <a:pt x="112017" y="265429"/>
                </a:lnTo>
                <a:lnTo>
                  <a:pt x="107177" y="256539"/>
                </a:lnTo>
                <a:close/>
              </a:path>
              <a:path w="518795" h="518160">
                <a:moveTo>
                  <a:pt x="330519" y="256539"/>
                </a:moveTo>
                <a:lnTo>
                  <a:pt x="307951" y="256539"/>
                </a:lnTo>
                <a:lnTo>
                  <a:pt x="306910" y="261619"/>
                </a:lnTo>
                <a:lnTo>
                  <a:pt x="329844" y="261619"/>
                </a:lnTo>
                <a:lnTo>
                  <a:pt x="330519" y="256539"/>
                </a:lnTo>
                <a:close/>
              </a:path>
              <a:path w="518795" h="518160">
                <a:moveTo>
                  <a:pt x="92788" y="231139"/>
                </a:moveTo>
                <a:lnTo>
                  <a:pt x="67311" y="251459"/>
                </a:lnTo>
                <a:lnTo>
                  <a:pt x="103697" y="251459"/>
                </a:lnTo>
                <a:lnTo>
                  <a:pt x="92788" y="231139"/>
                </a:lnTo>
                <a:close/>
              </a:path>
              <a:path w="518795" h="518160">
                <a:moveTo>
                  <a:pt x="137479" y="205739"/>
                </a:moveTo>
                <a:lnTo>
                  <a:pt x="126570" y="251459"/>
                </a:lnTo>
                <a:lnTo>
                  <a:pt x="165546" y="251459"/>
                </a:lnTo>
                <a:lnTo>
                  <a:pt x="159310" y="207009"/>
                </a:lnTo>
                <a:lnTo>
                  <a:pt x="137479" y="205739"/>
                </a:lnTo>
                <a:close/>
              </a:path>
              <a:path w="518795" h="518160">
                <a:moveTo>
                  <a:pt x="219076" y="68579"/>
                </a:moveTo>
                <a:lnTo>
                  <a:pt x="196204" y="69849"/>
                </a:lnTo>
                <a:lnTo>
                  <a:pt x="180100" y="251459"/>
                </a:lnTo>
                <a:lnTo>
                  <a:pt x="203151" y="251459"/>
                </a:lnTo>
                <a:lnTo>
                  <a:pt x="208853" y="186689"/>
                </a:lnTo>
                <a:lnTo>
                  <a:pt x="231494" y="186689"/>
                </a:lnTo>
                <a:lnTo>
                  <a:pt x="219076" y="68579"/>
                </a:lnTo>
                <a:close/>
              </a:path>
              <a:path w="518795" h="518160">
                <a:moveTo>
                  <a:pt x="231494" y="186689"/>
                </a:moveTo>
                <a:lnTo>
                  <a:pt x="208853" y="186689"/>
                </a:lnTo>
                <a:lnTo>
                  <a:pt x="215609" y="251459"/>
                </a:lnTo>
                <a:lnTo>
                  <a:pt x="238304" y="251459"/>
                </a:lnTo>
                <a:lnTo>
                  <a:pt x="231494" y="186689"/>
                </a:lnTo>
                <a:close/>
              </a:path>
              <a:path w="518795" h="518160">
                <a:moveTo>
                  <a:pt x="286120" y="76199"/>
                </a:moveTo>
                <a:lnTo>
                  <a:pt x="263780" y="76199"/>
                </a:lnTo>
                <a:lnTo>
                  <a:pt x="249214" y="251459"/>
                </a:lnTo>
                <a:lnTo>
                  <a:pt x="271629" y="251459"/>
                </a:lnTo>
                <a:lnTo>
                  <a:pt x="276823" y="193039"/>
                </a:lnTo>
                <a:lnTo>
                  <a:pt x="299285" y="193039"/>
                </a:lnTo>
                <a:lnTo>
                  <a:pt x="286120" y="76199"/>
                </a:lnTo>
                <a:close/>
              </a:path>
              <a:path w="518795" h="518160">
                <a:moveTo>
                  <a:pt x="299285" y="193039"/>
                </a:moveTo>
                <a:lnTo>
                  <a:pt x="276823" y="193039"/>
                </a:lnTo>
                <a:lnTo>
                  <a:pt x="283059" y="251459"/>
                </a:lnTo>
                <a:lnTo>
                  <a:pt x="305868" y="251459"/>
                </a:lnTo>
                <a:lnTo>
                  <a:pt x="299285" y="193039"/>
                </a:lnTo>
                <a:close/>
              </a:path>
              <a:path w="518795" h="518160">
                <a:moveTo>
                  <a:pt x="345810" y="138429"/>
                </a:moveTo>
                <a:lnTo>
                  <a:pt x="323509" y="138429"/>
                </a:lnTo>
                <a:lnTo>
                  <a:pt x="308472" y="251459"/>
                </a:lnTo>
                <a:lnTo>
                  <a:pt x="331294" y="251459"/>
                </a:lnTo>
                <a:lnTo>
                  <a:pt x="333884" y="231139"/>
                </a:lnTo>
                <a:lnTo>
                  <a:pt x="356456" y="231139"/>
                </a:lnTo>
                <a:lnTo>
                  <a:pt x="345810" y="138429"/>
                </a:lnTo>
                <a:close/>
              </a:path>
              <a:path w="518795" h="518160">
                <a:moveTo>
                  <a:pt x="356456" y="231139"/>
                </a:moveTo>
                <a:lnTo>
                  <a:pt x="333884" y="231139"/>
                </a:lnTo>
                <a:lnTo>
                  <a:pt x="335967" y="251459"/>
                </a:lnTo>
                <a:lnTo>
                  <a:pt x="358789" y="251459"/>
                </a:lnTo>
                <a:lnTo>
                  <a:pt x="356456" y="231139"/>
                </a:lnTo>
                <a:close/>
              </a:path>
              <a:path w="518795" h="518160">
                <a:moveTo>
                  <a:pt x="404966" y="162559"/>
                </a:moveTo>
                <a:lnTo>
                  <a:pt x="377458" y="251459"/>
                </a:lnTo>
                <a:lnTo>
                  <a:pt x="401321" y="251459"/>
                </a:lnTo>
                <a:lnTo>
                  <a:pt x="403925" y="242569"/>
                </a:lnTo>
                <a:lnTo>
                  <a:pt x="427061" y="242569"/>
                </a:lnTo>
                <a:lnTo>
                  <a:pt x="404966" y="162559"/>
                </a:lnTo>
                <a:close/>
              </a:path>
              <a:path w="518795" h="518160">
                <a:moveTo>
                  <a:pt x="427061" y="242569"/>
                </a:moveTo>
                <a:lnTo>
                  <a:pt x="403925" y="242569"/>
                </a:lnTo>
                <a:lnTo>
                  <a:pt x="405995" y="251459"/>
                </a:lnTo>
                <a:lnTo>
                  <a:pt x="429515" y="251459"/>
                </a:lnTo>
                <a:lnTo>
                  <a:pt x="427061" y="242569"/>
                </a:lnTo>
                <a:close/>
              </a:path>
              <a:path w="518795" h="518160">
                <a:moveTo>
                  <a:pt x="406064" y="44449"/>
                </a:moveTo>
                <a:lnTo>
                  <a:pt x="268372" y="44449"/>
                </a:lnTo>
                <a:lnTo>
                  <a:pt x="293995" y="46989"/>
                </a:lnTo>
                <a:lnTo>
                  <a:pt x="318618" y="52069"/>
                </a:lnTo>
                <a:lnTo>
                  <a:pt x="365187" y="72389"/>
                </a:lnTo>
                <a:lnTo>
                  <a:pt x="398087" y="95249"/>
                </a:lnTo>
                <a:lnTo>
                  <a:pt x="426794" y="124459"/>
                </a:lnTo>
                <a:lnTo>
                  <a:pt x="448434" y="156209"/>
                </a:lnTo>
                <a:lnTo>
                  <a:pt x="463508" y="191769"/>
                </a:lnTo>
                <a:lnTo>
                  <a:pt x="472017" y="229869"/>
                </a:lnTo>
                <a:lnTo>
                  <a:pt x="473394" y="242569"/>
                </a:lnTo>
                <a:lnTo>
                  <a:pt x="468174" y="251459"/>
                </a:lnTo>
                <a:lnTo>
                  <a:pt x="518394" y="251459"/>
                </a:lnTo>
                <a:lnTo>
                  <a:pt x="513613" y="205739"/>
                </a:lnTo>
                <a:lnTo>
                  <a:pt x="498893" y="158749"/>
                </a:lnTo>
                <a:lnTo>
                  <a:pt x="487750" y="135889"/>
                </a:lnTo>
                <a:lnTo>
                  <a:pt x="481210" y="124459"/>
                </a:lnTo>
                <a:lnTo>
                  <a:pt x="474018" y="113029"/>
                </a:lnTo>
                <a:lnTo>
                  <a:pt x="466166" y="102869"/>
                </a:lnTo>
                <a:lnTo>
                  <a:pt x="457650" y="91439"/>
                </a:lnTo>
                <a:lnTo>
                  <a:pt x="429156" y="62229"/>
                </a:lnTo>
                <a:lnTo>
                  <a:pt x="409485" y="46989"/>
                </a:lnTo>
                <a:lnTo>
                  <a:pt x="406064" y="4444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60" name="object 74"/>
          <p:cNvSpPr>
            <a:spLocks noChangeArrowheads="1"/>
          </p:cNvSpPr>
          <p:nvPr/>
        </p:nvSpPr>
        <p:spPr bwMode="auto">
          <a:xfrm>
            <a:off x="3683000" y="4335364"/>
            <a:ext cx="539750" cy="541337"/>
          </a:xfrm>
          <a:custGeom>
            <a:avLst/>
            <a:gdLst>
              <a:gd name="T0" fmla="*/ 0 w 540385"/>
              <a:gd name="T1" fmla="*/ 0 h 540385"/>
              <a:gd name="T2" fmla="*/ 540385 w 540385"/>
              <a:gd name="T3" fmla="*/ 540385 h 540385"/>
            </a:gdLst>
            <a:ahLst/>
            <a:cxnLst/>
            <a:rect l="T0" t="T1" r="T2" b="T3"/>
            <a:pathLst>
              <a:path w="540385" h="540385">
                <a:moveTo>
                  <a:pt x="0" y="540004"/>
                </a:moveTo>
                <a:lnTo>
                  <a:pt x="540003" y="540004"/>
                </a:lnTo>
                <a:lnTo>
                  <a:pt x="540003" y="0"/>
                </a:lnTo>
                <a:lnTo>
                  <a:pt x="0" y="0"/>
                </a:lnTo>
                <a:lnTo>
                  <a:pt x="0" y="540004"/>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9761" name="object 75"/>
          <p:cNvSpPr>
            <a:spLocks noChangeArrowheads="1"/>
          </p:cNvSpPr>
          <p:nvPr/>
        </p:nvSpPr>
        <p:spPr bwMode="auto">
          <a:xfrm>
            <a:off x="3676649" y="4357588"/>
            <a:ext cx="519113" cy="519113"/>
          </a:xfrm>
          <a:custGeom>
            <a:avLst/>
            <a:gdLst>
              <a:gd name="T0" fmla="*/ 0 w 519429"/>
              <a:gd name="T1" fmla="*/ 0 h 518160"/>
              <a:gd name="T2" fmla="*/ 519429 w 519429"/>
              <a:gd name="T3" fmla="*/ 518160 h 518160"/>
            </a:gdLst>
            <a:ahLst/>
            <a:cxnLst/>
            <a:rect l="T0" t="T1" r="T2" b="T3"/>
            <a:pathLst>
              <a:path w="519429" h="518160">
                <a:moveTo>
                  <a:pt x="273094" y="0"/>
                </a:moveTo>
                <a:lnTo>
                  <a:pt x="244356" y="0"/>
                </a:lnTo>
                <a:lnTo>
                  <a:pt x="218608" y="2540"/>
                </a:lnTo>
                <a:lnTo>
                  <a:pt x="158087" y="19050"/>
                </a:lnTo>
                <a:lnTo>
                  <a:pt x="124149" y="36830"/>
                </a:lnTo>
                <a:lnTo>
                  <a:pt x="91774" y="60960"/>
                </a:lnTo>
                <a:lnTo>
                  <a:pt x="62350" y="90170"/>
                </a:lnTo>
                <a:lnTo>
                  <a:pt x="54286" y="99060"/>
                </a:lnTo>
                <a:lnTo>
                  <a:pt x="27601" y="140970"/>
                </a:lnTo>
                <a:lnTo>
                  <a:pt x="9846" y="187960"/>
                </a:lnTo>
                <a:lnTo>
                  <a:pt x="2402" y="227330"/>
                </a:lnTo>
                <a:lnTo>
                  <a:pt x="0" y="270510"/>
                </a:lnTo>
                <a:lnTo>
                  <a:pt x="821" y="284480"/>
                </a:lnTo>
                <a:lnTo>
                  <a:pt x="6948" y="322580"/>
                </a:lnTo>
                <a:lnTo>
                  <a:pt x="23774" y="370840"/>
                </a:lnTo>
                <a:lnTo>
                  <a:pt x="29545" y="381000"/>
                </a:lnTo>
                <a:lnTo>
                  <a:pt x="35949" y="392430"/>
                </a:lnTo>
                <a:lnTo>
                  <a:pt x="58982" y="424180"/>
                </a:lnTo>
                <a:lnTo>
                  <a:pt x="87083" y="453390"/>
                </a:lnTo>
                <a:lnTo>
                  <a:pt x="117269" y="477520"/>
                </a:lnTo>
                <a:lnTo>
                  <a:pt x="161621" y="500380"/>
                </a:lnTo>
                <a:lnTo>
                  <a:pt x="198333" y="511810"/>
                </a:lnTo>
                <a:lnTo>
                  <a:pt x="224608" y="515620"/>
                </a:lnTo>
                <a:lnTo>
                  <a:pt x="238318" y="518160"/>
                </a:lnTo>
                <a:lnTo>
                  <a:pt x="279718" y="518160"/>
                </a:lnTo>
                <a:lnTo>
                  <a:pt x="304651" y="515620"/>
                </a:lnTo>
                <a:lnTo>
                  <a:pt x="328813" y="510540"/>
                </a:lnTo>
                <a:lnTo>
                  <a:pt x="340634" y="506730"/>
                </a:lnTo>
                <a:lnTo>
                  <a:pt x="352296" y="501650"/>
                </a:lnTo>
                <a:lnTo>
                  <a:pt x="363813" y="497840"/>
                </a:lnTo>
                <a:lnTo>
                  <a:pt x="397598" y="478790"/>
                </a:lnTo>
                <a:lnTo>
                  <a:pt x="419602" y="463550"/>
                </a:lnTo>
                <a:lnTo>
                  <a:pt x="430483" y="453390"/>
                </a:lnTo>
                <a:lnTo>
                  <a:pt x="441298" y="444500"/>
                </a:lnTo>
                <a:lnTo>
                  <a:pt x="468740" y="414020"/>
                </a:lnTo>
                <a:lnTo>
                  <a:pt x="483037" y="392430"/>
                </a:lnTo>
                <a:lnTo>
                  <a:pt x="489292" y="382270"/>
                </a:lnTo>
                <a:lnTo>
                  <a:pt x="504480" y="346710"/>
                </a:lnTo>
                <a:lnTo>
                  <a:pt x="512161" y="320040"/>
                </a:lnTo>
                <a:lnTo>
                  <a:pt x="465080" y="320040"/>
                </a:lnTo>
                <a:lnTo>
                  <a:pt x="457104" y="318770"/>
                </a:lnTo>
                <a:lnTo>
                  <a:pt x="452088" y="317500"/>
                </a:lnTo>
                <a:lnTo>
                  <a:pt x="438724" y="317500"/>
                </a:lnTo>
                <a:lnTo>
                  <a:pt x="432435" y="316230"/>
                </a:lnTo>
                <a:lnTo>
                  <a:pt x="55353" y="316230"/>
                </a:lnTo>
                <a:lnTo>
                  <a:pt x="51785" y="312420"/>
                </a:lnTo>
                <a:lnTo>
                  <a:pt x="45370" y="264160"/>
                </a:lnTo>
                <a:lnTo>
                  <a:pt x="45202" y="248920"/>
                </a:lnTo>
                <a:lnTo>
                  <a:pt x="46101" y="236220"/>
                </a:lnTo>
                <a:lnTo>
                  <a:pt x="56801" y="187960"/>
                </a:lnTo>
                <a:lnTo>
                  <a:pt x="79895" y="142240"/>
                </a:lnTo>
                <a:lnTo>
                  <a:pt x="87765" y="132080"/>
                </a:lnTo>
                <a:lnTo>
                  <a:pt x="96516" y="120650"/>
                </a:lnTo>
                <a:lnTo>
                  <a:pt x="126902" y="90170"/>
                </a:lnTo>
                <a:lnTo>
                  <a:pt x="159260" y="68580"/>
                </a:lnTo>
                <a:lnTo>
                  <a:pt x="206820" y="50800"/>
                </a:lnTo>
                <a:lnTo>
                  <a:pt x="232493" y="45720"/>
                </a:lnTo>
                <a:lnTo>
                  <a:pt x="245803" y="45720"/>
                </a:lnTo>
                <a:lnTo>
                  <a:pt x="259429" y="44450"/>
                </a:lnTo>
                <a:lnTo>
                  <a:pt x="406081" y="44450"/>
                </a:lnTo>
                <a:lnTo>
                  <a:pt x="395304" y="36830"/>
                </a:lnTo>
                <a:lnTo>
                  <a:pt x="384265" y="30480"/>
                </a:lnTo>
                <a:lnTo>
                  <a:pt x="372963" y="24130"/>
                </a:lnTo>
                <a:lnTo>
                  <a:pt x="361399" y="19050"/>
                </a:lnTo>
                <a:lnTo>
                  <a:pt x="349572" y="15240"/>
                </a:lnTo>
                <a:lnTo>
                  <a:pt x="337482" y="10160"/>
                </a:lnTo>
                <a:lnTo>
                  <a:pt x="299637" y="2540"/>
                </a:lnTo>
                <a:lnTo>
                  <a:pt x="273094" y="0"/>
                </a:lnTo>
                <a:close/>
              </a:path>
              <a:path w="519429" h="518160">
                <a:moveTo>
                  <a:pt x="406081" y="44450"/>
                </a:moveTo>
                <a:lnTo>
                  <a:pt x="266309" y="44450"/>
                </a:lnTo>
                <a:lnTo>
                  <a:pt x="291866" y="46990"/>
                </a:lnTo>
                <a:lnTo>
                  <a:pt x="316382" y="52070"/>
                </a:lnTo>
                <a:lnTo>
                  <a:pt x="373854" y="77470"/>
                </a:lnTo>
                <a:lnTo>
                  <a:pt x="406278" y="102870"/>
                </a:lnTo>
                <a:lnTo>
                  <a:pt x="433034" y="133350"/>
                </a:lnTo>
                <a:lnTo>
                  <a:pt x="457326" y="175260"/>
                </a:lnTo>
                <a:lnTo>
                  <a:pt x="468415" y="212090"/>
                </a:lnTo>
                <a:lnTo>
                  <a:pt x="473375" y="254000"/>
                </a:lnTo>
                <a:lnTo>
                  <a:pt x="473568" y="264160"/>
                </a:lnTo>
                <a:lnTo>
                  <a:pt x="473553" y="270510"/>
                </a:lnTo>
                <a:lnTo>
                  <a:pt x="472669" y="280670"/>
                </a:lnTo>
                <a:lnTo>
                  <a:pt x="470906" y="293370"/>
                </a:lnTo>
                <a:lnTo>
                  <a:pt x="468376" y="306070"/>
                </a:lnTo>
                <a:lnTo>
                  <a:pt x="465080" y="320040"/>
                </a:lnTo>
                <a:lnTo>
                  <a:pt x="512161" y="320040"/>
                </a:lnTo>
                <a:lnTo>
                  <a:pt x="518760" y="269240"/>
                </a:lnTo>
                <a:lnTo>
                  <a:pt x="519053" y="255270"/>
                </a:lnTo>
                <a:lnTo>
                  <a:pt x="518590" y="242570"/>
                </a:lnTo>
                <a:lnTo>
                  <a:pt x="513673" y="204470"/>
                </a:lnTo>
                <a:lnTo>
                  <a:pt x="498556" y="156210"/>
                </a:lnTo>
                <a:lnTo>
                  <a:pt x="487168" y="134620"/>
                </a:lnTo>
                <a:lnTo>
                  <a:pt x="480485" y="123190"/>
                </a:lnTo>
                <a:lnTo>
                  <a:pt x="473132" y="111760"/>
                </a:lnTo>
                <a:lnTo>
                  <a:pt x="465100" y="101600"/>
                </a:lnTo>
                <a:lnTo>
                  <a:pt x="456378" y="90170"/>
                </a:lnTo>
                <a:lnTo>
                  <a:pt x="446959" y="80010"/>
                </a:lnTo>
                <a:lnTo>
                  <a:pt x="436834" y="68580"/>
                </a:lnTo>
                <a:lnTo>
                  <a:pt x="426846" y="59690"/>
                </a:lnTo>
                <a:lnTo>
                  <a:pt x="416594" y="52070"/>
                </a:lnTo>
                <a:lnTo>
                  <a:pt x="406081" y="44450"/>
                </a:lnTo>
                <a:close/>
              </a:path>
              <a:path w="519429" h="518160">
                <a:moveTo>
                  <a:pt x="93783" y="292100"/>
                </a:moveTo>
                <a:lnTo>
                  <a:pt x="78200" y="292100"/>
                </a:lnTo>
                <a:lnTo>
                  <a:pt x="71266" y="293370"/>
                </a:lnTo>
                <a:lnTo>
                  <a:pt x="67811" y="297180"/>
                </a:lnTo>
                <a:lnTo>
                  <a:pt x="64700" y="299720"/>
                </a:lnTo>
                <a:lnTo>
                  <a:pt x="60547" y="306070"/>
                </a:lnTo>
                <a:lnTo>
                  <a:pt x="55353" y="316230"/>
                </a:lnTo>
                <a:lnTo>
                  <a:pt x="432435" y="316230"/>
                </a:lnTo>
                <a:lnTo>
                  <a:pt x="426146" y="314960"/>
                </a:lnTo>
                <a:lnTo>
                  <a:pt x="411588" y="311150"/>
                </a:lnTo>
                <a:lnTo>
                  <a:pt x="407435" y="309880"/>
                </a:lnTo>
                <a:lnTo>
                  <a:pt x="224123" y="309880"/>
                </a:lnTo>
                <a:lnTo>
                  <a:pt x="230212" y="306070"/>
                </a:lnTo>
                <a:lnTo>
                  <a:pt x="163366" y="306070"/>
                </a:lnTo>
                <a:lnTo>
                  <a:pt x="151244" y="303530"/>
                </a:lnTo>
                <a:lnTo>
                  <a:pt x="139645" y="302260"/>
                </a:lnTo>
                <a:lnTo>
                  <a:pt x="121812" y="300990"/>
                </a:lnTo>
                <a:lnTo>
                  <a:pt x="117659" y="300990"/>
                </a:lnTo>
                <a:lnTo>
                  <a:pt x="112376" y="299720"/>
                </a:lnTo>
                <a:lnTo>
                  <a:pt x="99574" y="293370"/>
                </a:lnTo>
                <a:lnTo>
                  <a:pt x="93783" y="292100"/>
                </a:lnTo>
                <a:close/>
              </a:path>
              <a:path w="519429" h="518160">
                <a:moveTo>
                  <a:pt x="280727" y="295910"/>
                </a:moveTo>
                <a:lnTo>
                  <a:pt x="246450" y="295910"/>
                </a:lnTo>
                <a:lnTo>
                  <a:pt x="246450" y="306070"/>
                </a:lnTo>
                <a:lnTo>
                  <a:pt x="224123" y="309880"/>
                </a:lnTo>
                <a:lnTo>
                  <a:pt x="407435" y="309880"/>
                </a:lnTo>
                <a:lnTo>
                  <a:pt x="403282" y="308610"/>
                </a:lnTo>
                <a:lnTo>
                  <a:pt x="396348" y="307340"/>
                </a:lnTo>
                <a:lnTo>
                  <a:pt x="366934" y="307340"/>
                </a:lnTo>
                <a:lnTo>
                  <a:pt x="360703" y="303530"/>
                </a:lnTo>
                <a:lnTo>
                  <a:pt x="280727" y="303530"/>
                </a:lnTo>
                <a:lnTo>
                  <a:pt x="280727" y="295910"/>
                </a:lnTo>
                <a:close/>
              </a:path>
              <a:path w="519429" h="518160">
                <a:moveTo>
                  <a:pt x="221523" y="219710"/>
                </a:moveTo>
                <a:lnTo>
                  <a:pt x="157130" y="219710"/>
                </a:lnTo>
                <a:lnTo>
                  <a:pt x="230867" y="265430"/>
                </a:lnTo>
                <a:lnTo>
                  <a:pt x="163366" y="306070"/>
                </a:lnTo>
                <a:lnTo>
                  <a:pt x="230212" y="306070"/>
                </a:lnTo>
                <a:lnTo>
                  <a:pt x="246450" y="295910"/>
                </a:lnTo>
                <a:lnTo>
                  <a:pt x="280727" y="295910"/>
                </a:lnTo>
                <a:lnTo>
                  <a:pt x="280727" y="294640"/>
                </a:lnTo>
                <a:lnTo>
                  <a:pt x="346162" y="294640"/>
                </a:lnTo>
                <a:lnTo>
                  <a:pt x="296310" y="264160"/>
                </a:lnTo>
                <a:lnTo>
                  <a:pt x="344444" y="234950"/>
                </a:lnTo>
                <a:lnTo>
                  <a:pt x="246450" y="234950"/>
                </a:lnTo>
                <a:lnTo>
                  <a:pt x="221523" y="219710"/>
                </a:lnTo>
                <a:close/>
              </a:path>
              <a:path w="519429" h="518160">
                <a:moveTo>
                  <a:pt x="346162" y="294640"/>
                </a:moveTo>
                <a:lnTo>
                  <a:pt x="280727" y="294640"/>
                </a:lnTo>
                <a:lnTo>
                  <a:pt x="294227" y="303530"/>
                </a:lnTo>
                <a:lnTo>
                  <a:pt x="360703" y="303530"/>
                </a:lnTo>
                <a:lnTo>
                  <a:pt x="346162" y="294640"/>
                </a:lnTo>
                <a:close/>
              </a:path>
              <a:path w="519429" h="518160">
                <a:moveTo>
                  <a:pt x="437240" y="222250"/>
                </a:moveTo>
                <a:lnTo>
                  <a:pt x="365372" y="222250"/>
                </a:lnTo>
                <a:lnTo>
                  <a:pt x="423538" y="250190"/>
                </a:lnTo>
                <a:lnTo>
                  <a:pt x="437240" y="222250"/>
                </a:lnTo>
                <a:close/>
              </a:path>
              <a:path w="519429" h="518160">
                <a:moveTo>
                  <a:pt x="102597" y="147320"/>
                </a:moveTo>
                <a:lnTo>
                  <a:pt x="84423" y="176530"/>
                </a:lnTo>
                <a:lnTo>
                  <a:pt x="121812" y="199390"/>
                </a:lnTo>
                <a:lnTo>
                  <a:pt x="85985" y="217170"/>
                </a:lnTo>
                <a:lnTo>
                  <a:pt x="102089" y="248920"/>
                </a:lnTo>
                <a:lnTo>
                  <a:pt x="157130" y="219710"/>
                </a:lnTo>
                <a:lnTo>
                  <a:pt x="221523" y="219710"/>
                </a:lnTo>
                <a:lnTo>
                  <a:pt x="175825" y="191770"/>
                </a:lnTo>
                <a:lnTo>
                  <a:pt x="175471" y="170180"/>
                </a:lnTo>
                <a:lnTo>
                  <a:pt x="140519" y="170180"/>
                </a:lnTo>
                <a:lnTo>
                  <a:pt x="102597" y="147320"/>
                </a:lnTo>
                <a:close/>
              </a:path>
              <a:path w="519429" h="518160">
                <a:moveTo>
                  <a:pt x="212172" y="88900"/>
                </a:moveTo>
                <a:lnTo>
                  <a:pt x="193999" y="119380"/>
                </a:lnTo>
                <a:lnTo>
                  <a:pt x="246450" y="151130"/>
                </a:lnTo>
                <a:lnTo>
                  <a:pt x="246450" y="234950"/>
                </a:lnTo>
                <a:lnTo>
                  <a:pt x="344444" y="234950"/>
                </a:lnTo>
                <a:lnTo>
                  <a:pt x="346537" y="233680"/>
                </a:lnTo>
                <a:lnTo>
                  <a:pt x="280727" y="233680"/>
                </a:lnTo>
                <a:lnTo>
                  <a:pt x="280727" y="152400"/>
                </a:lnTo>
                <a:lnTo>
                  <a:pt x="335248" y="118110"/>
                </a:lnTo>
                <a:lnTo>
                  <a:pt x="331184" y="111760"/>
                </a:lnTo>
                <a:lnTo>
                  <a:pt x="280727" y="111760"/>
                </a:lnTo>
                <a:lnTo>
                  <a:pt x="280727" y="110490"/>
                </a:lnTo>
                <a:lnTo>
                  <a:pt x="246450" y="110490"/>
                </a:lnTo>
                <a:lnTo>
                  <a:pt x="212172" y="88900"/>
                </a:lnTo>
                <a:close/>
              </a:path>
              <a:path w="519429" h="518160">
                <a:moveTo>
                  <a:pt x="383546" y="129540"/>
                </a:moveTo>
                <a:lnTo>
                  <a:pt x="348748" y="130810"/>
                </a:lnTo>
                <a:lnTo>
                  <a:pt x="349269" y="191770"/>
                </a:lnTo>
                <a:lnTo>
                  <a:pt x="280727" y="233680"/>
                </a:lnTo>
                <a:lnTo>
                  <a:pt x="346537" y="233680"/>
                </a:lnTo>
                <a:lnTo>
                  <a:pt x="365372" y="222250"/>
                </a:lnTo>
                <a:lnTo>
                  <a:pt x="437240" y="222250"/>
                </a:lnTo>
                <a:lnTo>
                  <a:pt x="439109" y="218440"/>
                </a:lnTo>
                <a:lnTo>
                  <a:pt x="400678" y="200660"/>
                </a:lnTo>
                <a:lnTo>
                  <a:pt x="439109" y="176530"/>
                </a:lnTo>
                <a:lnTo>
                  <a:pt x="435158" y="170180"/>
                </a:lnTo>
                <a:lnTo>
                  <a:pt x="384067" y="170180"/>
                </a:lnTo>
                <a:lnTo>
                  <a:pt x="383546" y="129540"/>
                </a:lnTo>
                <a:close/>
              </a:path>
              <a:path w="519429" h="518160">
                <a:moveTo>
                  <a:pt x="174783" y="128270"/>
                </a:moveTo>
                <a:lnTo>
                  <a:pt x="139998" y="128270"/>
                </a:lnTo>
                <a:lnTo>
                  <a:pt x="140519" y="170180"/>
                </a:lnTo>
                <a:lnTo>
                  <a:pt x="175471" y="170180"/>
                </a:lnTo>
                <a:lnTo>
                  <a:pt x="174783" y="128270"/>
                </a:lnTo>
                <a:close/>
              </a:path>
              <a:path w="519429" h="518160">
                <a:moveTo>
                  <a:pt x="420935" y="147320"/>
                </a:moveTo>
                <a:lnTo>
                  <a:pt x="384067" y="170180"/>
                </a:lnTo>
                <a:lnTo>
                  <a:pt x="435158" y="170180"/>
                </a:lnTo>
                <a:lnTo>
                  <a:pt x="420935" y="147320"/>
                </a:lnTo>
                <a:close/>
              </a:path>
              <a:path w="519429" h="518160">
                <a:moveTo>
                  <a:pt x="316554" y="88900"/>
                </a:moveTo>
                <a:lnTo>
                  <a:pt x="280727" y="111760"/>
                </a:lnTo>
                <a:lnTo>
                  <a:pt x="331184" y="111760"/>
                </a:lnTo>
                <a:lnTo>
                  <a:pt x="316554" y="88900"/>
                </a:lnTo>
                <a:close/>
              </a:path>
              <a:path w="519429" h="518160">
                <a:moveTo>
                  <a:pt x="280727" y="66040"/>
                </a:moveTo>
                <a:lnTo>
                  <a:pt x="246450" y="66040"/>
                </a:lnTo>
                <a:lnTo>
                  <a:pt x="246450" y="110490"/>
                </a:lnTo>
                <a:lnTo>
                  <a:pt x="280727" y="110490"/>
                </a:lnTo>
                <a:lnTo>
                  <a:pt x="280727" y="6604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62" name="object 76"/>
          <p:cNvSpPr>
            <a:spLocks noChangeArrowheads="1"/>
          </p:cNvSpPr>
          <p:nvPr/>
        </p:nvSpPr>
        <p:spPr bwMode="auto">
          <a:xfrm>
            <a:off x="3755231" y="5326063"/>
            <a:ext cx="546894" cy="539750"/>
          </a:xfrm>
          <a:custGeom>
            <a:avLst/>
            <a:gdLst>
              <a:gd name="T0" fmla="*/ 0 w 540385"/>
              <a:gd name="T1" fmla="*/ 0 h 540385"/>
              <a:gd name="T2" fmla="*/ 540385 w 540385"/>
              <a:gd name="T3" fmla="*/ 540385 h 540385"/>
            </a:gdLst>
            <a:ahLst/>
            <a:cxnLst/>
            <a:rect l="T0" t="T1" r="T2" b="T3"/>
            <a:pathLst>
              <a:path w="540385" h="540385">
                <a:moveTo>
                  <a:pt x="0" y="540004"/>
                </a:moveTo>
                <a:lnTo>
                  <a:pt x="540003" y="540004"/>
                </a:lnTo>
                <a:lnTo>
                  <a:pt x="540003" y="0"/>
                </a:lnTo>
                <a:lnTo>
                  <a:pt x="0" y="0"/>
                </a:lnTo>
                <a:lnTo>
                  <a:pt x="0" y="540004"/>
                </a:lnTo>
                <a:close/>
              </a:path>
            </a:pathLst>
          </a:custGeom>
          <a:solidFill>
            <a:srgbClr val="CD071E"/>
          </a:solidFill>
          <a:ln w="9525">
            <a:noFill/>
            <a:miter lim="800000"/>
            <a:headEnd/>
            <a:tailEnd/>
          </a:ln>
        </p:spPr>
        <p:txBody>
          <a:bodyPr wrap="square" lIns="0" tIns="0" rIns="0" bIns="0">
            <a:spAutoFit/>
          </a:bodyPr>
          <a:lstStyle/>
          <a:p>
            <a:endParaRPr lang="fr-FR">
              <a:latin typeface="Calibri" pitchFamily="34" charset="0"/>
            </a:endParaRPr>
          </a:p>
        </p:txBody>
      </p:sp>
      <p:sp>
        <p:nvSpPr>
          <p:cNvPr id="29763" name="object 77"/>
          <p:cNvSpPr>
            <a:spLocks noChangeArrowheads="1"/>
          </p:cNvSpPr>
          <p:nvPr/>
        </p:nvSpPr>
        <p:spPr bwMode="auto">
          <a:xfrm>
            <a:off x="3741738" y="5335587"/>
            <a:ext cx="519113" cy="517525"/>
          </a:xfrm>
          <a:custGeom>
            <a:avLst/>
            <a:gdLst>
              <a:gd name="T0" fmla="*/ 0 w 519429"/>
              <a:gd name="T1" fmla="*/ 0 h 518160"/>
              <a:gd name="T2" fmla="*/ 519429 w 519429"/>
              <a:gd name="T3" fmla="*/ 518160 h 518160"/>
            </a:gdLst>
            <a:ahLst/>
            <a:cxnLst/>
            <a:rect l="T0" t="T1" r="T2" b="T3"/>
            <a:pathLst>
              <a:path w="519429" h="518160">
                <a:moveTo>
                  <a:pt x="273019" y="0"/>
                </a:moveTo>
                <a:lnTo>
                  <a:pt x="244312" y="0"/>
                </a:lnTo>
                <a:lnTo>
                  <a:pt x="218556" y="2540"/>
                </a:lnTo>
                <a:lnTo>
                  <a:pt x="158022" y="19050"/>
                </a:lnTo>
                <a:lnTo>
                  <a:pt x="124084" y="36830"/>
                </a:lnTo>
                <a:lnTo>
                  <a:pt x="91716" y="60960"/>
                </a:lnTo>
                <a:lnTo>
                  <a:pt x="62296" y="90170"/>
                </a:lnTo>
                <a:lnTo>
                  <a:pt x="54228" y="99060"/>
                </a:lnTo>
                <a:lnTo>
                  <a:pt x="27532" y="140970"/>
                </a:lnTo>
                <a:lnTo>
                  <a:pt x="9773" y="187960"/>
                </a:lnTo>
                <a:lnTo>
                  <a:pt x="2328" y="227330"/>
                </a:lnTo>
                <a:lnTo>
                  <a:pt x="0" y="271780"/>
                </a:lnTo>
                <a:lnTo>
                  <a:pt x="745" y="284480"/>
                </a:lnTo>
                <a:lnTo>
                  <a:pt x="6867" y="322580"/>
                </a:lnTo>
                <a:lnTo>
                  <a:pt x="23686" y="369570"/>
                </a:lnTo>
                <a:lnTo>
                  <a:pt x="42896" y="403860"/>
                </a:lnTo>
                <a:lnTo>
                  <a:pt x="67848" y="434340"/>
                </a:lnTo>
                <a:lnTo>
                  <a:pt x="96776" y="462280"/>
                </a:lnTo>
                <a:lnTo>
                  <a:pt x="138724" y="490220"/>
                </a:lnTo>
                <a:lnTo>
                  <a:pt x="198233" y="511810"/>
                </a:lnTo>
                <a:lnTo>
                  <a:pt x="224507" y="515620"/>
                </a:lnTo>
                <a:lnTo>
                  <a:pt x="238216" y="518160"/>
                </a:lnTo>
                <a:lnTo>
                  <a:pt x="279614" y="518160"/>
                </a:lnTo>
                <a:lnTo>
                  <a:pt x="304548" y="515620"/>
                </a:lnTo>
                <a:lnTo>
                  <a:pt x="328712" y="510540"/>
                </a:lnTo>
                <a:lnTo>
                  <a:pt x="340533" y="506730"/>
                </a:lnTo>
                <a:lnTo>
                  <a:pt x="352196" y="501650"/>
                </a:lnTo>
                <a:lnTo>
                  <a:pt x="363713" y="497840"/>
                </a:lnTo>
                <a:lnTo>
                  <a:pt x="397500" y="478790"/>
                </a:lnTo>
                <a:lnTo>
                  <a:pt x="404864" y="473710"/>
                </a:lnTo>
                <a:lnTo>
                  <a:pt x="275967" y="473710"/>
                </a:lnTo>
                <a:lnTo>
                  <a:pt x="129003" y="429260"/>
                </a:lnTo>
                <a:lnTo>
                  <a:pt x="125891" y="426720"/>
                </a:lnTo>
                <a:lnTo>
                  <a:pt x="129523" y="415290"/>
                </a:lnTo>
                <a:lnTo>
                  <a:pt x="103566" y="406400"/>
                </a:lnTo>
                <a:lnTo>
                  <a:pt x="94883" y="396240"/>
                </a:lnTo>
                <a:lnTo>
                  <a:pt x="86896" y="387350"/>
                </a:lnTo>
                <a:lnTo>
                  <a:pt x="79605" y="377190"/>
                </a:lnTo>
                <a:lnTo>
                  <a:pt x="57400" y="331470"/>
                </a:lnTo>
                <a:lnTo>
                  <a:pt x="48062" y="293370"/>
                </a:lnTo>
                <a:lnTo>
                  <a:pt x="45001" y="251460"/>
                </a:lnTo>
                <a:lnTo>
                  <a:pt x="45754" y="238760"/>
                </a:lnTo>
                <a:lnTo>
                  <a:pt x="55934" y="189230"/>
                </a:lnTo>
                <a:lnTo>
                  <a:pt x="86016" y="133350"/>
                </a:lnTo>
                <a:lnTo>
                  <a:pt x="103871" y="111760"/>
                </a:lnTo>
                <a:lnTo>
                  <a:pt x="114111" y="100330"/>
                </a:lnTo>
                <a:lnTo>
                  <a:pt x="154192" y="71120"/>
                </a:lnTo>
                <a:lnTo>
                  <a:pt x="200627" y="53340"/>
                </a:lnTo>
                <a:lnTo>
                  <a:pt x="240571" y="45720"/>
                </a:lnTo>
                <a:lnTo>
                  <a:pt x="254991" y="45720"/>
                </a:lnTo>
                <a:lnTo>
                  <a:pt x="270004" y="44450"/>
                </a:lnTo>
                <a:lnTo>
                  <a:pt x="406002" y="44450"/>
                </a:lnTo>
                <a:lnTo>
                  <a:pt x="395225" y="36830"/>
                </a:lnTo>
                <a:lnTo>
                  <a:pt x="384186" y="30480"/>
                </a:lnTo>
                <a:lnTo>
                  <a:pt x="372884" y="24130"/>
                </a:lnTo>
                <a:lnTo>
                  <a:pt x="361320" y="19050"/>
                </a:lnTo>
                <a:lnTo>
                  <a:pt x="349493" y="15240"/>
                </a:lnTo>
                <a:lnTo>
                  <a:pt x="337403" y="10160"/>
                </a:lnTo>
                <a:lnTo>
                  <a:pt x="299560" y="2540"/>
                </a:lnTo>
                <a:lnTo>
                  <a:pt x="273019" y="0"/>
                </a:lnTo>
                <a:close/>
              </a:path>
              <a:path w="519429" h="518160">
                <a:moveTo>
                  <a:pt x="313707" y="447040"/>
                </a:moveTo>
                <a:lnTo>
                  <a:pt x="282724" y="447040"/>
                </a:lnTo>
                <a:lnTo>
                  <a:pt x="296744" y="448310"/>
                </a:lnTo>
                <a:lnTo>
                  <a:pt x="312835" y="466090"/>
                </a:lnTo>
                <a:lnTo>
                  <a:pt x="292579" y="471170"/>
                </a:lnTo>
                <a:lnTo>
                  <a:pt x="291194" y="472440"/>
                </a:lnTo>
                <a:lnTo>
                  <a:pt x="283574" y="472440"/>
                </a:lnTo>
                <a:lnTo>
                  <a:pt x="280120" y="473710"/>
                </a:lnTo>
                <a:lnTo>
                  <a:pt x="404864" y="473710"/>
                </a:lnTo>
                <a:lnTo>
                  <a:pt x="419504" y="463550"/>
                </a:lnTo>
                <a:lnTo>
                  <a:pt x="430385" y="454660"/>
                </a:lnTo>
                <a:lnTo>
                  <a:pt x="434440" y="450850"/>
                </a:lnTo>
                <a:lnTo>
                  <a:pt x="315439" y="450850"/>
                </a:lnTo>
                <a:lnTo>
                  <a:pt x="313707" y="447040"/>
                </a:lnTo>
                <a:close/>
              </a:path>
              <a:path w="519429" h="518160">
                <a:moveTo>
                  <a:pt x="198078" y="313690"/>
                </a:moveTo>
                <a:lnTo>
                  <a:pt x="196516" y="313690"/>
                </a:lnTo>
                <a:lnTo>
                  <a:pt x="180412" y="381000"/>
                </a:lnTo>
                <a:lnTo>
                  <a:pt x="167954" y="415290"/>
                </a:lnTo>
                <a:lnTo>
                  <a:pt x="150821" y="415290"/>
                </a:lnTo>
                <a:lnTo>
                  <a:pt x="280120" y="453390"/>
                </a:lnTo>
                <a:lnTo>
                  <a:pt x="282724" y="447040"/>
                </a:lnTo>
                <a:lnTo>
                  <a:pt x="313707" y="447040"/>
                </a:lnTo>
                <a:lnTo>
                  <a:pt x="313130" y="445770"/>
                </a:lnTo>
                <a:lnTo>
                  <a:pt x="302967" y="445770"/>
                </a:lnTo>
                <a:lnTo>
                  <a:pt x="294141" y="440690"/>
                </a:lnTo>
                <a:lnTo>
                  <a:pt x="289112" y="417830"/>
                </a:lnTo>
                <a:lnTo>
                  <a:pt x="203272" y="417830"/>
                </a:lnTo>
                <a:lnTo>
                  <a:pt x="198078" y="416560"/>
                </a:lnTo>
                <a:lnTo>
                  <a:pt x="192363" y="397510"/>
                </a:lnTo>
                <a:lnTo>
                  <a:pt x="187169" y="382270"/>
                </a:lnTo>
                <a:lnTo>
                  <a:pt x="198078" y="313690"/>
                </a:lnTo>
                <a:close/>
              </a:path>
              <a:path w="519429" h="518160">
                <a:moveTo>
                  <a:pt x="347113" y="358140"/>
                </a:moveTo>
                <a:lnTo>
                  <a:pt x="338807" y="372110"/>
                </a:lnTo>
                <a:lnTo>
                  <a:pt x="314397" y="391160"/>
                </a:lnTo>
                <a:lnTo>
                  <a:pt x="320112" y="415290"/>
                </a:lnTo>
                <a:lnTo>
                  <a:pt x="315439" y="450850"/>
                </a:lnTo>
                <a:lnTo>
                  <a:pt x="434440" y="450850"/>
                </a:lnTo>
                <a:lnTo>
                  <a:pt x="451960" y="434340"/>
                </a:lnTo>
                <a:lnTo>
                  <a:pt x="459520" y="425450"/>
                </a:lnTo>
                <a:lnTo>
                  <a:pt x="338286" y="425450"/>
                </a:lnTo>
                <a:lnTo>
                  <a:pt x="344509" y="415290"/>
                </a:lnTo>
                <a:lnTo>
                  <a:pt x="347113" y="358140"/>
                </a:lnTo>
                <a:close/>
              </a:path>
              <a:path w="519429" h="518160">
                <a:moveTo>
                  <a:pt x="310244" y="439420"/>
                </a:moveTo>
                <a:lnTo>
                  <a:pt x="302967" y="445770"/>
                </a:lnTo>
                <a:lnTo>
                  <a:pt x="313130" y="445770"/>
                </a:lnTo>
                <a:lnTo>
                  <a:pt x="310244" y="439420"/>
                </a:lnTo>
                <a:close/>
              </a:path>
              <a:path w="519429" h="518160">
                <a:moveTo>
                  <a:pt x="356980" y="313690"/>
                </a:moveTo>
                <a:lnTo>
                  <a:pt x="360613" y="344170"/>
                </a:lnTo>
                <a:lnTo>
                  <a:pt x="360956" y="350520"/>
                </a:lnTo>
                <a:lnTo>
                  <a:pt x="360435" y="356870"/>
                </a:lnTo>
                <a:lnTo>
                  <a:pt x="359049" y="363220"/>
                </a:lnTo>
                <a:lnTo>
                  <a:pt x="358157" y="368300"/>
                </a:lnTo>
                <a:lnTo>
                  <a:pt x="356659" y="382270"/>
                </a:lnTo>
                <a:lnTo>
                  <a:pt x="354786" y="401320"/>
                </a:lnTo>
                <a:lnTo>
                  <a:pt x="353809" y="415290"/>
                </a:lnTo>
                <a:lnTo>
                  <a:pt x="353763" y="417830"/>
                </a:lnTo>
                <a:lnTo>
                  <a:pt x="353932" y="422910"/>
                </a:lnTo>
                <a:lnTo>
                  <a:pt x="338286" y="425450"/>
                </a:lnTo>
                <a:lnTo>
                  <a:pt x="459520" y="425450"/>
                </a:lnTo>
                <a:lnTo>
                  <a:pt x="460600" y="424180"/>
                </a:lnTo>
                <a:lnTo>
                  <a:pt x="465628" y="417830"/>
                </a:lnTo>
                <a:lnTo>
                  <a:pt x="373071" y="417830"/>
                </a:lnTo>
                <a:lnTo>
                  <a:pt x="356460" y="416560"/>
                </a:lnTo>
                <a:lnTo>
                  <a:pt x="370925" y="360680"/>
                </a:lnTo>
                <a:lnTo>
                  <a:pt x="356980" y="313690"/>
                </a:lnTo>
                <a:close/>
              </a:path>
              <a:path w="519429" h="518160">
                <a:moveTo>
                  <a:pt x="214512" y="323850"/>
                </a:moveTo>
                <a:lnTo>
                  <a:pt x="213826" y="323850"/>
                </a:lnTo>
                <a:lnTo>
                  <a:pt x="211722" y="332740"/>
                </a:lnTo>
                <a:lnTo>
                  <a:pt x="209385" y="344170"/>
                </a:lnTo>
                <a:lnTo>
                  <a:pt x="198586" y="402590"/>
                </a:lnTo>
                <a:lnTo>
                  <a:pt x="203272" y="417830"/>
                </a:lnTo>
                <a:lnTo>
                  <a:pt x="233384" y="417830"/>
                </a:lnTo>
                <a:lnTo>
                  <a:pt x="233727" y="416560"/>
                </a:lnTo>
                <a:lnTo>
                  <a:pt x="233727" y="414020"/>
                </a:lnTo>
                <a:lnTo>
                  <a:pt x="233460" y="410210"/>
                </a:lnTo>
                <a:lnTo>
                  <a:pt x="232863" y="403860"/>
                </a:lnTo>
                <a:lnTo>
                  <a:pt x="287616" y="403860"/>
                </a:lnTo>
                <a:lnTo>
                  <a:pt x="288355" y="400050"/>
                </a:lnTo>
                <a:lnTo>
                  <a:pt x="274405" y="400050"/>
                </a:lnTo>
                <a:lnTo>
                  <a:pt x="259609" y="375920"/>
                </a:lnTo>
                <a:lnTo>
                  <a:pt x="227148" y="375920"/>
                </a:lnTo>
                <a:lnTo>
                  <a:pt x="215210" y="327660"/>
                </a:lnTo>
                <a:lnTo>
                  <a:pt x="214512" y="323850"/>
                </a:lnTo>
                <a:close/>
              </a:path>
              <a:path w="519429" h="518160">
                <a:moveTo>
                  <a:pt x="287616" y="403860"/>
                </a:moveTo>
                <a:lnTo>
                  <a:pt x="232863" y="403860"/>
                </a:lnTo>
                <a:lnTo>
                  <a:pt x="235988" y="408940"/>
                </a:lnTo>
                <a:lnTo>
                  <a:pt x="237537" y="414020"/>
                </a:lnTo>
                <a:lnTo>
                  <a:pt x="237537" y="417830"/>
                </a:lnTo>
                <a:lnTo>
                  <a:pt x="289112" y="417830"/>
                </a:lnTo>
                <a:lnTo>
                  <a:pt x="286876" y="407670"/>
                </a:lnTo>
                <a:lnTo>
                  <a:pt x="287616" y="403860"/>
                </a:lnTo>
                <a:close/>
              </a:path>
              <a:path w="519429" h="518160">
                <a:moveTo>
                  <a:pt x="394369" y="321310"/>
                </a:moveTo>
                <a:lnTo>
                  <a:pt x="372043" y="382270"/>
                </a:lnTo>
                <a:lnTo>
                  <a:pt x="373071" y="417830"/>
                </a:lnTo>
                <a:lnTo>
                  <a:pt x="465628" y="417830"/>
                </a:lnTo>
                <a:lnTo>
                  <a:pt x="466633" y="416560"/>
                </a:lnTo>
                <a:lnTo>
                  <a:pt x="405279" y="416560"/>
                </a:lnTo>
                <a:lnTo>
                  <a:pt x="395411" y="415290"/>
                </a:lnTo>
                <a:lnTo>
                  <a:pt x="401634" y="373380"/>
                </a:lnTo>
                <a:lnTo>
                  <a:pt x="391766" y="349250"/>
                </a:lnTo>
                <a:lnTo>
                  <a:pt x="394369" y="321310"/>
                </a:lnTo>
                <a:close/>
              </a:path>
              <a:path w="519429" h="518160">
                <a:moveTo>
                  <a:pt x="406002" y="44450"/>
                </a:moveTo>
                <a:lnTo>
                  <a:pt x="270004" y="44450"/>
                </a:lnTo>
                <a:lnTo>
                  <a:pt x="294869" y="46990"/>
                </a:lnTo>
                <a:lnTo>
                  <a:pt x="306952" y="49530"/>
                </a:lnTo>
                <a:lnTo>
                  <a:pt x="353412" y="66040"/>
                </a:lnTo>
                <a:lnTo>
                  <a:pt x="386840" y="87630"/>
                </a:lnTo>
                <a:lnTo>
                  <a:pt x="419641" y="116840"/>
                </a:lnTo>
                <a:lnTo>
                  <a:pt x="443342" y="147320"/>
                </a:lnTo>
                <a:lnTo>
                  <a:pt x="460273" y="181610"/>
                </a:lnTo>
                <a:lnTo>
                  <a:pt x="470433" y="219710"/>
                </a:lnTo>
                <a:lnTo>
                  <a:pt x="473735" y="265430"/>
                </a:lnTo>
                <a:lnTo>
                  <a:pt x="472997" y="279400"/>
                </a:lnTo>
                <a:lnTo>
                  <a:pt x="466257" y="317500"/>
                </a:lnTo>
                <a:lnTo>
                  <a:pt x="446703" y="364490"/>
                </a:lnTo>
                <a:lnTo>
                  <a:pt x="424113" y="396240"/>
                </a:lnTo>
                <a:lnTo>
                  <a:pt x="405279" y="416560"/>
                </a:lnTo>
                <a:lnTo>
                  <a:pt x="466633" y="416560"/>
                </a:lnTo>
                <a:lnTo>
                  <a:pt x="468644" y="414020"/>
                </a:lnTo>
                <a:lnTo>
                  <a:pt x="476092" y="403860"/>
                </a:lnTo>
                <a:lnTo>
                  <a:pt x="482944" y="392430"/>
                </a:lnTo>
                <a:lnTo>
                  <a:pt x="489200" y="382270"/>
                </a:lnTo>
                <a:lnTo>
                  <a:pt x="504391" y="346710"/>
                </a:lnTo>
                <a:lnTo>
                  <a:pt x="514216" y="309880"/>
                </a:lnTo>
                <a:lnTo>
                  <a:pt x="518594" y="270510"/>
                </a:lnTo>
                <a:lnTo>
                  <a:pt x="518888" y="259080"/>
                </a:lnTo>
                <a:lnTo>
                  <a:pt x="518829" y="251460"/>
                </a:lnTo>
                <a:lnTo>
                  <a:pt x="513590" y="204470"/>
                </a:lnTo>
                <a:lnTo>
                  <a:pt x="498475" y="156210"/>
                </a:lnTo>
                <a:lnTo>
                  <a:pt x="487088" y="134620"/>
                </a:lnTo>
                <a:lnTo>
                  <a:pt x="480406" y="123190"/>
                </a:lnTo>
                <a:lnTo>
                  <a:pt x="473053" y="111760"/>
                </a:lnTo>
                <a:lnTo>
                  <a:pt x="465021" y="101600"/>
                </a:lnTo>
                <a:lnTo>
                  <a:pt x="456300" y="90170"/>
                </a:lnTo>
                <a:lnTo>
                  <a:pt x="446882" y="80010"/>
                </a:lnTo>
                <a:lnTo>
                  <a:pt x="436757" y="68580"/>
                </a:lnTo>
                <a:lnTo>
                  <a:pt x="426768" y="59690"/>
                </a:lnTo>
                <a:lnTo>
                  <a:pt x="416516" y="52070"/>
                </a:lnTo>
                <a:lnTo>
                  <a:pt x="406002" y="44450"/>
                </a:lnTo>
                <a:close/>
              </a:path>
              <a:path w="519429" h="518160">
                <a:moveTo>
                  <a:pt x="401113" y="194310"/>
                </a:moveTo>
                <a:lnTo>
                  <a:pt x="134050" y="194310"/>
                </a:lnTo>
                <a:lnTo>
                  <a:pt x="153414" y="200660"/>
                </a:lnTo>
                <a:lnTo>
                  <a:pt x="189918" y="212090"/>
                </a:lnTo>
                <a:lnTo>
                  <a:pt x="194524" y="220980"/>
                </a:lnTo>
                <a:lnTo>
                  <a:pt x="222446" y="265430"/>
                </a:lnTo>
                <a:lnTo>
                  <a:pt x="232339" y="278130"/>
                </a:lnTo>
                <a:lnTo>
                  <a:pt x="240006" y="288290"/>
                </a:lnTo>
                <a:lnTo>
                  <a:pt x="262074" y="320040"/>
                </a:lnTo>
                <a:lnTo>
                  <a:pt x="273186" y="345440"/>
                </a:lnTo>
                <a:lnTo>
                  <a:pt x="274748" y="349250"/>
                </a:lnTo>
                <a:lnTo>
                  <a:pt x="276488" y="353060"/>
                </a:lnTo>
                <a:lnTo>
                  <a:pt x="276831" y="355600"/>
                </a:lnTo>
                <a:lnTo>
                  <a:pt x="277353" y="363220"/>
                </a:lnTo>
                <a:lnTo>
                  <a:pt x="277335" y="375920"/>
                </a:lnTo>
                <a:lnTo>
                  <a:pt x="276450" y="387350"/>
                </a:lnTo>
                <a:lnTo>
                  <a:pt x="274405" y="400050"/>
                </a:lnTo>
                <a:lnTo>
                  <a:pt x="288355" y="400050"/>
                </a:lnTo>
                <a:lnTo>
                  <a:pt x="301418" y="332740"/>
                </a:lnTo>
                <a:lnTo>
                  <a:pt x="315322" y="332740"/>
                </a:lnTo>
                <a:lnTo>
                  <a:pt x="316531" y="323850"/>
                </a:lnTo>
                <a:lnTo>
                  <a:pt x="316852" y="322580"/>
                </a:lnTo>
                <a:lnTo>
                  <a:pt x="282724" y="322580"/>
                </a:lnTo>
                <a:lnTo>
                  <a:pt x="269909" y="298450"/>
                </a:lnTo>
                <a:lnTo>
                  <a:pt x="266696" y="294640"/>
                </a:lnTo>
                <a:lnTo>
                  <a:pt x="258746" y="285750"/>
                </a:lnTo>
                <a:lnTo>
                  <a:pt x="254326" y="280670"/>
                </a:lnTo>
                <a:lnTo>
                  <a:pt x="229393" y="248920"/>
                </a:lnTo>
                <a:lnTo>
                  <a:pt x="208975" y="208280"/>
                </a:lnTo>
                <a:lnTo>
                  <a:pt x="315234" y="208280"/>
                </a:lnTo>
                <a:lnTo>
                  <a:pt x="318601" y="196850"/>
                </a:lnTo>
                <a:lnTo>
                  <a:pt x="400465" y="196850"/>
                </a:lnTo>
                <a:lnTo>
                  <a:pt x="401113" y="194310"/>
                </a:lnTo>
                <a:close/>
              </a:path>
              <a:path w="519429" h="518160">
                <a:moveTo>
                  <a:pt x="313877" y="388620"/>
                </a:moveTo>
                <a:lnTo>
                  <a:pt x="313877" y="391160"/>
                </a:lnTo>
                <a:lnTo>
                  <a:pt x="314397" y="391160"/>
                </a:lnTo>
                <a:lnTo>
                  <a:pt x="313877" y="388620"/>
                </a:lnTo>
                <a:close/>
              </a:path>
              <a:path w="519429" h="518160">
                <a:moveTo>
                  <a:pt x="315322" y="332740"/>
                </a:moveTo>
                <a:lnTo>
                  <a:pt x="301418" y="332740"/>
                </a:lnTo>
                <a:lnTo>
                  <a:pt x="313877" y="388620"/>
                </a:lnTo>
                <a:lnTo>
                  <a:pt x="313991" y="347980"/>
                </a:lnTo>
                <a:lnTo>
                  <a:pt x="314220" y="342900"/>
                </a:lnTo>
                <a:lnTo>
                  <a:pt x="314804" y="336550"/>
                </a:lnTo>
                <a:lnTo>
                  <a:pt x="315322" y="332740"/>
                </a:lnTo>
                <a:close/>
              </a:path>
              <a:path w="519429" h="518160">
                <a:moveTo>
                  <a:pt x="235467" y="336550"/>
                </a:moveTo>
                <a:lnTo>
                  <a:pt x="234070" y="341630"/>
                </a:lnTo>
                <a:lnTo>
                  <a:pt x="232774" y="347980"/>
                </a:lnTo>
                <a:lnTo>
                  <a:pt x="230349" y="360680"/>
                </a:lnTo>
                <a:lnTo>
                  <a:pt x="228876" y="367030"/>
                </a:lnTo>
                <a:lnTo>
                  <a:pt x="227148" y="375920"/>
                </a:lnTo>
                <a:lnTo>
                  <a:pt x="259609" y="375920"/>
                </a:lnTo>
                <a:lnTo>
                  <a:pt x="235467" y="336550"/>
                </a:lnTo>
                <a:close/>
              </a:path>
              <a:path w="519429" h="518160">
                <a:moveTo>
                  <a:pt x="315234" y="208280"/>
                </a:moveTo>
                <a:lnTo>
                  <a:pt x="243252" y="208280"/>
                </a:lnTo>
                <a:lnTo>
                  <a:pt x="247129" y="212090"/>
                </a:lnTo>
                <a:lnTo>
                  <a:pt x="251441" y="222250"/>
                </a:lnTo>
                <a:lnTo>
                  <a:pt x="265966" y="260350"/>
                </a:lnTo>
                <a:lnTo>
                  <a:pt x="276488" y="300990"/>
                </a:lnTo>
                <a:lnTo>
                  <a:pt x="276488" y="307340"/>
                </a:lnTo>
                <a:lnTo>
                  <a:pt x="276831" y="308610"/>
                </a:lnTo>
                <a:lnTo>
                  <a:pt x="278901" y="313690"/>
                </a:lnTo>
                <a:lnTo>
                  <a:pt x="282724" y="322580"/>
                </a:lnTo>
                <a:lnTo>
                  <a:pt x="316852" y="322580"/>
                </a:lnTo>
                <a:lnTo>
                  <a:pt x="317814" y="318770"/>
                </a:lnTo>
                <a:lnTo>
                  <a:pt x="319528" y="313690"/>
                </a:lnTo>
                <a:lnTo>
                  <a:pt x="320544" y="311150"/>
                </a:lnTo>
                <a:lnTo>
                  <a:pt x="322424" y="308610"/>
                </a:lnTo>
                <a:lnTo>
                  <a:pt x="327910" y="300990"/>
                </a:lnTo>
                <a:lnTo>
                  <a:pt x="331504" y="295910"/>
                </a:lnTo>
                <a:lnTo>
                  <a:pt x="338458" y="284480"/>
                </a:lnTo>
                <a:lnTo>
                  <a:pt x="339973" y="281940"/>
                </a:lnTo>
                <a:lnTo>
                  <a:pt x="291765" y="281940"/>
                </a:lnTo>
                <a:lnTo>
                  <a:pt x="289230" y="271780"/>
                </a:lnTo>
                <a:lnTo>
                  <a:pt x="277445" y="234950"/>
                </a:lnTo>
                <a:lnTo>
                  <a:pt x="266099" y="209550"/>
                </a:lnTo>
                <a:lnTo>
                  <a:pt x="314860" y="209550"/>
                </a:lnTo>
                <a:lnTo>
                  <a:pt x="315234" y="208280"/>
                </a:lnTo>
                <a:close/>
              </a:path>
              <a:path w="519429" h="518160">
                <a:moveTo>
                  <a:pt x="400465" y="196850"/>
                </a:moveTo>
                <a:lnTo>
                  <a:pt x="318601" y="196850"/>
                </a:lnTo>
                <a:lnTo>
                  <a:pt x="323085" y="209550"/>
                </a:lnTo>
                <a:lnTo>
                  <a:pt x="320984" y="224790"/>
                </a:lnTo>
                <a:lnTo>
                  <a:pt x="305190" y="269240"/>
                </a:lnTo>
                <a:lnTo>
                  <a:pt x="297354" y="276860"/>
                </a:lnTo>
                <a:lnTo>
                  <a:pt x="295487" y="281940"/>
                </a:lnTo>
                <a:lnTo>
                  <a:pt x="339973" y="281940"/>
                </a:lnTo>
                <a:lnTo>
                  <a:pt x="343763" y="275590"/>
                </a:lnTo>
                <a:lnTo>
                  <a:pt x="358536" y="226060"/>
                </a:lnTo>
                <a:lnTo>
                  <a:pt x="360613" y="210820"/>
                </a:lnTo>
                <a:lnTo>
                  <a:pt x="390734" y="210820"/>
                </a:lnTo>
                <a:lnTo>
                  <a:pt x="398522" y="204470"/>
                </a:lnTo>
                <a:lnTo>
                  <a:pt x="400465" y="196850"/>
                </a:lnTo>
                <a:close/>
              </a:path>
              <a:path w="519429" h="518160">
                <a:moveTo>
                  <a:pt x="390734" y="210820"/>
                </a:moveTo>
                <a:lnTo>
                  <a:pt x="360613" y="210820"/>
                </a:lnTo>
                <a:lnTo>
                  <a:pt x="376716" y="222250"/>
                </a:lnTo>
                <a:lnTo>
                  <a:pt x="390734" y="210820"/>
                </a:lnTo>
                <a:close/>
              </a:path>
              <a:path w="519429" h="518160">
                <a:moveTo>
                  <a:pt x="314860" y="209550"/>
                </a:moveTo>
                <a:lnTo>
                  <a:pt x="266099" y="209550"/>
                </a:lnTo>
                <a:lnTo>
                  <a:pt x="279618" y="210820"/>
                </a:lnTo>
                <a:lnTo>
                  <a:pt x="290293" y="217170"/>
                </a:lnTo>
                <a:lnTo>
                  <a:pt x="314486" y="210820"/>
                </a:lnTo>
                <a:lnTo>
                  <a:pt x="314860" y="209550"/>
                </a:lnTo>
                <a:close/>
              </a:path>
              <a:path w="519429" h="518160">
                <a:moveTo>
                  <a:pt x="103565" y="151130"/>
                </a:moveTo>
                <a:lnTo>
                  <a:pt x="80717" y="157480"/>
                </a:lnTo>
                <a:lnTo>
                  <a:pt x="100961" y="200660"/>
                </a:lnTo>
                <a:lnTo>
                  <a:pt x="112912" y="203200"/>
                </a:lnTo>
                <a:lnTo>
                  <a:pt x="123288" y="198120"/>
                </a:lnTo>
                <a:lnTo>
                  <a:pt x="129181" y="194310"/>
                </a:lnTo>
                <a:lnTo>
                  <a:pt x="401113" y="194310"/>
                </a:lnTo>
                <a:lnTo>
                  <a:pt x="362175" y="189230"/>
                </a:lnTo>
                <a:lnTo>
                  <a:pt x="362175" y="181610"/>
                </a:lnTo>
                <a:lnTo>
                  <a:pt x="231822" y="181610"/>
                </a:lnTo>
                <a:lnTo>
                  <a:pt x="195475" y="175260"/>
                </a:lnTo>
                <a:lnTo>
                  <a:pt x="194766" y="167640"/>
                </a:lnTo>
                <a:lnTo>
                  <a:pt x="206445" y="165100"/>
                </a:lnTo>
                <a:lnTo>
                  <a:pt x="219884" y="162560"/>
                </a:lnTo>
                <a:lnTo>
                  <a:pt x="242567" y="162560"/>
                </a:lnTo>
                <a:lnTo>
                  <a:pt x="241642" y="160020"/>
                </a:lnTo>
                <a:lnTo>
                  <a:pt x="134197" y="160020"/>
                </a:lnTo>
                <a:lnTo>
                  <a:pt x="128304" y="158750"/>
                </a:lnTo>
                <a:lnTo>
                  <a:pt x="122780" y="157480"/>
                </a:lnTo>
                <a:lnTo>
                  <a:pt x="112391" y="154940"/>
                </a:lnTo>
                <a:lnTo>
                  <a:pt x="107718" y="153670"/>
                </a:lnTo>
                <a:lnTo>
                  <a:pt x="103565" y="151130"/>
                </a:lnTo>
                <a:close/>
              </a:path>
              <a:path w="519429" h="518160">
                <a:moveTo>
                  <a:pt x="430369" y="177800"/>
                </a:moveTo>
                <a:lnTo>
                  <a:pt x="362340" y="177800"/>
                </a:lnTo>
                <a:lnTo>
                  <a:pt x="375713" y="180340"/>
                </a:lnTo>
                <a:lnTo>
                  <a:pt x="388311" y="185420"/>
                </a:lnTo>
                <a:lnTo>
                  <a:pt x="398857" y="190500"/>
                </a:lnTo>
                <a:lnTo>
                  <a:pt x="407349" y="196850"/>
                </a:lnTo>
                <a:lnTo>
                  <a:pt x="425522" y="189230"/>
                </a:lnTo>
                <a:lnTo>
                  <a:pt x="429332" y="185420"/>
                </a:lnTo>
                <a:lnTo>
                  <a:pt x="430717" y="180340"/>
                </a:lnTo>
                <a:lnTo>
                  <a:pt x="430369" y="177800"/>
                </a:lnTo>
                <a:close/>
              </a:path>
              <a:path w="519429" h="518160">
                <a:moveTo>
                  <a:pt x="242567" y="162560"/>
                </a:moveTo>
                <a:lnTo>
                  <a:pt x="219884" y="162560"/>
                </a:lnTo>
                <a:lnTo>
                  <a:pt x="221954" y="165100"/>
                </a:lnTo>
                <a:lnTo>
                  <a:pt x="224037" y="168910"/>
                </a:lnTo>
                <a:lnTo>
                  <a:pt x="228190" y="175260"/>
                </a:lnTo>
                <a:lnTo>
                  <a:pt x="230095" y="177800"/>
                </a:lnTo>
                <a:lnTo>
                  <a:pt x="231822" y="181610"/>
                </a:lnTo>
                <a:lnTo>
                  <a:pt x="362175" y="181610"/>
                </a:lnTo>
                <a:lnTo>
                  <a:pt x="362257" y="179070"/>
                </a:lnTo>
                <a:lnTo>
                  <a:pt x="321463" y="179070"/>
                </a:lnTo>
                <a:lnTo>
                  <a:pt x="308855" y="177800"/>
                </a:lnTo>
                <a:lnTo>
                  <a:pt x="296355" y="175260"/>
                </a:lnTo>
                <a:lnTo>
                  <a:pt x="270980" y="172720"/>
                </a:lnTo>
                <a:lnTo>
                  <a:pt x="258312" y="172720"/>
                </a:lnTo>
                <a:lnTo>
                  <a:pt x="245805" y="171450"/>
                </a:lnTo>
                <a:lnTo>
                  <a:pt x="242567" y="162560"/>
                </a:lnTo>
                <a:close/>
              </a:path>
              <a:path w="519429" h="518160">
                <a:moveTo>
                  <a:pt x="422925" y="157480"/>
                </a:moveTo>
                <a:lnTo>
                  <a:pt x="278466" y="157480"/>
                </a:lnTo>
                <a:lnTo>
                  <a:pt x="304550" y="160020"/>
                </a:lnTo>
                <a:lnTo>
                  <a:pt x="316826" y="162560"/>
                </a:lnTo>
                <a:lnTo>
                  <a:pt x="328418" y="165100"/>
                </a:lnTo>
                <a:lnTo>
                  <a:pt x="321463" y="179070"/>
                </a:lnTo>
                <a:lnTo>
                  <a:pt x="362257" y="179070"/>
                </a:lnTo>
                <a:lnTo>
                  <a:pt x="362340" y="177800"/>
                </a:lnTo>
                <a:lnTo>
                  <a:pt x="430369" y="177800"/>
                </a:lnTo>
                <a:lnTo>
                  <a:pt x="429675" y="172720"/>
                </a:lnTo>
                <a:lnTo>
                  <a:pt x="422925" y="157480"/>
                </a:lnTo>
                <a:close/>
              </a:path>
              <a:path w="519429" h="518160">
                <a:moveTo>
                  <a:pt x="258022" y="97790"/>
                </a:moveTo>
                <a:lnTo>
                  <a:pt x="203107" y="101600"/>
                </a:lnTo>
                <a:lnTo>
                  <a:pt x="160105" y="113030"/>
                </a:lnTo>
                <a:lnTo>
                  <a:pt x="129003" y="120650"/>
                </a:lnTo>
                <a:lnTo>
                  <a:pt x="134197" y="160020"/>
                </a:lnTo>
                <a:lnTo>
                  <a:pt x="241642" y="160020"/>
                </a:lnTo>
                <a:lnTo>
                  <a:pt x="241180" y="158750"/>
                </a:lnTo>
                <a:lnTo>
                  <a:pt x="254027" y="157480"/>
                </a:lnTo>
                <a:lnTo>
                  <a:pt x="422925" y="157480"/>
                </a:lnTo>
                <a:lnTo>
                  <a:pt x="416175" y="142240"/>
                </a:lnTo>
                <a:lnTo>
                  <a:pt x="380348" y="114300"/>
                </a:lnTo>
                <a:lnTo>
                  <a:pt x="282901" y="100330"/>
                </a:lnTo>
                <a:lnTo>
                  <a:pt x="258022" y="9779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64" name="object 78"/>
          <p:cNvSpPr>
            <a:spLocks noChangeArrowheads="1"/>
          </p:cNvSpPr>
          <p:nvPr/>
        </p:nvSpPr>
        <p:spPr bwMode="auto">
          <a:xfrm>
            <a:off x="3776663" y="1384300"/>
            <a:ext cx="539750" cy="539750"/>
          </a:xfrm>
          <a:custGeom>
            <a:avLst/>
            <a:gdLst>
              <a:gd name="T0" fmla="*/ 0 w 540385"/>
              <a:gd name="T1" fmla="*/ 0 h 540385"/>
              <a:gd name="T2" fmla="*/ 540385 w 540385"/>
              <a:gd name="T3" fmla="*/ 540385 h 540385"/>
            </a:gdLst>
            <a:ahLst/>
            <a:cxnLst/>
            <a:rect l="T0" t="T1" r="T2" b="T3"/>
            <a:pathLst>
              <a:path w="540385" h="540385">
                <a:moveTo>
                  <a:pt x="0" y="540003"/>
                </a:moveTo>
                <a:lnTo>
                  <a:pt x="540003" y="540003"/>
                </a:lnTo>
                <a:lnTo>
                  <a:pt x="540003" y="0"/>
                </a:lnTo>
                <a:lnTo>
                  <a:pt x="0" y="0"/>
                </a:lnTo>
                <a:lnTo>
                  <a:pt x="0" y="540003"/>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29765" name="object 79"/>
          <p:cNvSpPr>
            <a:spLocks noChangeArrowheads="1"/>
          </p:cNvSpPr>
          <p:nvPr/>
        </p:nvSpPr>
        <p:spPr bwMode="auto">
          <a:xfrm>
            <a:off x="3784600" y="1392238"/>
            <a:ext cx="523875" cy="522287"/>
          </a:xfrm>
          <a:custGeom>
            <a:avLst/>
            <a:gdLst>
              <a:gd name="T0" fmla="*/ 0 w 522604"/>
              <a:gd name="T1" fmla="*/ 0 h 521969"/>
              <a:gd name="T2" fmla="*/ 522604 w 522604"/>
              <a:gd name="T3" fmla="*/ 521969 h 521969"/>
            </a:gdLst>
            <a:ahLst/>
            <a:cxnLst/>
            <a:rect l="T0" t="T1" r="T2" b="T3"/>
            <a:pathLst>
              <a:path w="522604" h="521969">
                <a:moveTo>
                  <a:pt x="273254" y="0"/>
                </a:moveTo>
                <a:lnTo>
                  <a:pt x="246171" y="0"/>
                </a:lnTo>
                <a:lnTo>
                  <a:pt x="220335" y="2540"/>
                </a:lnTo>
                <a:lnTo>
                  <a:pt x="171340" y="15240"/>
                </a:lnTo>
                <a:lnTo>
                  <a:pt x="136781" y="31750"/>
                </a:lnTo>
                <a:lnTo>
                  <a:pt x="103950" y="53340"/>
                </a:lnTo>
                <a:lnTo>
                  <a:pt x="93367" y="60960"/>
                </a:lnTo>
                <a:lnTo>
                  <a:pt x="82957" y="69850"/>
                </a:lnTo>
                <a:lnTo>
                  <a:pt x="72714" y="80010"/>
                </a:lnTo>
                <a:lnTo>
                  <a:pt x="63886" y="90170"/>
                </a:lnTo>
                <a:lnTo>
                  <a:pt x="55628" y="99060"/>
                </a:lnTo>
                <a:lnTo>
                  <a:pt x="47939" y="109220"/>
                </a:lnTo>
                <a:lnTo>
                  <a:pt x="40820" y="119380"/>
                </a:lnTo>
                <a:lnTo>
                  <a:pt x="34272" y="130810"/>
                </a:lnTo>
                <a:lnTo>
                  <a:pt x="28294" y="140970"/>
                </a:lnTo>
                <a:lnTo>
                  <a:pt x="13785" y="176530"/>
                </a:lnTo>
                <a:lnTo>
                  <a:pt x="4417" y="214630"/>
                </a:lnTo>
                <a:lnTo>
                  <a:pt x="196" y="255270"/>
                </a:lnTo>
                <a:lnTo>
                  <a:pt x="0" y="271780"/>
                </a:lnTo>
                <a:lnTo>
                  <a:pt x="593" y="283210"/>
                </a:lnTo>
                <a:lnTo>
                  <a:pt x="9047" y="331470"/>
                </a:lnTo>
                <a:lnTo>
                  <a:pt x="27402" y="378460"/>
                </a:lnTo>
                <a:lnTo>
                  <a:pt x="33632" y="388620"/>
                </a:lnTo>
                <a:lnTo>
                  <a:pt x="40542" y="400050"/>
                </a:lnTo>
                <a:lnTo>
                  <a:pt x="48146" y="411480"/>
                </a:lnTo>
                <a:lnTo>
                  <a:pt x="56456" y="422910"/>
                </a:lnTo>
                <a:lnTo>
                  <a:pt x="65484" y="433070"/>
                </a:lnTo>
                <a:lnTo>
                  <a:pt x="75243" y="444500"/>
                </a:lnTo>
                <a:lnTo>
                  <a:pt x="85745" y="454660"/>
                </a:lnTo>
                <a:lnTo>
                  <a:pt x="95725" y="463550"/>
                </a:lnTo>
                <a:lnTo>
                  <a:pt x="105958" y="472440"/>
                </a:lnTo>
                <a:lnTo>
                  <a:pt x="116449" y="478790"/>
                </a:lnTo>
                <a:lnTo>
                  <a:pt x="127203" y="486410"/>
                </a:lnTo>
                <a:lnTo>
                  <a:pt x="172933" y="508000"/>
                </a:lnTo>
                <a:lnTo>
                  <a:pt x="210204" y="518160"/>
                </a:lnTo>
                <a:lnTo>
                  <a:pt x="223217" y="519430"/>
                </a:lnTo>
                <a:lnTo>
                  <a:pt x="236533" y="521970"/>
                </a:lnTo>
                <a:lnTo>
                  <a:pt x="276953" y="521970"/>
                </a:lnTo>
                <a:lnTo>
                  <a:pt x="301999" y="519430"/>
                </a:lnTo>
                <a:lnTo>
                  <a:pt x="351084" y="506730"/>
                </a:lnTo>
                <a:lnTo>
                  <a:pt x="383530" y="490220"/>
                </a:lnTo>
                <a:lnTo>
                  <a:pt x="389956" y="486410"/>
                </a:lnTo>
                <a:lnTo>
                  <a:pt x="256833" y="486410"/>
                </a:lnTo>
                <a:lnTo>
                  <a:pt x="229048" y="483870"/>
                </a:lnTo>
                <a:lnTo>
                  <a:pt x="217252" y="480060"/>
                </a:lnTo>
                <a:lnTo>
                  <a:pt x="207571" y="476250"/>
                </a:lnTo>
                <a:lnTo>
                  <a:pt x="218836" y="472440"/>
                </a:lnTo>
                <a:lnTo>
                  <a:pt x="230719" y="468630"/>
                </a:lnTo>
                <a:lnTo>
                  <a:pt x="244344" y="464820"/>
                </a:lnTo>
                <a:lnTo>
                  <a:pt x="255924" y="462280"/>
                </a:lnTo>
                <a:lnTo>
                  <a:pt x="422684" y="462280"/>
                </a:lnTo>
                <a:lnTo>
                  <a:pt x="424363" y="461010"/>
                </a:lnTo>
                <a:lnTo>
                  <a:pt x="344537" y="461010"/>
                </a:lnTo>
                <a:lnTo>
                  <a:pt x="333409" y="459740"/>
                </a:lnTo>
                <a:lnTo>
                  <a:pt x="321549" y="454660"/>
                </a:lnTo>
                <a:lnTo>
                  <a:pt x="147485" y="454660"/>
                </a:lnTo>
                <a:lnTo>
                  <a:pt x="136958" y="448310"/>
                </a:lnTo>
                <a:lnTo>
                  <a:pt x="126480" y="440690"/>
                </a:lnTo>
                <a:lnTo>
                  <a:pt x="164417" y="436880"/>
                </a:lnTo>
                <a:lnTo>
                  <a:pt x="189217" y="431800"/>
                </a:lnTo>
                <a:lnTo>
                  <a:pt x="226017" y="420370"/>
                </a:lnTo>
                <a:lnTo>
                  <a:pt x="237621" y="416560"/>
                </a:lnTo>
                <a:lnTo>
                  <a:pt x="249529" y="414020"/>
                </a:lnTo>
                <a:lnTo>
                  <a:pt x="262220" y="412750"/>
                </a:lnTo>
                <a:lnTo>
                  <a:pt x="101188" y="412750"/>
                </a:lnTo>
                <a:lnTo>
                  <a:pt x="93873" y="411480"/>
                </a:lnTo>
                <a:lnTo>
                  <a:pt x="92859" y="398780"/>
                </a:lnTo>
                <a:lnTo>
                  <a:pt x="129380" y="398780"/>
                </a:lnTo>
                <a:lnTo>
                  <a:pt x="141620" y="397510"/>
                </a:lnTo>
                <a:lnTo>
                  <a:pt x="153947" y="394970"/>
                </a:lnTo>
                <a:lnTo>
                  <a:pt x="166390" y="393700"/>
                </a:lnTo>
                <a:lnTo>
                  <a:pt x="178982" y="391160"/>
                </a:lnTo>
                <a:lnTo>
                  <a:pt x="217961" y="379730"/>
                </a:lnTo>
                <a:lnTo>
                  <a:pt x="230312" y="375920"/>
                </a:lnTo>
                <a:lnTo>
                  <a:pt x="242689" y="373380"/>
                </a:lnTo>
                <a:lnTo>
                  <a:pt x="255243" y="372110"/>
                </a:lnTo>
                <a:lnTo>
                  <a:pt x="87256" y="372110"/>
                </a:lnTo>
                <a:lnTo>
                  <a:pt x="75407" y="370840"/>
                </a:lnTo>
                <a:lnTo>
                  <a:pt x="69654" y="370840"/>
                </a:lnTo>
                <a:lnTo>
                  <a:pt x="64091" y="369570"/>
                </a:lnTo>
                <a:lnTo>
                  <a:pt x="60599" y="363220"/>
                </a:lnTo>
                <a:lnTo>
                  <a:pt x="57640" y="356870"/>
                </a:lnTo>
                <a:lnTo>
                  <a:pt x="62055" y="351790"/>
                </a:lnTo>
                <a:lnTo>
                  <a:pt x="73777" y="351790"/>
                </a:lnTo>
                <a:lnTo>
                  <a:pt x="123365" y="346710"/>
                </a:lnTo>
                <a:lnTo>
                  <a:pt x="163380" y="339090"/>
                </a:lnTo>
                <a:lnTo>
                  <a:pt x="511295" y="339090"/>
                </a:lnTo>
                <a:lnTo>
                  <a:pt x="512313" y="335280"/>
                </a:lnTo>
                <a:lnTo>
                  <a:pt x="431064" y="335280"/>
                </a:lnTo>
                <a:lnTo>
                  <a:pt x="418619" y="334010"/>
                </a:lnTo>
                <a:lnTo>
                  <a:pt x="406115" y="331470"/>
                </a:lnTo>
                <a:lnTo>
                  <a:pt x="393550" y="330200"/>
                </a:lnTo>
                <a:lnTo>
                  <a:pt x="372461" y="323850"/>
                </a:lnTo>
                <a:lnTo>
                  <a:pt x="48750" y="323850"/>
                </a:lnTo>
                <a:lnTo>
                  <a:pt x="45270" y="322580"/>
                </a:lnTo>
                <a:lnTo>
                  <a:pt x="43873" y="318770"/>
                </a:lnTo>
                <a:lnTo>
                  <a:pt x="42743" y="314960"/>
                </a:lnTo>
                <a:lnTo>
                  <a:pt x="41003" y="306070"/>
                </a:lnTo>
                <a:lnTo>
                  <a:pt x="40215" y="302260"/>
                </a:lnTo>
                <a:lnTo>
                  <a:pt x="39529" y="298450"/>
                </a:lnTo>
                <a:lnTo>
                  <a:pt x="103167" y="298450"/>
                </a:lnTo>
                <a:lnTo>
                  <a:pt x="115634" y="297180"/>
                </a:lnTo>
                <a:lnTo>
                  <a:pt x="128393" y="294640"/>
                </a:lnTo>
                <a:lnTo>
                  <a:pt x="141349" y="293370"/>
                </a:lnTo>
                <a:lnTo>
                  <a:pt x="154503" y="289560"/>
                </a:lnTo>
                <a:lnTo>
                  <a:pt x="186863" y="289560"/>
                </a:lnTo>
                <a:lnTo>
                  <a:pt x="187892" y="281940"/>
                </a:lnTo>
                <a:lnTo>
                  <a:pt x="224571" y="274320"/>
                </a:lnTo>
                <a:lnTo>
                  <a:pt x="237017" y="273050"/>
                </a:lnTo>
                <a:lnTo>
                  <a:pt x="377670" y="273050"/>
                </a:lnTo>
                <a:lnTo>
                  <a:pt x="374528" y="271780"/>
                </a:lnTo>
                <a:lnTo>
                  <a:pt x="48673" y="271780"/>
                </a:lnTo>
                <a:lnTo>
                  <a:pt x="42831" y="270510"/>
                </a:lnTo>
                <a:lnTo>
                  <a:pt x="36913" y="270510"/>
                </a:lnTo>
                <a:lnTo>
                  <a:pt x="36393" y="266700"/>
                </a:lnTo>
                <a:lnTo>
                  <a:pt x="36443" y="257810"/>
                </a:lnTo>
                <a:lnTo>
                  <a:pt x="36830" y="246380"/>
                </a:lnTo>
                <a:lnTo>
                  <a:pt x="45402" y="196850"/>
                </a:lnTo>
                <a:lnTo>
                  <a:pt x="65550" y="151130"/>
                </a:lnTo>
                <a:lnTo>
                  <a:pt x="88750" y="118110"/>
                </a:lnTo>
                <a:lnTo>
                  <a:pt x="98092" y="106680"/>
                </a:lnTo>
                <a:lnTo>
                  <a:pt x="128556" y="80010"/>
                </a:lnTo>
                <a:lnTo>
                  <a:pt x="161255" y="59690"/>
                </a:lnTo>
                <a:lnTo>
                  <a:pt x="209164" y="41910"/>
                </a:lnTo>
                <a:lnTo>
                  <a:pt x="248414" y="36830"/>
                </a:lnTo>
                <a:lnTo>
                  <a:pt x="395806" y="36830"/>
                </a:lnTo>
                <a:lnTo>
                  <a:pt x="384788" y="30480"/>
                </a:lnTo>
                <a:lnTo>
                  <a:pt x="373502" y="25400"/>
                </a:lnTo>
                <a:lnTo>
                  <a:pt x="361945" y="19050"/>
                </a:lnTo>
                <a:lnTo>
                  <a:pt x="338010" y="11430"/>
                </a:lnTo>
                <a:lnTo>
                  <a:pt x="325625" y="7620"/>
                </a:lnTo>
                <a:lnTo>
                  <a:pt x="300012" y="2540"/>
                </a:lnTo>
                <a:lnTo>
                  <a:pt x="273254" y="0"/>
                </a:lnTo>
                <a:close/>
              </a:path>
              <a:path w="522604" h="521969">
                <a:moveTo>
                  <a:pt x="422684" y="462280"/>
                </a:moveTo>
                <a:lnTo>
                  <a:pt x="272070" y="462280"/>
                </a:lnTo>
                <a:lnTo>
                  <a:pt x="284169" y="466090"/>
                </a:lnTo>
                <a:lnTo>
                  <a:pt x="296641" y="472440"/>
                </a:lnTo>
                <a:lnTo>
                  <a:pt x="301175" y="474980"/>
                </a:lnTo>
                <a:lnTo>
                  <a:pt x="305874" y="478790"/>
                </a:lnTo>
                <a:lnTo>
                  <a:pt x="298670" y="482600"/>
                </a:lnTo>
                <a:lnTo>
                  <a:pt x="285947" y="485140"/>
                </a:lnTo>
                <a:lnTo>
                  <a:pt x="273426" y="485140"/>
                </a:lnTo>
                <a:lnTo>
                  <a:pt x="261106" y="486410"/>
                </a:lnTo>
                <a:lnTo>
                  <a:pt x="389956" y="486410"/>
                </a:lnTo>
                <a:lnTo>
                  <a:pt x="394241" y="483870"/>
                </a:lnTo>
                <a:lnTo>
                  <a:pt x="405573" y="474980"/>
                </a:lnTo>
                <a:lnTo>
                  <a:pt x="417645" y="466090"/>
                </a:lnTo>
                <a:lnTo>
                  <a:pt x="422684" y="462280"/>
                </a:lnTo>
                <a:close/>
              </a:path>
              <a:path w="522604" h="521969">
                <a:moveTo>
                  <a:pt x="364065" y="458470"/>
                </a:moveTo>
                <a:lnTo>
                  <a:pt x="357791" y="459740"/>
                </a:lnTo>
                <a:lnTo>
                  <a:pt x="351861" y="461010"/>
                </a:lnTo>
                <a:lnTo>
                  <a:pt x="364586" y="461010"/>
                </a:lnTo>
                <a:lnTo>
                  <a:pt x="364065" y="458470"/>
                </a:lnTo>
                <a:close/>
              </a:path>
              <a:path w="522604" h="521969">
                <a:moveTo>
                  <a:pt x="359325" y="411480"/>
                </a:moveTo>
                <a:lnTo>
                  <a:pt x="276172" y="411480"/>
                </a:lnTo>
                <a:lnTo>
                  <a:pt x="287640" y="412750"/>
                </a:lnTo>
                <a:lnTo>
                  <a:pt x="299327" y="415290"/>
                </a:lnTo>
                <a:lnTo>
                  <a:pt x="311405" y="419100"/>
                </a:lnTo>
                <a:lnTo>
                  <a:pt x="324043" y="425450"/>
                </a:lnTo>
                <a:lnTo>
                  <a:pt x="337412" y="431800"/>
                </a:lnTo>
                <a:lnTo>
                  <a:pt x="349462" y="438150"/>
                </a:lnTo>
                <a:lnTo>
                  <a:pt x="373239" y="445770"/>
                </a:lnTo>
                <a:lnTo>
                  <a:pt x="384969" y="448310"/>
                </a:lnTo>
                <a:lnTo>
                  <a:pt x="381833" y="450850"/>
                </a:lnTo>
                <a:lnTo>
                  <a:pt x="378607" y="453390"/>
                </a:lnTo>
                <a:lnTo>
                  <a:pt x="375292" y="454660"/>
                </a:lnTo>
                <a:lnTo>
                  <a:pt x="371977" y="457200"/>
                </a:lnTo>
                <a:lnTo>
                  <a:pt x="368409" y="458470"/>
                </a:lnTo>
                <a:lnTo>
                  <a:pt x="364586" y="461010"/>
                </a:lnTo>
                <a:lnTo>
                  <a:pt x="424363" y="461010"/>
                </a:lnTo>
                <a:lnTo>
                  <a:pt x="441095" y="448310"/>
                </a:lnTo>
                <a:lnTo>
                  <a:pt x="447682" y="445770"/>
                </a:lnTo>
                <a:lnTo>
                  <a:pt x="452937" y="438150"/>
                </a:lnTo>
                <a:lnTo>
                  <a:pt x="461892" y="427990"/>
                </a:lnTo>
                <a:lnTo>
                  <a:pt x="466061" y="422910"/>
                </a:lnTo>
                <a:lnTo>
                  <a:pt x="399720" y="422910"/>
                </a:lnTo>
                <a:lnTo>
                  <a:pt x="388671" y="420370"/>
                </a:lnTo>
                <a:lnTo>
                  <a:pt x="377046" y="417830"/>
                </a:lnTo>
                <a:lnTo>
                  <a:pt x="364658" y="414020"/>
                </a:lnTo>
                <a:lnTo>
                  <a:pt x="359325" y="411480"/>
                </a:lnTo>
                <a:close/>
              </a:path>
              <a:path w="522604" h="521969">
                <a:moveTo>
                  <a:pt x="272531" y="434340"/>
                </a:moveTo>
                <a:lnTo>
                  <a:pt x="247749" y="434340"/>
                </a:lnTo>
                <a:lnTo>
                  <a:pt x="235490" y="438150"/>
                </a:lnTo>
                <a:lnTo>
                  <a:pt x="222505" y="443230"/>
                </a:lnTo>
                <a:lnTo>
                  <a:pt x="211631" y="447040"/>
                </a:lnTo>
                <a:lnTo>
                  <a:pt x="200148" y="450850"/>
                </a:lnTo>
                <a:lnTo>
                  <a:pt x="188026" y="453390"/>
                </a:lnTo>
                <a:lnTo>
                  <a:pt x="175229" y="454660"/>
                </a:lnTo>
                <a:lnTo>
                  <a:pt x="321549" y="454660"/>
                </a:lnTo>
                <a:lnTo>
                  <a:pt x="308409" y="448310"/>
                </a:lnTo>
                <a:lnTo>
                  <a:pt x="296749" y="441960"/>
                </a:lnTo>
                <a:lnTo>
                  <a:pt x="284841" y="436880"/>
                </a:lnTo>
                <a:lnTo>
                  <a:pt x="272531" y="434340"/>
                </a:lnTo>
                <a:close/>
              </a:path>
              <a:path w="522604" h="521969">
                <a:moveTo>
                  <a:pt x="263233" y="344170"/>
                </a:moveTo>
                <a:lnTo>
                  <a:pt x="239258" y="346710"/>
                </a:lnTo>
                <a:lnTo>
                  <a:pt x="213909" y="351790"/>
                </a:lnTo>
                <a:lnTo>
                  <a:pt x="200505" y="355600"/>
                </a:lnTo>
                <a:lnTo>
                  <a:pt x="176169" y="363220"/>
                </a:lnTo>
                <a:lnTo>
                  <a:pt x="151330" y="368300"/>
                </a:lnTo>
                <a:lnTo>
                  <a:pt x="113130" y="372110"/>
                </a:lnTo>
                <a:lnTo>
                  <a:pt x="268123" y="372110"/>
                </a:lnTo>
                <a:lnTo>
                  <a:pt x="292094" y="374650"/>
                </a:lnTo>
                <a:lnTo>
                  <a:pt x="304217" y="377190"/>
                </a:lnTo>
                <a:lnTo>
                  <a:pt x="316536" y="381000"/>
                </a:lnTo>
                <a:lnTo>
                  <a:pt x="329127" y="386080"/>
                </a:lnTo>
                <a:lnTo>
                  <a:pt x="342067" y="391160"/>
                </a:lnTo>
                <a:lnTo>
                  <a:pt x="366612" y="401320"/>
                </a:lnTo>
                <a:lnTo>
                  <a:pt x="378915" y="405130"/>
                </a:lnTo>
                <a:lnTo>
                  <a:pt x="403585" y="410210"/>
                </a:lnTo>
                <a:lnTo>
                  <a:pt x="428340" y="410210"/>
                </a:lnTo>
                <a:lnTo>
                  <a:pt x="426587" y="412750"/>
                </a:lnTo>
                <a:lnTo>
                  <a:pt x="424759" y="415290"/>
                </a:lnTo>
                <a:lnTo>
                  <a:pt x="420936" y="419100"/>
                </a:lnTo>
                <a:lnTo>
                  <a:pt x="418929" y="421640"/>
                </a:lnTo>
                <a:lnTo>
                  <a:pt x="416846" y="422910"/>
                </a:lnTo>
                <a:lnTo>
                  <a:pt x="466061" y="422910"/>
                </a:lnTo>
                <a:lnTo>
                  <a:pt x="470229" y="417830"/>
                </a:lnTo>
                <a:lnTo>
                  <a:pt x="477949" y="407670"/>
                </a:lnTo>
                <a:lnTo>
                  <a:pt x="485050" y="396240"/>
                </a:lnTo>
                <a:lnTo>
                  <a:pt x="491534" y="386080"/>
                </a:lnTo>
                <a:lnTo>
                  <a:pt x="492838" y="383540"/>
                </a:lnTo>
                <a:lnTo>
                  <a:pt x="413239" y="383540"/>
                </a:lnTo>
                <a:lnTo>
                  <a:pt x="376584" y="375920"/>
                </a:lnTo>
                <a:lnTo>
                  <a:pt x="350997" y="365760"/>
                </a:lnTo>
                <a:lnTo>
                  <a:pt x="349753" y="364490"/>
                </a:lnTo>
                <a:lnTo>
                  <a:pt x="325840" y="354330"/>
                </a:lnTo>
                <a:lnTo>
                  <a:pt x="313745" y="350520"/>
                </a:lnTo>
                <a:lnTo>
                  <a:pt x="301489" y="347980"/>
                </a:lnTo>
                <a:lnTo>
                  <a:pt x="263233" y="344170"/>
                </a:lnTo>
                <a:close/>
              </a:path>
              <a:path w="522604" h="521969">
                <a:moveTo>
                  <a:pt x="276224" y="384810"/>
                </a:moveTo>
                <a:lnTo>
                  <a:pt x="261722" y="384810"/>
                </a:lnTo>
                <a:lnTo>
                  <a:pt x="249941" y="386080"/>
                </a:lnTo>
                <a:lnTo>
                  <a:pt x="233857" y="388620"/>
                </a:lnTo>
                <a:lnTo>
                  <a:pt x="222363" y="392430"/>
                </a:lnTo>
                <a:lnTo>
                  <a:pt x="207588" y="397510"/>
                </a:lnTo>
                <a:lnTo>
                  <a:pt x="197245" y="401320"/>
                </a:lnTo>
                <a:lnTo>
                  <a:pt x="185743" y="403860"/>
                </a:lnTo>
                <a:lnTo>
                  <a:pt x="172442" y="407670"/>
                </a:lnTo>
                <a:lnTo>
                  <a:pt x="156703" y="410210"/>
                </a:lnTo>
                <a:lnTo>
                  <a:pt x="131429" y="412750"/>
                </a:lnTo>
                <a:lnTo>
                  <a:pt x="262220" y="412750"/>
                </a:lnTo>
                <a:lnTo>
                  <a:pt x="276172" y="411480"/>
                </a:lnTo>
                <a:lnTo>
                  <a:pt x="359325" y="411480"/>
                </a:lnTo>
                <a:lnTo>
                  <a:pt x="351326" y="407670"/>
                </a:lnTo>
                <a:lnTo>
                  <a:pt x="336864" y="400050"/>
                </a:lnTo>
                <a:lnTo>
                  <a:pt x="325764" y="396240"/>
                </a:lnTo>
                <a:lnTo>
                  <a:pt x="314316" y="391160"/>
                </a:lnTo>
                <a:lnTo>
                  <a:pt x="302355" y="388620"/>
                </a:lnTo>
                <a:lnTo>
                  <a:pt x="289713" y="386080"/>
                </a:lnTo>
                <a:lnTo>
                  <a:pt x="276224" y="384810"/>
                </a:lnTo>
                <a:close/>
              </a:path>
              <a:path w="522604" h="521969">
                <a:moveTo>
                  <a:pt x="117194" y="398780"/>
                </a:moveTo>
                <a:lnTo>
                  <a:pt x="92859" y="398780"/>
                </a:lnTo>
                <a:lnTo>
                  <a:pt x="105031" y="400050"/>
                </a:lnTo>
                <a:lnTo>
                  <a:pt x="117194" y="398780"/>
                </a:lnTo>
                <a:close/>
              </a:path>
              <a:path w="522604" h="521969">
                <a:moveTo>
                  <a:pt x="511295" y="339090"/>
                </a:moveTo>
                <a:lnTo>
                  <a:pt x="163380" y="339090"/>
                </a:lnTo>
                <a:lnTo>
                  <a:pt x="345087" y="344170"/>
                </a:lnTo>
                <a:lnTo>
                  <a:pt x="359064" y="347980"/>
                </a:lnTo>
                <a:lnTo>
                  <a:pt x="372525" y="351790"/>
                </a:lnTo>
                <a:lnTo>
                  <a:pt x="385469" y="354330"/>
                </a:lnTo>
                <a:lnTo>
                  <a:pt x="397897" y="358140"/>
                </a:lnTo>
                <a:lnTo>
                  <a:pt x="432085" y="361950"/>
                </a:lnTo>
                <a:lnTo>
                  <a:pt x="461792" y="361950"/>
                </a:lnTo>
                <a:lnTo>
                  <a:pt x="458299" y="369570"/>
                </a:lnTo>
                <a:lnTo>
                  <a:pt x="454642" y="375920"/>
                </a:lnTo>
                <a:lnTo>
                  <a:pt x="450347" y="381000"/>
                </a:lnTo>
                <a:lnTo>
                  <a:pt x="438118" y="383540"/>
                </a:lnTo>
                <a:lnTo>
                  <a:pt x="492838" y="383540"/>
                </a:lnTo>
                <a:lnTo>
                  <a:pt x="497401" y="374650"/>
                </a:lnTo>
                <a:lnTo>
                  <a:pt x="502650" y="363220"/>
                </a:lnTo>
                <a:lnTo>
                  <a:pt x="507281" y="350520"/>
                </a:lnTo>
                <a:lnTo>
                  <a:pt x="511295" y="339090"/>
                </a:lnTo>
                <a:close/>
              </a:path>
              <a:path w="522604" h="521969">
                <a:moveTo>
                  <a:pt x="518334" y="308610"/>
                </a:moveTo>
                <a:lnTo>
                  <a:pt x="480600" y="308610"/>
                </a:lnTo>
                <a:lnTo>
                  <a:pt x="479902" y="312420"/>
                </a:lnTo>
                <a:lnTo>
                  <a:pt x="478937" y="316230"/>
                </a:lnTo>
                <a:lnTo>
                  <a:pt x="468586" y="334010"/>
                </a:lnTo>
                <a:lnTo>
                  <a:pt x="457156" y="334010"/>
                </a:lnTo>
                <a:lnTo>
                  <a:pt x="448099" y="335280"/>
                </a:lnTo>
                <a:lnTo>
                  <a:pt x="512313" y="335280"/>
                </a:lnTo>
                <a:lnTo>
                  <a:pt x="514691" y="326390"/>
                </a:lnTo>
                <a:lnTo>
                  <a:pt x="517469" y="313690"/>
                </a:lnTo>
                <a:lnTo>
                  <a:pt x="518334" y="308610"/>
                </a:lnTo>
                <a:close/>
              </a:path>
              <a:path w="522604" h="521969">
                <a:moveTo>
                  <a:pt x="186863" y="289560"/>
                </a:moveTo>
                <a:lnTo>
                  <a:pt x="154503" y="289560"/>
                </a:lnTo>
                <a:lnTo>
                  <a:pt x="141633" y="314960"/>
                </a:lnTo>
                <a:lnTo>
                  <a:pt x="115792" y="320040"/>
                </a:lnTo>
                <a:lnTo>
                  <a:pt x="78653" y="323850"/>
                </a:lnTo>
                <a:lnTo>
                  <a:pt x="372461" y="323850"/>
                </a:lnTo>
                <a:lnTo>
                  <a:pt x="368244" y="322580"/>
                </a:lnTo>
                <a:lnTo>
                  <a:pt x="370487" y="308610"/>
                </a:lnTo>
                <a:lnTo>
                  <a:pt x="338449" y="308610"/>
                </a:lnTo>
                <a:lnTo>
                  <a:pt x="326428" y="307340"/>
                </a:lnTo>
                <a:lnTo>
                  <a:pt x="313678" y="304800"/>
                </a:lnTo>
                <a:lnTo>
                  <a:pt x="184805" y="304800"/>
                </a:lnTo>
                <a:lnTo>
                  <a:pt x="186863" y="289560"/>
                </a:lnTo>
                <a:close/>
              </a:path>
              <a:path w="522604" h="521969">
                <a:moveTo>
                  <a:pt x="519785" y="299720"/>
                </a:moveTo>
                <a:lnTo>
                  <a:pt x="371914" y="299720"/>
                </a:lnTo>
                <a:lnTo>
                  <a:pt x="384517" y="303530"/>
                </a:lnTo>
                <a:lnTo>
                  <a:pt x="409649" y="308610"/>
                </a:lnTo>
                <a:lnTo>
                  <a:pt x="434676" y="311150"/>
                </a:lnTo>
                <a:lnTo>
                  <a:pt x="458299" y="311150"/>
                </a:lnTo>
                <a:lnTo>
                  <a:pt x="469450" y="309880"/>
                </a:lnTo>
                <a:lnTo>
                  <a:pt x="475025" y="309880"/>
                </a:lnTo>
                <a:lnTo>
                  <a:pt x="480600" y="308610"/>
                </a:lnTo>
                <a:lnTo>
                  <a:pt x="518334" y="308610"/>
                </a:lnTo>
                <a:lnTo>
                  <a:pt x="519630" y="300990"/>
                </a:lnTo>
                <a:lnTo>
                  <a:pt x="519785" y="299720"/>
                </a:lnTo>
                <a:close/>
              </a:path>
              <a:path w="522604" h="521969">
                <a:moveTo>
                  <a:pt x="377670" y="273050"/>
                </a:moveTo>
                <a:lnTo>
                  <a:pt x="275754" y="273050"/>
                </a:lnTo>
                <a:lnTo>
                  <a:pt x="288150" y="274320"/>
                </a:lnTo>
                <a:lnTo>
                  <a:pt x="313158" y="279400"/>
                </a:lnTo>
                <a:lnTo>
                  <a:pt x="325768" y="283210"/>
                </a:lnTo>
                <a:lnTo>
                  <a:pt x="338449" y="288290"/>
                </a:lnTo>
                <a:lnTo>
                  <a:pt x="338449" y="308610"/>
                </a:lnTo>
                <a:lnTo>
                  <a:pt x="370487" y="308610"/>
                </a:lnTo>
                <a:lnTo>
                  <a:pt x="371914" y="299720"/>
                </a:lnTo>
                <a:lnTo>
                  <a:pt x="519785" y="299720"/>
                </a:lnTo>
                <a:lnTo>
                  <a:pt x="521174" y="288290"/>
                </a:lnTo>
                <a:lnTo>
                  <a:pt x="521511" y="283210"/>
                </a:lnTo>
                <a:lnTo>
                  <a:pt x="430839" y="283210"/>
                </a:lnTo>
                <a:lnTo>
                  <a:pt x="418371" y="281940"/>
                </a:lnTo>
                <a:lnTo>
                  <a:pt x="380812" y="274320"/>
                </a:lnTo>
                <a:lnTo>
                  <a:pt x="377670" y="273050"/>
                </a:lnTo>
                <a:close/>
              </a:path>
              <a:path w="522604" h="521969">
                <a:moveTo>
                  <a:pt x="251175" y="295910"/>
                </a:moveTo>
                <a:lnTo>
                  <a:pt x="247780" y="295910"/>
                </a:lnTo>
                <a:lnTo>
                  <a:pt x="209885" y="299720"/>
                </a:lnTo>
                <a:lnTo>
                  <a:pt x="184805" y="304800"/>
                </a:lnTo>
                <a:lnTo>
                  <a:pt x="313678" y="304800"/>
                </a:lnTo>
                <a:lnTo>
                  <a:pt x="301011" y="300990"/>
                </a:lnTo>
                <a:lnTo>
                  <a:pt x="288426" y="299720"/>
                </a:lnTo>
                <a:lnTo>
                  <a:pt x="275925" y="297180"/>
                </a:lnTo>
                <a:lnTo>
                  <a:pt x="263508" y="297180"/>
                </a:lnTo>
                <a:lnTo>
                  <a:pt x="251175" y="295910"/>
                </a:lnTo>
                <a:close/>
              </a:path>
              <a:path w="522604" h="521969">
                <a:moveTo>
                  <a:pt x="103167" y="298450"/>
                </a:moveTo>
                <a:lnTo>
                  <a:pt x="40302" y="298450"/>
                </a:lnTo>
                <a:lnTo>
                  <a:pt x="51121" y="299720"/>
                </a:lnTo>
                <a:lnTo>
                  <a:pt x="90701" y="299720"/>
                </a:lnTo>
                <a:lnTo>
                  <a:pt x="103167" y="298450"/>
                </a:lnTo>
                <a:close/>
              </a:path>
              <a:path w="522604" h="521969">
                <a:moveTo>
                  <a:pt x="395806" y="36830"/>
                </a:moveTo>
                <a:lnTo>
                  <a:pt x="275201" y="36830"/>
                </a:lnTo>
                <a:lnTo>
                  <a:pt x="300542" y="39370"/>
                </a:lnTo>
                <a:lnTo>
                  <a:pt x="312847" y="41910"/>
                </a:lnTo>
                <a:lnTo>
                  <a:pt x="348434" y="53340"/>
                </a:lnTo>
                <a:lnTo>
                  <a:pt x="359890" y="59690"/>
                </a:lnTo>
                <a:lnTo>
                  <a:pt x="371161" y="64770"/>
                </a:lnTo>
                <a:lnTo>
                  <a:pt x="403978" y="88900"/>
                </a:lnTo>
                <a:lnTo>
                  <a:pt x="434113" y="118110"/>
                </a:lnTo>
                <a:lnTo>
                  <a:pt x="456735" y="149860"/>
                </a:lnTo>
                <a:lnTo>
                  <a:pt x="476843" y="196850"/>
                </a:lnTo>
                <a:lnTo>
                  <a:pt x="484384" y="234950"/>
                </a:lnTo>
                <a:lnTo>
                  <a:pt x="485731" y="266700"/>
                </a:lnTo>
                <a:lnTo>
                  <a:pt x="485388" y="274320"/>
                </a:lnTo>
                <a:lnTo>
                  <a:pt x="485122" y="276860"/>
                </a:lnTo>
                <a:lnTo>
                  <a:pt x="481595" y="280670"/>
                </a:lnTo>
                <a:lnTo>
                  <a:pt x="469889" y="283210"/>
                </a:lnTo>
                <a:lnTo>
                  <a:pt x="521511" y="283210"/>
                </a:lnTo>
                <a:lnTo>
                  <a:pt x="522100" y="274320"/>
                </a:lnTo>
                <a:lnTo>
                  <a:pt x="522347" y="264160"/>
                </a:lnTo>
                <a:lnTo>
                  <a:pt x="522315" y="254000"/>
                </a:lnTo>
                <a:lnTo>
                  <a:pt x="518748" y="215900"/>
                </a:lnTo>
                <a:lnTo>
                  <a:pt x="505563" y="168910"/>
                </a:lnTo>
                <a:lnTo>
                  <a:pt x="488968" y="134620"/>
                </a:lnTo>
                <a:lnTo>
                  <a:pt x="482101" y="123190"/>
                </a:lnTo>
                <a:lnTo>
                  <a:pt x="474547" y="111760"/>
                </a:lnTo>
                <a:lnTo>
                  <a:pt x="466296" y="101600"/>
                </a:lnTo>
                <a:lnTo>
                  <a:pt x="457337" y="90170"/>
                </a:lnTo>
                <a:lnTo>
                  <a:pt x="447658" y="80010"/>
                </a:lnTo>
                <a:lnTo>
                  <a:pt x="437249" y="68580"/>
                </a:lnTo>
                <a:lnTo>
                  <a:pt x="427278" y="59690"/>
                </a:lnTo>
                <a:lnTo>
                  <a:pt x="417048" y="52070"/>
                </a:lnTo>
                <a:lnTo>
                  <a:pt x="406559" y="44450"/>
                </a:lnTo>
                <a:lnTo>
                  <a:pt x="395806" y="36830"/>
                </a:lnTo>
                <a:close/>
              </a:path>
              <a:path w="522604" h="521969">
                <a:moveTo>
                  <a:pt x="263202" y="57150"/>
                </a:moveTo>
                <a:lnTo>
                  <a:pt x="110599" y="209550"/>
                </a:lnTo>
                <a:lnTo>
                  <a:pt x="153969" y="209550"/>
                </a:lnTo>
                <a:lnTo>
                  <a:pt x="147419" y="264160"/>
                </a:lnTo>
                <a:lnTo>
                  <a:pt x="134995" y="266700"/>
                </a:lnTo>
                <a:lnTo>
                  <a:pt x="122552" y="267970"/>
                </a:lnTo>
                <a:lnTo>
                  <a:pt x="109895" y="270510"/>
                </a:lnTo>
                <a:lnTo>
                  <a:pt x="96861" y="271780"/>
                </a:lnTo>
                <a:lnTo>
                  <a:pt x="374528" y="271780"/>
                </a:lnTo>
                <a:lnTo>
                  <a:pt x="368244" y="269240"/>
                </a:lnTo>
                <a:lnTo>
                  <a:pt x="368244" y="257810"/>
                </a:lnTo>
                <a:lnTo>
                  <a:pt x="335352" y="257810"/>
                </a:lnTo>
                <a:lnTo>
                  <a:pt x="323833" y="254000"/>
                </a:lnTo>
                <a:lnTo>
                  <a:pt x="184284" y="254000"/>
                </a:lnTo>
                <a:lnTo>
                  <a:pt x="183763" y="180340"/>
                </a:lnTo>
                <a:lnTo>
                  <a:pt x="183243" y="180340"/>
                </a:lnTo>
                <a:lnTo>
                  <a:pt x="262681" y="100330"/>
                </a:lnTo>
                <a:lnTo>
                  <a:pt x="305252" y="100330"/>
                </a:lnTo>
                <a:lnTo>
                  <a:pt x="263202" y="57150"/>
                </a:lnTo>
                <a:close/>
              </a:path>
              <a:path w="522604" h="521969">
                <a:moveTo>
                  <a:pt x="305252" y="100330"/>
                </a:moveTo>
                <a:lnTo>
                  <a:pt x="262681" y="100330"/>
                </a:lnTo>
                <a:lnTo>
                  <a:pt x="340545" y="179070"/>
                </a:lnTo>
                <a:lnTo>
                  <a:pt x="338449" y="179070"/>
                </a:lnTo>
                <a:lnTo>
                  <a:pt x="335352" y="257810"/>
                </a:lnTo>
                <a:lnTo>
                  <a:pt x="368244" y="257810"/>
                </a:lnTo>
                <a:lnTo>
                  <a:pt x="368244" y="209550"/>
                </a:lnTo>
                <a:lnTo>
                  <a:pt x="411614" y="209550"/>
                </a:lnTo>
                <a:lnTo>
                  <a:pt x="305252" y="100330"/>
                </a:lnTo>
                <a:close/>
              </a:path>
              <a:path w="522604" h="521969">
                <a:moveTo>
                  <a:pt x="275095" y="245110"/>
                </a:moveTo>
                <a:lnTo>
                  <a:pt x="234709" y="245110"/>
                </a:lnTo>
                <a:lnTo>
                  <a:pt x="222151" y="246380"/>
                </a:lnTo>
                <a:lnTo>
                  <a:pt x="184284" y="254000"/>
                </a:lnTo>
                <a:lnTo>
                  <a:pt x="323833" y="254000"/>
                </a:lnTo>
                <a:lnTo>
                  <a:pt x="300266" y="248920"/>
                </a:lnTo>
                <a:lnTo>
                  <a:pt x="287949" y="247650"/>
                </a:lnTo>
                <a:lnTo>
                  <a:pt x="275095" y="24511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66" name="object 82"/>
          <p:cNvSpPr>
            <a:spLocks noChangeArrowheads="1"/>
          </p:cNvSpPr>
          <p:nvPr/>
        </p:nvSpPr>
        <p:spPr bwMode="auto">
          <a:xfrm>
            <a:off x="3683000" y="3228975"/>
            <a:ext cx="539750" cy="539750"/>
          </a:xfrm>
          <a:custGeom>
            <a:avLst/>
            <a:gdLst>
              <a:gd name="T0" fmla="*/ 0 w 540385"/>
              <a:gd name="T1" fmla="*/ 0 h 540385"/>
              <a:gd name="T2" fmla="*/ 540385 w 540385"/>
              <a:gd name="T3" fmla="*/ 540385 h 540385"/>
            </a:gdLst>
            <a:ahLst/>
            <a:cxnLst/>
            <a:rect l="T0" t="T1" r="T2" b="T3"/>
            <a:pathLst>
              <a:path w="540385" h="540385">
                <a:moveTo>
                  <a:pt x="0" y="540003"/>
                </a:moveTo>
                <a:lnTo>
                  <a:pt x="540003" y="540003"/>
                </a:lnTo>
                <a:lnTo>
                  <a:pt x="540003" y="0"/>
                </a:lnTo>
                <a:lnTo>
                  <a:pt x="0" y="0"/>
                </a:lnTo>
                <a:lnTo>
                  <a:pt x="0" y="54000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9767" name="object 83"/>
          <p:cNvSpPr>
            <a:spLocks noChangeArrowheads="1"/>
          </p:cNvSpPr>
          <p:nvPr/>
        </p:nvSpPr>
        <p:spPr bwMode="auto">
          <a:xfrm>
            <a:off x="3676649" y="3251200"/>
            <a:ext cx="519113" cy="517525"/>
          </a:xfrm>
          <a:custGeom>
            <a:avLst/>
            <a:gdLst>
              <a:gd name="T0" fmla="*/ 0 w 519429"/>
              <a:gd name="T1" fmla="*/ 0 h 518160"/>
              <a:gd name="T2" fmla="*/ 519429 w 519429"/>
              <a:gd name="T3" fmla="*/ 518160 h 518160"/>
            </a:gdLst>
            <a:ahLst/>
            <a:cxnLst/>
            <a:rect l="T0" t="T1" r="T2" b="T3"/>
            <a:pathLst>
              <a:path w="519429" h="518160">
                <a:moveTo>
                  <a:pt x="273094" y="0"/>
                </a:moveTo>
                <a:lnTo>
                  <a:pt x="244356" y="0"/>
                </a:lnTo>
                <a:lnTo>
                  <a:pt x="218608" y="2539"/>
                </a:lnTo>
                <a:lnTo>
                  <a:pt x="158087" y="19049"/>
                </a:lnTo>
                <a:lnTo>
                  <a:pt x="124149" y="36829"/>
                </a:lnTo>
                <a:lnTo>
                  <a:pt x="91774" y="60959"/>
                </a:lnTo>
                <a:lnTo>
                  <a:pt x="62350" y="90169"/>
                </a:lnTo>
                <a:lnTo>
                  <a:pt x="54286" y="99059"/>
                </a:lnTo>
                <a:lnTo>
                  <a:pt x="27601" y="140969"/>
                </a:lnTo>
                <a:lnTo>
                  <a:pt x="9846" y="187959"/>
                </a:lnTo>
                <a:lnTo>
                  <a:pt x="2402" y="227329"/>
                </a:lnTo>
                <a:lnTo>
                  <a:pt x="0" y="270509"/>
                </a:lnTo>
                <a:lnTo>
                  <a:pt x="821" y="284479"/>
                </a:lnTo>
                <a:lnTo>
                  <a:pt x="6948" y="322579"/>
                </a:lnTo>
                <a:lnTo>
                  <a:pt x="23774" y="369569"/>
                </a:lnTo>
                <a:lnTo>
                  <a:pt x="42989" y="403859"/>
                </a:lnTo>
                <a:lnTo>
                  <a:pt x="67944" y="434339"/>
                </a:lnTo>
                <a:lnTo>
                  <a:pt x="96874" y="462279"/>
                </a:lnTo>
                <a:lnTo>
                  <a:pt x="138825" y="490219"/>
                </a:lnTo>
                <a:lnTo>
                  <a:pt x="198334" y="511809"/>
                </a:lnTo>
                <a:lnTo>
                  <a:pt x="224610" y="515619"/>
                </a:lnTo>
                <a:lnTo>
                  <a:pt x="238319" y="518159"/>
                </a:lnTo>
                <a:lnTo>
                  <a:pt x="279720" y="518159"/>
                </a:lnTo>
                <a:lnTo>
                  <a:pt x="304653" y="515619"/>
                </a:lnTo>
                <a:lnTo>
                  <a:pt x="328814" y="510539"/>
                </a:lnTo>
                <a:lnTo>
                  <a:pt x="340635" y="506729"/>
                </a:lnTo>
                <a:lnTo>
                  <a:pt x="352297" y="501649"/>
                </a:lnTo>
                <a:lnTo>
                  <a:pt x="363814" y="497839"/>
                </a:lnTo>
                <a:lnTo>
                  <a:pt x="397599" y="478789"/>
                </a:lnTo>
                <a:lnTo>
                  <a:pt x="404963" y="473709"/>
                </a:lnTo>
                <a:lnTo>
                  <a:pt x="251390" y="473709"/>
                </a:lnTo>
                <a:lnTo>
                  <a:pt x="228167" y="471169"/>
                </a:lnTo>
                <a:lnTo>
                  <a:pt x="214919" y="468629"/>
                </a:lnTo>
                <a:lnTo>
                  <a:pt x="189533" y="462279"/>
                </a:lnTo>
                <a:lnTo>
                  <a:pt x="178335" y="457199"/>
                </a:lnTo>
                <a:lnTo>
                  <a:pt x="165770" y="452119"/>
                </a:lnTo>
                <a:lnTo>
                  <a:pt x="130169" y="430529"/>
                </a:lnTo>
                <a:lnTo>
                  <a:pt x="93754" y="394969"/>
                </a:lnTo>
                <a:lnTo>
                  <a:pt x="85985" y="384809"/>
                </a:lnTo>
                <a:lnTo>
                  <a:pt x="87870" y="327659"/>
                </a:lnTo>
                <a:lnTo>
                  <a:pt x="55978" y="327659"/>
                </a:lnTo>
                <a:lnTo>
                  <a:pt x="46228" y="279399"/>
                </a:lnTo>
                <a:lnTo>
                  <a:pt x="45087" y="251459"/>
                </a:lnTo>
                <a:lnTo>
                  <a:pt x="45841" y="238759"/>
                </a:lnTo>
                <a:lnTo>
                  <a:pt x="56019" y="189229"/>
                </a:lnTo>
                <a:lnTo>
                  <a:pt x="86099" y="133349"/>
                </a:lnTo>
                <a:lnTo>
                  <a:pt x="103955" y="111759"/>
                </a:lnTo>
                <a:lnTo>
                  <a:pt x="114198" y="100329"/>
                </a:lnTo>
                <a:lnTo>
                  <a:pt x="154275" y="71119"/>
                </a:lnTo>
                <a:lnTo>
                  <a:pt x="200710" y="53339"/>
                </a:lnTo>
                <a:lnTo>
                  <a:pt x="240656" y="45719"/>
                </a:lnTo>
                <a:lnTo>
                  <a:pt x="255079" y="45719"/>
                </a:lnTo>
                <a:lnTo>
                  <a:pt x="270096" y="44449"/>
                </a:lnTo>
                <a:lnTo>
                  <a:pt x="406080" y="44449"/>
                </a:lnTo>
                <a:lnTo>
                  <a:pt x="395304" y="36829"/>
                </a:lnTo>
                <a:lnTo>
                  <a:pt x="384265" y="30479"/>
                </a:lnTo>
                <a:lnTo>
                  <a:pt x="372963" y="24129"/>
                </a:lnTo>
                <a:lnTo>
                  <a:pt x="361399" y="19049"/>
                </a:lnTo>
                <a:lnTo>
                  <a:pt x="349572" y="15239"/>
                </a:lnTo>
                <a:lnTo>
                  <a:pt x="337482" y="10159"/>
                </a:lnTo>
                <a:lnTo>
                  <a:pt x="299637" y="2539"/>
                </a:lnTo>
                <a:lnTo>
                  <a:pt x="273094" y="0"/>
                </a:lnTo>
                <a:close/>
              </a:path>
              <a:path w="519429" h="518160">
                <a:moveTo>
                  <a:pt x="425088" y="252729"/>
                </a:moveTo>
                <a:lnTo>
                  <a:pt x="411067" y="327659"/>
                </a:lnTo>
                <a:lnTo>
                  <a:pt x="459371" y="336549"/>
                </a:lnTo>
                <a:lnTo>
                  <a:pt x="454410" y="347979"/>
                </a:lnTo>
                <a:lnTo>
                  <a:pt x="428449" y="391159"/>
                </a:lnTo>
                <a:lnTo>
                  <a:pt x="402040" y="419099"/>
                </a:lnTo>
                <a:lnTo>
                  <a:pt x="369889" y="443229"/>
                </a:lnTo>
                <a:lnTo>
                  <a:pt x="335424" y="459739"/>
                </a:lnTo>
                <a:lnTo>
                  <a:pt x="323413" y="464819"/>
                </a:lnTo>
                <a:lnTo>
                  <a:pt x="285809" y="472439"/>
                </a:lnTo>
                <a:lnTo>
                  <a:pt x="272750" y="473709"/>
                </a:lnTo>
                <a:lnTo>
                  <a:pt x="404963" y="473709"/>
                </a:lnTo>
                <a:lnTo>
                  <a:pt x="419603" y="463549"/>
                </a:lnTo>
                <a:lnTo>
                  <a:pt x="430484" y="453389"/>
                </a:lnTo>
                <a:lnTo>
                  <a:pt x="441299" y="444499"/>
                </a:lnTo>
                <a:lnTo>
                  <a:pt x="468741" y="414019"/>
                </a:lnTo>
                <a:lnTo>
                  <a:pt x="483038" y="392429"/>
                </a:lnTo>
                <a:lnTo>
                  <a:pt x="489292" y="382269"/>
                </a:lnTo>
                <a:lnTo>
                  <a:pt x="504480" y="346709"/>
                </a:lnTo>
                <a:lnTo>
                  <a:pt x="514303" y="309879"/>
                </a:lnTo>
                <a:lnTo>
                  <a:pt x="518679" y="270509"/>
                </a:lnTo>
                <a:lnTo>
                  <a:pt x="518787" y="267969"/>
                </a:lnTo>
                <a:lnTo>
                  <a:pt x="473386" y="267969"/>
                </a:lnTo>
                <a:lnTo>
                  <a:pt x="425088" y="252729"/>
                </a:lnTo>
                <a:close/>
              </a:path>
              <a:path w="519429" h="518160">
                <a:moveTo>
                  <a:pt x="76981" y="232409"/>
                </a:moveTo>
                <a:lnTo>
                  <a:pt x="62096" y="232409"/>
                </a:lnTo>
                <a:lnTo>
                  <a:pt x="57423" y="237489"/>
                </a:lnTo>
                <a:lnTo>
                  <a:pt x="57310" y="252729"/>
                </a:lnTo>
                <a:lnTo>
                  <a:pt x="55978" y="327659"/>
                </a:lnTo>
                <a:lnTo>
                  <a:pt x="87870" y="327659"/>
                </a:lnTo>
                <a:lnTo>
                  <a:pt x="89337" y="283209"/>
                </a:lnTo>
                <a:lnTo>
                  <a:pt x="95260" y="283209"/>
                </a:lnTo>
                <a:lnTo>
                  <a:pt x="92691" y="278129"/>
                </a:lnTo>
                <a:lnTo>
                  <a:pt x="89224" y="265429"/>
                </a:lnTo>
                <a:lnTo>
                  <a:pt x="88173" y="252729"/>
                </a:lnTo>
                <a:lnTo>
                  <a:pt x="88068" y="242569"/>
                </a:lnTo>
                <a:lnTo>
                  <a:pt x="88694" y="238759"/>
                </a:lnTo>
                <a:lnTo>
                  <a:pt x="83394" y="238759"/>
                </a:lnTo>
                <a:lnTo>
                  <a:pt x="80968" y="234949"/>
                </a:lnTo>
                <a:lnTo>
                  <a:pt x="76981" y="232409"/>
                </a:lnTo>
                <a:close/>
              </a:path>
              <a:path w="519429" h="518160">
                <a:moveTo>
                  <a:pt x="95260" y="283209"/>
                </a:moveTo>
                <a:lnTo>
                  <a:pt x="89337" y="283209"/>
                </a:lnTo>
                <a:lnTo>
                  <a:pt x="95572" y="294639"/>
                </a:lnTo>
                <a:lnTo>
                  <a:pt x="103669" y="303529"/>
                </a:lnTo>
                <a:lnTo>
                  <a:pt x="113630" y="312419"/>
                </a:lnTo>
                <a:lnTo>
                  <a:pt x="125457" y="318769"/>
                </a:lnTo>
                <a:lnTo>
                  <a:pt x="124415" y="326389"/>
                </a:lnTo>
                <a:lnTo>
                  <a:pt x="223081" y="327659"/>
                </a:lnTo>
                <a:lnTo>
                  <a:pt x="226917" y="307339"/>
                </a:lnTo>
                <a:lnTo>
                  <a:pt x="116970" y="307339"/>
                </a:lnTo>
                <a:lnTo>
                  <a:pt x="106564" y="298449"/>
                </a:lnTo>
                <a:lnTo>
                  <a:pt x="98471" y="289559"/>
                </a:lnTo>
                <a:lnTo>
                  <a:pt x="95260" y="283209"/>
                </a:lnTo>
                <a:close/>
              </a:path>
              <a:path w="519429" h="518160">
                <a:moveTo>
                  <a:pt x="302533" y="213359"/>
                </a:moveTo>
                <a:lnTo>
                  <a:pt x="281247" y="327659"/>
                </a:lnTo>
                <a:lnTo>
                  <a:pt x="358095" y="327659"/>
                </a:lnTo>
                <a:lnTo>
                  <a:pt x="375240" y="236219"/>
                </a:lnTo>
                <a:lnTo>
                  <a:pt x="302533" y="213359"/>
                </a:lnTo>
                <a:close/>
              </a:path>
              <a:path w="519429" h="518160">
                <a:moveTo>
                  <a:pt x="205280" y="181609"/>
                </a:moveTo>
                <a:lnTo>
                  <a:pt x="148304" y="181609"/>
                </a:lnTo>
                <a:lnTo>
                  <a:pt x="116970" y="307339"/>
                </a:lnTo>
                <a:lnTo>
                  <a:pt x="226917" y="307339"/>
                </a:lnTo>
                <a:lnTo>
                  <a:pt x="248012" y="195579"/>
                </a:lnTo>
                <a:lnTo>
                  <a:pt x="205280" y="181609"/>
                </a:lnTo>
                <a:close/>
              </a:path>
              <a:path w="519429" h="518160">
                <a:moveTo>
                  <a:pt x="406080" y="44449"/>
                </a:moveTo>
                <a:lnTo>
                  <a:pt x="270096" y="44449"/>
                </a:lnTo>
                <a:lnTo>
                  <a:pt x="294962" y="46989"/>
                </a:lnTo>
                <a:lnTo>
                  <a:pt x="307045" y="49529"/>
                </a:lnTo>
                <a:lnTo>
                  <a:pt x="353505" y="66039"/>
                </a:lnTo>
                <a:lnTo>
                  <a:pt x="386933" y="87629"/>
                </a:lnTo>
                <a:lnTo>
                  <a:pt x="419735" y="116839"/>
                </a:lnTo>
                <a:lnTo>
                  <a:pt x="443432" y="147319"/>
                </a:lnTo>
                <a:lnTo>
                  <a:pt x="460361" y="181609"/>
                </a:lnTo>
                <a:lnTo>
                  <a:pt x="470520" y="219709"/>
                </a:lnTo>
                <a:lnTo>
                  <a:pt x="473906" y="261619"/>
                </a:lnTo>
                <a:lnTo>
                  <a:pt x="473729" y="264159"/>
                </a:lnTo>
                <a:lnTo>
                  <a:pt x="473386" y="267969"/>
                </a:lnTo>
                <a:lnTo>
                  <a:pt x="518787" y="267969"/>
                </a:lnTo>
                <a:lnTo>
                  <a:pt x="518973" y="259079"/>
                </a:lnTo>
                <a:lnTo>
                  <a:pt x="518914" y="251459"/>
                </a:lnTo>
                <a:lnTo>
                  <a:pt x="518590" y="242569"/>
                </a:lnTo>
                <a:lnTo>
                  <a:pt x="513673" y="204469"/>
                </a:lnTo>
                <a:lnTo>
                  <a:pt x="498555" y="156209"/>
                </a:lnTo>
                <a:lnTo>
                  <a:pt x="487167" y="134619"/>
                </a:lnTo>
                <a:lnTo>
                  <a:pt x="480485" y="123189"/>
                </a:lnTo>
                <a:lnTo>
                  <a:pt x="473132" y="111759"/>
                </a:lnTo>
                <a:lnTo>
                  <a:pt x="465099" y="101599"/>
                </a:lnTo>
                <a:lnTo>
                  <a:pt x="456378" y="90169"/>
                </a:lnTo>
                <a:lnTo>
                  <a:pt x="446959" y="80009"/>
                </a:lnTo>
                <a:lnTo>
                  <a:pt x="436834" y="68579"/>
                </a:lnTo>
                <a:lnTo>
                  <a:pt x="426846" y="59689"/>
                </a:lnTo>
                <a:lnTo>
                  <a:pt x="416594" y="52069"/>
                </a:lnTo>
                <a:lnTo>
                  <a:pt x="406080" y="44449"/>
                </a:lnTo>
                <a:close/>
              </a:path>
              <a:path w="519429" h="518160">
                <a:moveTo>
                  <a:pt x="150895" y="163829"/>
                </a:moveTo>
                <a:lnTo>
                  <a:pt x="143247" y="176529"/>
                </a:lnTo>
                <a:lnTo>
                  <a:pt x="132615" y="180339"/>
                </a:lnTo>
                <a:lnTo>
                  <a:pt x="121962" y="185419"/>
                </a:lnTo>
                <a:lnTo>
                  <a:pt x="91685" y="214629"/>
                </a:lnTo>
                <a:lnTo>
                  <a:pt x="83394" y="238759"/>
                </a:lnTo>
                <a:lnTo>
                  <a:pt x="88694" y="238759"/>
                </a:lnTo>
                <a:lnTo>
                  <a:pt x="89528" y="233679"/>
                </a:lnTo>
                <a:lnTo>
                  <a:pt x="95408" y="218439"/>
                </a:lnTo>
                <a:lnTo>
                  <a:pt x="131591" y="185419"/>
                </a:lnTo>
                <a:lnTo>
                  <a:pt x="148304" y="181609"/>
                </a:lnTo>
                <a:lnTo>
                  <a:pt x="205280" y="181609"/>
                </a:lnTo>
                <a:lnTo>
                  <a:pt x="150895" y="16382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68" name="object 84"/>
          <p:cNvSpPr>
            <a:spLocks noChangeArrowheads="1"/>
          </p:cNvSpPr>
          <p:nvPr/>
        </p:nvSpPr>
        <p:spPr bwMode="auto">
          <a:xfrm>
            <a:off x="7085013" y="1377950"/>
            <a:ext cx="539750" cy="539750"/>
          </a:xfrm>
          <a:custGeom>
            <a:avLst/>
            <a:gdLst>
              <a:gd name="T0" fmla="*/ 0 w 540384"/>
              <a:gd name="T1" fmla="*/ 0 h 540385"/>
              <a:gd name="T2" fmla="*/ 540384 w 540384"/>
              <a:gd name="T3" fmla="*/ 540385 h 540385"/>
            </a:gdLst>
            <a:ahLst/>
            <a:cxnLst/>
            <a:rect l="T0" t="T1" r="T2" b="T3"/>
            <a:pathLst>
              <a:path w="540384" h="540385">
                <a:moveTo>
                  <a:pt x="0" y="540003"/>
                </a:moveTo>
                <a:lnTo>
                  <a:pt x="540003" y="540003"/>
                </a:lnTo>
                <a:lnTo>
                  <a:pt x="540003" y="0"/>
                </a:lnTo>
                <a:lnTo>
                  <a:pt x="0" y="0"/>
                </a:lnTo>
                <a:lnTo>
                  <a:pt x="0" y="540003"/>
                </a:lnTo>
                <a:close/>
              </a:path>
            </a:pathLst>
          </a:custGeom>
          <a:solidFill>
            <a:srgbClr val="996633"/>
          </a:solidFill>
          <a:ln w="9525">
            <a:noFill/>
            <a:miter lim="800000"/>
            <a:headEnd/>
            <a:tailEnd/>
          </a:ln>
        </p:spPr>
        <p:txBody>
          <a:bodyPr lIns="0" tIns="0" rIns="0" bIns="0"/>
          <a:lstStyle/>
          <a:p>
            <a:endParaRPr lang="fr-FR">
              <a:latin typeface="Calibri" pitchFamily="34" charset="0"/>
            </a:endParaRPr>
          </a:p>
        </p:txBody>
      </p:sp>
      <p:sp>
        <p:nvSpPr>
          <p:cNvPr id="29769" name="object 85"/>
          <p:cNvSpPr>
            <a:spLocks noChangeArrowheads="1"/>
          </p:cNvSpPr>
          <p:nvPr/>
        </p:nvSpPr>
        <p:spPr bwMode="auto">
          <a:xfrm>
            <a:off x="7096125" y="1389063"/>
            <a:ext cx="517525" cy="519112"/>
          </a:xfrm>
          <a:custGeom>
            <a:avLst/>
            <a:gdLst>
              <a:gd name="T0" fmla="*/ 0 w 517525"/>
              <a:gd name="T1" fmla="*/ 0 h 519430"/>
              <a:gd name="T2" fmla="*/ 517525 w 517525"/>
              <a:gd name="T3" fmla="*/ 519430 h 519430"/>
            </a:gdLst>
            <a:ahLst/>
            <a:cxnLst/>
            <a:rect l="T0" t="T1" r="T2" b="T3"/>
            <a:pathLst>
              <a:path w="517525" h="519430">
                <a:moveTo>
                  <a:pt x="258403" y="0"/>
                </a:moveTo>
                <a:lnTo>
                  <a:pt x="219572" y="2633"/>
                </a:lnTo>
                <a:lnTo>
                  <a:pt x="182346" y="10755"/>
                </a:lnTo>
                <a:lnTo>
                  <a:pt x="135759" y="30352"/>
                </a:lnTo>
                <a:lnTo>
                  <a:pt x="102935" y="51801"/>
                </a:lnTo>
                <a:lnTo>
                  <a:pt x="71779" y="79185"/>
                </a:lnTo>
                <a:lnTo>
                  <a:pt x="40286" y="118532"/>
                </a:lnTo>
                <a:lnTo>
                  <a:pt x="17809" y="162787"/>
                </a:lnTo>
                <a:lnTo>
                  <a:pt x="6874" y="199716"/>
                </a:lnTo>
                <a:lnTo>
                  <a:pt x="1023" y="240252"/>
                </a:lnTo>
                <a:lnTo>
                  <a:pt x="0" y="270383"/>
                </a:lnTo>
                <a:lnTo>
                  <a:pt x="690" y="282947"/>
                </a:lnTo>
                <a:lnTo>
                  <a:pt x="6589" y="321811"/>
                </a:lnTo>
                <a:lnTo>
                  <a:pt x="18053" y="358366"/>
                </a:lnTo>
                <a:lnTo>
                  <a:pt x="35148" y="392632"/>
                </a:lnTo>
                <a:lnTo>
                  <a:pt x="57615" y="424252"/>
                </a:lnTo>
                <a:lnTo>
                  <a:pt x="85452" y="453351"/>
                </a:lnTo>
                <a:lnTo>
                  <a:pt x="115671" y="477051"/>
                </a:lnTo>
                <a:lnTo>
                  <a:pt x="160049" y="500517"/>
                </a:lnTo>
                <a:lnTo>
                  <a:pt x="196635" y="511946"/>
                </a:lnTo>
                <a:lnTo>
                  <a:pt x="236321" y="518086"/>
                </a:lnTo>
                <a:lnTo>
                  <a:pt x="264619" y="519238"/>
                </a:lnTo>
                <a:lnTo>
                  <a:pt x="277444" y="518686"/>
                </a:lnTo>
                <a:lnTo>
                  <a:pt x="326680" y="510608"/>
                </a:lnTo>
                <a:lnTo>
                  <a:pt x="373147" y="492591"/>
                </a:lnTo>
                <a:lnTo>
                  <a:pt x="406604" y="472114"/>
                </a:lnTo>
                <a:lnTo>
                  <a:pt x="428478" y="454914"/>
                </a:lnTo>
                <a:lnTo>
                  <a:pt x="182076" y="454914"/>
                </a:lnTo>
                <a:lnTo>
                  <a:pt x="169755" y="454742"/>
                </a:lnTo>
                <a:lnTo>
                  <a:pt x="127672" y="428978"/>
                </a:lnTo>
                <a:lnTo>
                  <a:pt x="91539" y="392632"/>
                </a:lnTo>
                <a:lnTo>
                  <a:pt x="68892" y="358297"/>
                </a:lnTo>
                <a:lnTo>
                  <a:pt x="54330" y="322817"/>
                </a:lnTo>
                <a:lnTo>
                  <a:pt x="46475" y="285504"/>
                </a:lnTo>
                <a:lnTo>
                  <a:pt x="45099" y="263804"/>
                </a:lnTo>
                <a:lnTo>
                  <a:pt x="45109" y="254629"/>
                </a:lnTo>
                <a:lnTo>
                  <a:pt x="50975" y="206991"/>
                </a:lnTo>
                <a:lnTo>
                  <a:pt x="68847" y="159621"/>
                </a:lnTo>
                <a:lnTo>
                  <a:pt x="90209" y="126960"/>
                </a:lnTo>
                <a:lnTo>
                  <a:pt x="117981" y="97420"/>
                </a:lnTo>
                <a:lnTo>
                  <a:pt x="148977" y="74568"/>
                </a:lnTo>
                <a:lnTo>
                  <a:pt x="195207" y="54260"/>
                </a:lnTo>
                <a:lnTo>
                  <a:pt x="233859" y="46652"/>
                </a:lnTo>
                <a:lnTo>
                  <a:pt x="261651" y="45211"/>
                </a:lnTo>
                <a:lnTo>
                  <a:pt x="405498" y="45211"/>
                </a:lnTo>
                <a:lnTo>
                  <a:pt x="404872" y="44749"/>
                </a:lnTo>
                <a:lnTo>
                  <a:pt x="371761" y="25171"/>
                </a:lnTo>
                <a:lnTo>
                  <a:pt x="336313" y="11187"/>
                </a:lnTo>
                <a:lnTo>
                  <a:pt x="298527" y="2796"/>
                </a:lnTo>
                <a:lnTo>
                  <a:pt x="272037" y="310"/>
                </a:lnTo>
                <a:lnTo>
                  <a:pt x="258403" y="0"/>
                </a:lnTo>
                <a:close/>
              </a:path>
              <a:path w="517525" h="519430">
                <a:moveTo>
                  <a:pt x="207514" y="346900"/>
                </a:moveTo>
                <a:lnTo>
                  <a:pt x="131695" y="413880"/>
                </a:lnTo>
                <a:lnTo>
                  <a:pt x="155584" y="447116"/>
                </a:lnTo>
                <a:lnTo>
                  <a:pt x="182076" y="454914"/>
                </a:lnTo>
                <a:lnTo>
                  <a:pt x="250097" y="454914"/>
                </a:lnTo>
                <a:lnTo>
                  <a:pt x="248535" y="453351"/>
                </a:lnTo>
                <a:lnTo>
                  <a:pt x="253748" y="453351"/>
                </a:lnTo>
                <a:lnTo>
                  <a:pt x="239892" y="444004"/>
                </a:lnTo>
                <a:lnTo>
                  <a:pt x="225167" y="444004"/>
                </a:lnTo>
                <a:lnTo>
                  <a:pt x="236076" y="420636"/>
                </a:lnTo>
                <a:lnTo>
                  <a:pt x="261377" y="420636"/>
                </a:lnTo>
                <a:lnTo>
                  <a:pt x="266201" y="414401"/>
                </a:lnTo>
                <a:lnTo>
                  <a:pt x="252374" y="404533"/>
                </a:lnTo>
                <a:lnTo>
                  <a:pt x="242833" y="404533"/>
                </a:lnTo>
                <a:lnTo>
                  <a:pt x="228812" y="366115"/>
                </a:lnTo>
                <a:lnTo>
                  <a:pt x="207514" y="346900"/>
                </a:lnTo>
                <a:close/>
              </a:path>
              <a:path w="517525" h="519430">
                <a:moveTo>
                  <a:pt x="269312" y="418553"/>
                </a:moveTo>
                <a:lnTo>
                  <a:pt x="254771" y="430504"/>
                </a:lnTo>
                <a:lnTo>
                  <a:pt x="263077" y="454914"/>
                </a:lnTo>
                <a:lnTo>
                  <a:pt x="271382" y="454914"/>
                </a:lnTo>
                <a:lnTo>
                  <a:pt x="288007" y="433616"/>
                </a:lnTo>
                <a:lnTo>
                  <a:pt x="269312" y="418553"/>
                </a:lnTo>
                <a:close/>
              </a:path>
              <a:path w="517525" h="519430">
                <a:moveTo>
                  <a:pt x="426058" y="61277"/>
                </a:moveTo>
                <a:lnTo>
                  <a:pt x="338896" y="61277"/>
                </a:lnTo>
                <a:lnTo>
                  <a:pt x="340280" y="61976"/>
                </a:lnTo>
                <a:lnTo>
                  <a:pt x="341931" y="62674"/>
                </a:lnTo>
                <a:lnTo>
                  <a:pt x="345728" y="64058"/>
                </a:lnTo>
                <a:lnTo>
                  <a:pt x="348065" y="65100"/>
                </a:lnTo>
                <a:lnTo>
                  <a:pt x="350846" y="66471"/>
                </a:lnTo>
                <a:lnTo>
                  <a:pt x="349805" y="91922"/>
                </a:lnTo>
                <a:lnTo>
                  <a:pt x="351875" y="130873"/>
                </a:lnTo>
                <a:lnTo>
                  <a:pt x="338896" y="173443"/>
                </a:lnTo>
                <a:lnTo>
                  <a:pt x="333858" y="231609"/>
                </a:lnTo>
                <a:lnTo>
                  <a:pt x="333775" y="258969"/>
                </a:lnTo>
                <a:lnTo>
                  <a:pt x="340978" y="293928"/>
                </a:lnTo>
                <a:lnTo>
                  <a:pt x="328507" y="333400"/>
                </a:lnTo>
                <a:lnTo>
                  <a:pt x="328507" y="335470"/>
                </a:lnTo>
                <a:lnTo>
                  <a:pt x="308263" y="369747"/>
                </a:lnTo>
                <a:lnTo>
                  <a:pt x="300465" y="401942"/>
                </a:lnTo>
                <a:lnTo>
                  <a:pt x="290089" y="431025"/>
                </a:lnTo>
                <a:lnTo>
                  <a:pt x="283333" y="454914"/>
                </a:lnTo>
                <a:lnTo>
                  <a:pt x="428478" y="454914"/>
                </a:lnTo>
                <a:lnTo>
                  <a:pt x="458569" y="425090"/>
                </a:lnTo>
                <a:lnTo>
                  <a:pt x="480934" y="393891"/>
                </a:lnTo>
                <a:lnTo>
                  <a:pt x="502400" y="348232"/>
                </a:lnTo>
                <a:lnTo>
                  <a:pt x="512265" y="310575"/>
                </a:lnTo>
                <a:lnTo>
                  <a:pt x="516700" y="270383"/>
                </a:lnTo>
                <a:lnTo>
                  <a:pt x="516945" y="258610"/>
                </a:lnTo>
                <a:lnTo>
                  <a:pt x="516941" y="254629"/>
                </a:lnTo>
                <a:lnTo>
                  <a:pt x="511745" y="205001"/>
                </a:lnTo>
                <a:lnTo>
                  <a:pt x="496799" y="157215"/>
                </a:lnTo>
                <a:lnTo>
                  <a:pt x="478900" y="123330"/>
                </a:lnTo>
                <a:lnTo>
                  <a:pt x="455013" y="90874"/>
                </a:lnTo>
                <a:lnTo>
                  <a:pt x="435647" y="69920"/>
                </a:lnTo>
                <a:lnTo>
                  <a:pt x="426058" y="61277"/>
                </a:lnTo>
                <a:close/>
              </a:path>
              <a:path w="517525" h="519430">
                <a:moveTo>
                  <a:pt x="253748" y="453351"/>
                </a:moveTo>
                <a:lnTo>
                  <a:pt x="248535" y="453351"/>
                </a:lnTo>
                <a:lnTo>
                  <a:pt x="255291" y="454393"/>
                </a:lnTo>
                <a:lnTo>
                  <a:pt x="253748" y="453351"/>
                </a:lnTo>
                <a:close/>
              </a:path>
              <a:path w="517525" h="519430">
                <a:moveTo>
                  <a:pt x="232965" y="439331"/>
                </a:moveTo>
                <a:lnTo>
                  <a:pt x="225167" y="444004"/>
                </a:lnTo>
                <a:lnTo>
                  <a:pt x="239892" y="444004"/>
                </a:lnTo>
                <a:lnTo>
                  <a:pt x="232965" y="439331"/>
                </a:lnTo>
                <a:close/>
              </a:path>
              <a:path w="517525" h="519430">
                <a:moveTo>
                  <a:pt x="261377" y="420636"/>
                </a:moveTo>
                <a:lnTo>
                  <a:pt x="236076" y="420636"/>
                </a:lnTo>
                <a:lnTo>
                  <a:pt x="243341" y="440893"/>
                </a:lnTo>
                <a:lnTo>
                  <a:pt x="244903" y="441934"/>
                </a:lnTo>
                <a:lnTo>
                  <a:pt x="261377" y="420636"/>
                </a:lnTo>
                <a:close/>
              </a:path>
              <a:path w="517525" h="519430">
                <a:moveTo>
                  <a:pt x="248014" y="401421"/>
                </a:moveTo>
                <a:lnTo>
                  <a:pt x="242833" y="404533"/>
                </a:lnTo>
                <a:lnTo>
                  <a:pt x="252374" y="404533"/>
                </a:lnTo>
                <a:lnTo>
                  <a:pt x="248014" y="401421"/>
                </a:lnTo>
                <a:close/>
              </a:path>
              <a:path w="517525" h="519430">
                <a:moveTo>
                  <a:pt x="274507" y="281978"/>
                </a:moveTo>
                <a:lnTo>
                  <a:pt x="251659" y="318858"/>
                </a:lnTo>
                <a:lnTo>
                  <a:pt x="273986" y="351574"/>
                </a:lnTo>
                <a:lnTo>
                  <a:pt x="304631" y="346900"/>
                </a:lnTo>
                <a:lnTo>
                  <a:pt x="321243" y="324561"/>
                </a:lnTo>
                <a:lnTo>
                  <a:pt x="300986" y="301713"/>
                </a:lnTo>
                <a:lnTo>
                  <a:pt x="274507" y="281978"/>
                </a:lnTo>
                <a:close/>
              </a:path>
              <a:path w="517525" h="519430">
                <a:moveTo>
                  <a:pt x="302548" y="222262"/>
                </a:moveTo>
                <a:lnTo>
                  <a:pt x="289048" y="231609"/>
                </a:lnTo>
                <a:lnTo>
                  <a:pt x="298916" y="263804"/>
                </a:lnTo>
                <a:lnTo>
                  <a:pt x="320722" y="236283"/>
                </a:lnTo>
                <a:lnTo>
                  <a:pt x="302548" y="222262"/>
                </a:lnTo>
                <a:close/>
              </a:path>
              <a:path w="517525" h="519430">
                <a:moveTo>
                  <a:pt x="343048" y="102819"/>
                </a:moveTo>
                <a:lnTo>
                  <a:pt x="320201" y="113728"/>
                </a:lnTo>
                <a:lnTo>
                  <a:pt x="320722" y="138137"/>
                </a:lnTo>
                <a:lnTo>
                  <a:pt x="337346" y="125158"/>
                </a:lnTo>
                <a:lnTo>
                  <a:pt x="343048" y="102819"/>
                </a:lnTo>
                <a:close/>
              </a:path>
              <a:path w="517525" h="519430">
                <a:moveTo>
                  <a:pt x="405498" y="45211"/>
                </a:moveTo>
                <a:lnTo>
                  <a:pt x="261651" y="45211"/>
                </a:lnTo>
                <a:lnTo>
                  <a:pt x="274265" y="45779"/>
                </a:lnTo>
                <a:lnTo>
                  <a:pt x="286843" y="47098"/>
                </a:lnTo>
                <a:lnTo>
                  <a:pt x="299386" y="49170"/>
                </a:lnTo>
                <a:lnTo>
                  <a:pt x="311890" y="51995"/>
                </a:lnTo>
                <a:lnTo>
                  <a:pt x="324354" y="55575"/>
                </a:lnTo>
                <a:lnTo>
                  <a:pt x="320201" y="58166"/>
                </a:lnTo>
                <a:lnTo>
                  <a:pt x="324875" y="74256"/>
                </a:lnTo>
                <a:lnTo>
                  <a:pt x="331631" y="85166"/>
                </a:lnTo>
                <a:lnTo>
                  <a:pt x="338896" y="61277"/>
                </a:lnTo>
                <a:lnTo>
                  <a:pt x="426058" y="61277"/>
                </a:lnTo>
                <a:lnTo>
                  <a:pt x="425648" y="60908"/>
                </a:lnTo>
                <a:lnTo>
                  <a:pt x="415390" y="52518"/>
                </a:lnTo>
                <a:lnTo>
                  <a:pt x="405498" y="4521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92" name="object 92"/>
          <p:cNvSpPr txBox="1"/>
          <p:nvPr/>
        </p:nvSpPr>
        <p:spPr>
          <a:xfrm rot="21300000">
            <a:off x="7569200" y="5530850"/>
            <a:ext cx="2176463" cy="319088"/>
          </a:xfrm>
          <a:prstGeom prst="rect">
            <a:avLst/>
          </a:prstGeom>
        </p:spPr>
        <p:txBody>
          <a:bodyPr lIns="0" tIns="0" rIns="0" bIns="0">
            <a:spAutoFit/>
          </a:bodyPr>
          <a:lstStyle/>
          <a:p>
            <a:pPr fontAlgn="auto">
              <a:lnSpc>
                <a:spcPts val="2515"/>
              </a:lnSpc>
              <a:spcBef>
                <a:spcPts val="0"/>
              </a:spcBef>
              <a:spcAft>
                <a:spcPts val="0"/>
              </a:spcAft>
              <a:defRPr/>
            </a:pPr>
            <a:r>
              <a:rPr sz="2100" b="1" spc="944" dirty="0">
                <a:solidFill>
                  <a:srgbClr val="E69678"/>
                </a:solidFill>
                <a:latin typeface="Arial"/>
                <a:cs typeface="Arial"/>
              </a:rPr>
              <a:t>Documen</a:t>
            </a:r>
            <a:r>
              <a:rPr sz="2100" b="1" spc="235" dirty="0">
                <a:solidFill>
                  <a:srgbClr val="E69678"/>
                </a:solidFill>
                <a:latin typeface="Arial"/>
                <a:cs typeface="Arial"/>
              </a:rPr>
              <a:t>t</a:t>
            </a:r>
            <a:r>
              <a:rPr sz="2100" b="1" spc="-165" dirty="0">
                <a:solidFill>
                  <a:srgbClr val="E69678"/>
                </a:solidFill>
                <a:latin typeface="Arial"/>
                <a:cs typeface="Arial"/>
              </a:rPr>
              <a:t> </a:t>
            </a:r>
            <a:endParaRPr sz="2100" b="1" dirty="0">
              <a:latin typeface="Arial"/>
              <a:cs typeface="Arial"/>
            </a:endParaRPr>
          </a:p>
        </p:txBody>
      </p:sp>
      <p:sp>
        <p:nvSpPr>
          <p:cNvPr id="93" name="object 93"/>
          <p:cNvSpPr txBox="1"/>
          <p:nvPr/>
        </p:nvSpPr>
        <p:spPr>
          <a:xfrm rot="21300000">
            <a:off x="8469313" y="5853113"/>
            <a:ext cx="379412" cy="319087"/>
          </a:xfrm>
          <a:prstGeom prst="rect">
            <a:avLst/>
          </a:prstGeom>
        </p:spPr>
        <p:txBody>
          <a:bodyPr lIns="0" tIns="0" rIns="0" bIns="0">
            <a:spAutoFit/>
          </a:bodyPr>
          <a:lstStyle/>
          <a:p>
            <a:pPr fontAlgn="auto">
              <a:lnSpc>
                <a:spcPts val="2515"/>
              </a:lnSpc>
              <a:spcBef>
                <a:spcPts val="0"/>
              </a:spcBef>
              <a:spcAft>
                <a:spcPts val="0"/>
              </a:spcAft>
              <a:defRPr/>
            </a:pPr>
            <a:r>
              <a:rPr sz="2100" b="1" spc="420" dirty="0">
                <a:solidFill>
                  <a:srgbClr val="E69678"/>
                </a:solidFill>
                <a:latin typeface="Arial"/>
                <a:cs typeface="Arial"/>
              </a:rPr>
              <a:t>a</a:t>
            </a:r>
            <a:endParaRPr sz="2100" b="1" dirty="0">
              <a:latin typeface="Arial"/>
              <a:cs typeface="Arial"/>
            </a:endParaRPr>
          </a:p>
        </p:txBody>
      </p:sp>
      <p:sp>
        <p:nvSpPr>
          <p:cNvPr id="94" name="object 94"/>
          <p:cNvSpPr txBox="1"/>
          <p:nvPr/>
        </p:nvSpPr>
        <p:spPr>
          <a:xfrm rot="21300000">
            <a:off x="7513449" y="6165537"/>
            <a:ext cx="2497821" cy="320601"/>
          </a:xfrm>
          <a:prstGeom prst="rect">
            <a:avLst/>
          </a:prstGeom>
        </p:spPr>
        <p:txBody>
          <a:bodyPr wrap="square" lIns="0" tIns="0" rIns="0" bIns="0">
            <a:spAutoFit/>
          </a:bodyPr>
          <a:lstStyle/>
          <a:p>
            <a:pPr fontAlgn="auto">
              <a:lnSpc>
                <a:spcPts val="2515"/>
              </a:lnSpc>
              <a:spcBef>
                <a:spcPts val="0"/>
              </a:spcBef>
              <a:spcAft>
                <a:spcPts val="0"/>
              </a:spcAft>
              <a:defRPr/>
            </a:pPr>
            <a:r>
              <a:rPr sz="2100" b="1" spc="1060" dirty="0">
                <a:solidFill>
                  <a:srgbClr val="E69678"/>
                </a:solidFill>
                <a:latin typeface="Arial"/>
                <a:cs typeface="Arial"/>
              </a:rPr>
              <a:t>conserve</a:t>
            </a:r>
            <a:r>
              <a:rPr sz="2100" b="1" spc="425" dirty="0">
                <a:solidFill>
                  <a:srgbClr val="E69678"/>
                </a:solidFill>
                <a:latin typeface="Arial"/>
                <a:cs typeface="Arial"/>
              </a:rPr>
              <a:t>r</a:t>
            </a:r>
            <a:r>
              <a:rPr sz="2100" b="1" spc="-165" dirty="0">
                <a:solidFill>
                  <a:srgbClr val="E69678"/>
                </a:solidFill>
                <a:latin typeface="Arial"/>
                <a:cs typeface="Arial"/>
              </a:rPr>
              <a:t> </a:t>
            </a:r>
            <a:endParaRPr sz="2100" b="1" dirty="0">
              <a:latin typeface="Arial"/>
              <a:cs typeface="Arial"/>
            </a:endParaRPr>
          </a:p>
        </p:txBody>
      </p:sp>
      <p:sp>
        <p:nvSpPr>
          <p:cNvPr id="29773" name="object 95"/>
          <p:cNvSpPr>
            <a:spLocks noChangeArrowheads="1"/>
          </p:cNvSpPr>
          <p:nvPr/>
        </p:nvSpPr>
        <p:spPr bwMode="auto">
          <a:xfrm>
            <a:off x="7292608" y="5253614"/>
            <a:ext cx="2714992" cy="1381125"/>
          </a:xfrm>
          <a:custGeom>
            <a:avLst/>
            <a:gdLst>
              <a:gd name="T0" fmla="*/ 0 w 2639695"/>
              <a:gd name="T1" fmla="*/ 0 h 1380490"/>
              <a:gd name="T2" fmla="*/ 2639695 w 2639695"/>
              <a:gd name="T3" fmla="*/ 1380490 h 1380490"/>
            </a:gdLst>
            <a:ahLst/>
            <a:cxnLst/>
            <a:rect l="T0" t="T1" r="T2" b="T3"/>
            <a:pathLst>
              <a:path w="2639695" h="1380490">
                <a:moveTo>
                  <a:pt x="0" y="222034"/>
                </a:moveTo>
                <a:lnTo>
                  <a:pt x="101320" y="1380058"/>
                </a:lnTo>
                <a:lnTo>
                  <a:pt x="2639110" y="1158024"/>
                </a:lnTo>
                <a:lnTo>
                  <a:pt x="2537802" y="0"/>
                </a:lnTo>
                <a:lnTo>
                  <a:pt x="0" y="222034"/>
                </a:lnTo>
                <a:close/>
              </a:path>
            </a:pathLst>
          </a:custGeom>
          <a:noFill/>
          <a:ln w="12700">
            <a:solidFill>
              <a:srgbClr val="CD071E"/>
            </a:solidFill>
            <a:miter lim="800000"/>
            <a:headEnd/>
            <a:tailEnd/>
          </a:ln>
        </p:spPr>
        <p:txBody>
          <a:bodyPr wrap="square" lIns="0" tIns="0" rIns="0" bIns="0">
            <a:spAutoFit/>
          </a:bodyPr>
          <a:lstStyle/>
          <a:p>
            <a:endParaRPr lang="fr-FR">
              <a:latin typeface="Calibri" pitchFamily="34" charset="0"/>
            </a:endParaRPr>
          </a:p>
        </p:txBody>
      </p:sp>
      <p:sp>
        <p:nvSpPr>
          <p:cNvPr id="29774" name="object 96"/>
          <p:cNvSpPr>
            <a:spLocks noChangeArrowheads="1"/>
          </p:cNvSpPr>
          <p:nvPr/>
        </p:nvSpPr>
        <p:spPr bwMode="auto">
          <a:xfrm>
            <a:off x="7523163" y="5211763"/>
            <a:ext cx="2138362" cy="382587"/>
          </a:xfrm>
          <a:custGeom>
            <a:avLst/>
            <a:gdLst>
              <a:gd name="T0" fmla="*/ 0 w 2138045"/>
              <a:gd name="T1" fmla="*/ 0 h 383539"/>
              <a:gd name="T2" fmla="*/ 2138045 w 2138045"/>
              <a:gd name="T3" fmla="*/ 383539 h 383539"/>
            </a:gdLst>
            <a:ahLst/>
            <a:cxnLst/>
            <a:rect l="T0" t="T1" r="T2" b="T3"/>
            <a:pathLst>
              <a:path w="2138045" h="383539">
                <a:moveTo>
                  <a:pt x="2120404" y="0"/>
                </a:moveTo>
                <a:lnTo>
                  <a:pt x="0" y="185508"/>
                </a:lnTo>
                <a:lnTo>
                  <a:pt x="17310" y="383451"/>
                </a:lnTo>
                <a:lnTo>
                  <a:pt x="2137714" y="197942"/>
                </a:lnTo>
                <a:lnTo>
                  <a:pt x="212040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75" name="object 97"/>
          <p:cNvSpPr>
            <a:spLocks noChangeArrowheads="1"/>
          </p:cNvSpPr>
          <p:nvPr/>
        </p:nvSpPr>
        <p:spPr bwMode="auto">
          <a:xfrm>
            <a:off x="7523163" y="5211763"/>
            <a:ext cx="2138362" cy="382587"/>
          </a:xfrm>
          <a:custGeom>
            <a:avLst/>
            <a:gdLst>
              <a:gd name="T0" fmla="*/ 0 w 2138045"/>
              <a:gd name="T1" fmla="*/ 0 h 383539"/>
              <a:gd name="T2" fmla="*/ 2138045 w 2138045"/>
              <a:gd name="T3" fmla="*/ 383539 h 383539"/>
            </a:gdLst>
            <a:ahLst/>
            <a:cxnLst/>
            <a:rect l="T0" t="T1" r="T2" b="T3"/>
            <a:pathLst>
              <a:path w="2138045" h="383539">
                <a:moveTo>
                  <a:pt x="0" y="185508"/>
                </a:moveTo>
                <a:lnTo>
                  <a:pt x="17310" y="383451"/>
                </a:lnTo>
                <a:lnTo>
                  <a:pt x="2137714" y="197942"/>
                </a:lnTo>
                <a:lnTo>
                  <a:pt x="2120404" y="0"/>
                </a:lnTo>
                <a:lnTo>
                  <a:pt x="0" y="185508"/>
                </a:lnTo>
                <a:close/>
              </a:path>
            </a:pathLst>
          </a:custGeom>
          <a:noFill/>
          <a:ln w="12700">
            <a:solidFill>
              <a:srgbClr val="FFFFFF"/>
            </a:solidFill>
            <a:miter lim="800000"/>
            <a:headEnd/>
            <a:tailEnd/>
          </a:ln>
        </p:spPr>
        <p:txBody>
          <a:bodyPr lIns="0" tIns="0" rIns="0" bIns="0">
            <a:spAutoFit/>
          </a:bodyPr>
          <a:lstStyle/>
          <a:p>
            <a:endParaRPr lang="fr-FR">
              <a:latin typeface="Calibri" pitchFamily="34" charset="0"/>
            </a:endParaRPr>
          </a:p>
        </p:txBody>
      </p:sp>
      <p:sp>
        <p:nvSpPr>
          <p:cNvPr id="29776" name="object 98"/>
          <p:cNvSpPr>
            <a:spLocks noChangeArrowheads="1"/>
          </p:cNvSpPr>
          <p:nvPr/>
        </p:nvSpPr>
        <p:spPr bwMode="auto">
          <a:xfrm>
            <a:off x="7623175" y="6426200"/>
            <a:ext cx="2136775" cy="384175"/>
          </a:xfrm>
          <a:custGeom>
            <a:avLst/>
            <a:gdLst>
              <a:gd name="T0" fmla="*/ 0 w 2138045"/>
              <a:gd name="T1" fmla="*/ 0 h 383540"/>
              <a:gd name="T2" fmla="*/ 2138045 w 2138045"/>
              <a:gd name="T3" fmla="*/ 383540 h 383540"/>
            </a:gdLst>
            <a:ahLst/>
            <a:cxnLst/>
            <a:rect l="T0" t="T1" r="T2" b="T3"/>
            <a:pathLst>
              <a:path w="2138045" h="383540">
                <a:moveTo>
                  <a:pt x="2120404" y="0"/>
                </a:moveTo>
                <a:lnTo>
                  <a:pt x="0" y="185508"/>
                </a:lnTo>
                <a:lnTo>
                  <a:pt x="17322" y="383451"/>
                </a:lnTo>
                <a:lnTo>
                  <a:pt x="2137714" y="197942"/>
                </a:lnTo>
                <a:lnTo>
                  <a:pt x="212040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9777" name="object 99"/>
          <p:cNvSpPr>
            <a:spLocks noChangeArrowheads="1"/>
          </p:cNvSpPr>
          <p:nvPr/>
        </p:nvSpPr>
        <p:spPr bwMode="auto">
          <a:xfrm>
            <a:off x="7623175" y="6426200"/>
            <a:ext cx="2136775" cy="384175"/>
          </a:xfrm>
          <a:custGeom>
            <a:avLst/>
            <a:gdLst>
              <a:gd name="T0" fmla="*/ 0 w 2138045"/>
              <a:gd name="T1" fmla="*/ 0 h 383540"/>
              <a:gd name="T2" fmla="*/ 2138045 w 2138045"/>
              <a:gd name="T3" fmla="*/ 383540 h 383540"/>
            </a:gdLst>
            <a:ahLst/>
            <a:cxnLst/>
            <a:rect l="T0" t="T1" r="T2" b="T3"/>
            <a:pathLst>
              <a:path w="2138045" h="383540">
                <a:moveTo>
                  <a:pt x="0" y="185508"/>
                </a:moveTo>
                <a:lnTo>
                  <a:pt x="17322" y="383451"/>
                </a:lnTo>
                <a:lnTo>
                  <a:pt x="2137714" y="197942"/>
                </a:lnTo>
                <a:lnTo>
                  <a:pt x="2120404" y="0"/>
                </a:lnTo>
                <a:lnTo>
                  <a:pt x="0" y="185508"/>
                </a:lnTo>
                <a:close/>
              </a:path>
            </a:pathLst>
          </a:custGeom>
          <a:noFill/>
          <a:ln w="12700">
            <a:solidFill>
              <a:srgbClr val="FFFFFF"/>
            </a:solidFill>
            <a:miter lim="800000"/>
            <a:headEnd/>
            <a:tailEnd/>
          </a:ln>
        </p:spPr>
        <p:txBody>
          <a:bodyPr lIns="0" tIns="0" rIns="0" bIns="0">
            <a:spAutoFit/>
          </a:bodyPr>
          <a:lstStyle/>
          <a:p>
            <a:endParaRPr lang="fr-FR">
              <a:latin typeface="Calibri" pitchFamily="34" charset="0"/>
            </a:endParaRPr>
          </a:p>
        </p:txBody>
      </p:sp>
      <p:sp>
        <p:nvSpPr>
          <p:cNvPr id="29778" name="object 100"/>
          <p:cNvSpPr>
            <a:spLocks noChangeArrowheads="1"/>
          </p:cNvSpPr>
          <p:nvPr/>
        </p:nvSpPr>
        <p:spPr bwMode="auto">
          <a:xfrm>
            <a:off x="117475" y="7431088"/>
            <a:ext cx="431800" cy="149225"/>
          </a:xfrm>
          <a:custGeom>
            <a:avLst/>
            <a:gdLst>
              <a:gd name="T0" fmla="*/ 0 w 432434"/>
              <a:gd name="T1" fmla="*/ 0 h 149859"/>
              <a:gd name="T2" fmla="*/ 432434 w 432434"/>
              <a:gd name="T3" fmla="*/ 149859 h 149859"/>
            </a:gdLst>
            <a:ahLst/>
            <a:cxnLst/>
            <a:rect l="T0" t="T1" r="T2" b="T3"/>
            <a:pathLst>
              <a:path w="432434" h="149859">
                <a:moveTo>
                  <a:pt x="431999" y="0"/>
                </a:moveTo>
                <a:lnTo>
                  <a:pt x="104402" y="27724"/>
                </a:lnTo>
                <a:lnTo>
                  <a:pt x="0" y="149644"/>
                </a:lnTo>
                <a:lnTo>
                  <a:pt x="305276" y="149644"/>
                </a:lnTo>
                <a:lnTo>
                  <a:pt x="431999"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29779" name="object 101"/>
          <p:cNvSpPr>
            <a:spLocks noChangeArrowheads="1"/>
          </p:cNvSpPr>
          <p:nvPr/>
        </p:nvSpPr>
        <p:spPr bwMode="auto">
          <a:xfrm>
            <a:off x="709613" y="7375525"/>
            <a:ext cx="479425" cy="206375"/>
          </a:xfrm>
          <a:custGeom>
            <a:avLst/>
            <a:gdLst>
              <a:gd name="T0" fmla="*/ 0 w 479425"/>
              <a:gd name="T1" fmla="*/ 0 h 205104"/>
              <a:gd name="T2" fmla="*/ 479425 w 479425"/>
              <a:gd name="T3" fmla="*/ 205104 h 205104"/>
            </a:gdLst>
            <a:ahLst/>
            <a:cxnLst/>
            <a:rect l="T0" t="T1" r="T2" b="T3"/>
            <a:pathLst>
              <a:path w="479425" h="205104">
                <a:moveTo>
                  <a:pt x="479150" y="0"/>
                </a:moveTo>
                <a:lnTo>
                  <a:pt x="151553" y="27724"/>
                </a:lnTo>
                <a:lnTo>
                  <a:pt x="0" y="204711"/>
                </a:lnTo>
                <a:lnTo>
                  <a:pt x="305796" y="204711"/>
                </a:lnTo>
                <a:lnTo>
                  <a:pt x="479150"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29780" name="object 102"/>
          <p:cNvSpPr>
            <a:spLocks noChangeArrowheads="1"/>
          </p:cNvSpPr>
          <p:nvPr/>
        </p:nvSpPr>
        <p:spPr bwMode="auto">
          <a:xfrm>
            <a:off x="1303338" y="7318375"/>
            <a:ext cx="528637" cy="263525"/>
          </a:xfrm>
          <a:custGeom>
            <a:avLst/>
            <a:gdLst>
              <a:gd name="T0" fmla="*/ 0 w 528955"/>
              <a:gd name="T1" fmla="*/ 0 h 262890"/>
              <a:gd name="T2" fmla="*/ 528955 w 528955"/>
              <a:gd name="T3" fmla="*/ 262890 h 262890"/>
            </a:gdLst>
            <a:ahLst/>
            <a:cxnLst/>
            <a:rect l="T0" t="T1" r="T2" b="T3"/>
            <a:pathLst>
              <a:path w="528955" h="262890">
                <a:moveTo>
                  <a:pt x="528468" y="0"/>
                </a:moveTo>
                <a:lnTo>
                  <a:pt x="200871" y="27724"/>
                </a:lnTo>
                <a:lnTo>
                  <a:pt x="0" y="262305"/>
                </a:lnTo>
                <a:lnTo>
                  <a:pt x="306342" y="262305"/>
                </a:lnTo>
                <a:lnTo>
                  <a:pt x="528468"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104" name="object 104"/>
          <p:cNvSpPr txBox="1"/>
          <p:nvPr/>
        </p:nvSpPr>
        <p:spPr>
          <a:xfrm>
            <a:off x="5130800" y="7296150"/>
            <a:ext cx="347662" cy="152400"/>
          </a:xfrm>
          <a:prstGeom prst="rect">
            <a:avLst/>
          </a:prstGeom>
        </p:spPr>
        <p:txBody>
          <a:bodyPr lIns="0" tIns="0" rIns="0" bIns="0">
            <a:spAutoFit/>
          </a:bodyPr>
          <a:lstStyle/>
          <a:p>
            <a:pPr marL="12700" fontAlgn="auto">
              <a:spcBef>
                <a:spcPts val="0"/>
              </a:spcBef>
              <a:spcAft>
                <a:spcPts val="0"/>
              </a:spcAft>
              <a:defRPr/>
            </a:pPr>
            <a:r>
              <a:rPr lang="fr-FR" sz="1000" b="1" spc="-200" dirty="0" smtClean="0">
                <a:solidFill>
                  <a:srgbClr val="FFFFFF"/>
                </a:solidFill>
                <a:latin typeface="Cambria"/>
                <a:cs typeface="Cambria"/>
              </a:rPr>
              <a:t>11</a:t>
            </a:r>
            <a:endParaRPr sz="1000" dirty="0">
              <a:latin typeface="Cambria"/>
              <a:cs typeface="Cambria"/>
            </a:endParaRPr>
          </a:p>
        </p:txBody>
      </p:sp>
      <p:sp>
        <p:nvSpPr>
          <p:cNvPr id="29782" name="object 179"/>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5126" name="Rectangle 6"/>
          <p:cNvSpPr>
            <a:spLocks noChangeArrowheads="1"/>
          </p:cNvSpPr>
          <p:nvPr/>
        </p:nvSpPr>
        <p:spPr bwMode="auto">
          <a:xfrm>
            <a:off x="0" y="0"/>
            <a:ext cx="107188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5121" name="Group 1"/>
          <p:cNvGrpSpPr>
            <a:grpSpLocks/>
          </p:cNvGrpSpPr>
          <p:nvPr/>
        </p:nvGrpSpPr>
        <p:grpSpPr bwMode="auto">
          <a:xfrm>
            <a:off x="8102600" y="3204367"/>
            <a:ext cx="1295399" cy="2220913"/>
            <a:chOff x="0" y="-370"/>
            <a:chExt cx="6282" cy="12481"/>
          </a:xfrm>
        </p:grpSpPr>
        <p:pic>
          <p:nvPicPr>
            <p:cNvPr id="5125" name="Picture 5"/>
            <p:cNvPicPr>
              <a:picLocks noChangeAspect="1" noChangeArrowheads="1"/>
            </p:cNvPicPr>
            <p:nvPr/>
          </p:nvPicPr>
          <p:blipFill>
            <a:blip r:embed="rId27" cstate="print"/>
            <a:srcRect/>
            <a:stretch>
              <a:fillRect/>
            </a:stretch>
          </p:blipFill>
          <p:spPr bwMode="auto">
            <a:xfrm>
              <a:off x="0" y="-370"/>
              <a:ext cx="6278" cy="11232"/>
            </a:xfrm>
            <a:prstGeom prst="rect">
              <a:avLst/>
            </a:prstGeom>
            <a:noFill/>
          </p:spPr>
        </p:pic>
        <p:grpSp>
          <p:nvGrpSpPr>
            <p:cNvPr id="5122" name="Group 2"/>
            <p:cNvGrpSpPr>
              <a:grpSpLocks/>
            </p:cNvGrpSpPr>
            <p:nvPr/>
          </p:nvGrpSpPr>
          <p:grpSpPr bwMode="auto">
            <a:xfrm>
              <a:off x="0" y="10367"/>
              <a:ext cx="6282" cy="1744"/>
              <a:chOff x="0" y="10367"/>
              <a:chExt cx="6282" cy="1744"/>
            </a:xfrm>
          </p:grpSpPr>
          <p:sp>
            <p:nvSpPr>
              <p:cNvPr id="5124" name="Freeform 4"/>
              <p:cNvSpPr>
                <a:spLocks/>
              </p:cNvSpPr>
              <p:nvPr/>
            </p:nvSpPr>
            <p:spPr bwMode="auto">
              <a:xfrm>
                <a:off x="14" y="10796"/>
                <a:ext cx="2" cy="490"/>
              </a:xfrm>
              <a:custGeom>
                <a:avLst/>
                <a:gdLst/>
                <a:ahLst/>
                <a:cxnLst>
                  <a:cxn ang="0">
                    <a:pos x="0" y="490"/>
                  </a:cxn>
                  <a:cxn ang="0">
                    <a:pos x="0" y="0"/>
                  </a:cxn>
                </a:cxnLst>
                <a:rect l="0" t="0" r="r" b="b"/>
                <a:pathLst>
                  <a:path h="490">
                    <a:moveTo>
                      <a:pt x="0" y="490"/>
                    </a:moveTo>
                    <a:lnTo>
                      <a:pt x="0" y="0"/>
                    </a:lnTo>
                  </a:path>
                </a:pathLst>
              </a:custGeom>
              <a:noFill/>
              <a:ln w="18237">
                <a:solidFill>
                  <a:srgbClr val="A3A8D8"/>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3" name="Text Box 3"/>
              <p:cNvSpPr txBox="1">
                <a:spLocks noChangeArrowheads="1"/>
              </p:cNvSpPr>
              <p:nvPr/>
            </p:nvSpPr>
            <p:spPr bwMode="auto">
              <a:xfrm>
                <a:off x="0" y="10367"/>
                <a:ext cx="6282" cy="1744"/>
              </a:xfrm>
              <a:prstGeom prst="rect">
                <a:avLst/>
              </a:prstGeom>
              <a:solidFill>
                <a:srgbClr val="6600CC"/>
              </a:solidFill>
              <a:ln w="9525">
                <a:solidFill>
                  <a:schemeClr val="accent1"/>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151842"/>
                    </a:solidFill>
                    <a:effectLst/>
                    <a:latin typeface="Calibri" pitchFamily="34" charset="0"/>
                    <a:ea typeface="Calibri" pitchFamily="34" charset="0"/>
                    <a:cs typeface="Times New Roman" pitchFamily="18" charset="0"/>
                  </a:rPr>
                  <a:t> </a:t>
                </a:r>
                <a:r>
                  <a:rPr kumimoji="0" lang="en-US" sz="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le document communal d'information</a:t>
                </a:r>
                <a:r>
                  <a:rPr lang="en-US" sz="400" dirty="0" smtClean="0">
                    <a:solidFill>
                      <a:schemeClr val="bg1"/>
                    </a:solidFill>
                    <a:latin typeface="Arial" pitchFamily="34" charset="0"/>
                    <a:cs typeface="Arial" pitchFamily="34" charset="0"/>
                  </a:rPr>
                  <a:t> </a:t>
                </a:r>
                <a:r>
                  <a:rPr kumimoji="0" lang="en-US" sz="400" b="0" i="0" u="none" strike="noStrike" cap="none" normalizeH="0" baseline="0" dirty="0" smtClean="0">
                    <a:ln>
                      <a:noFill/>
                    </a:ln>
                    <a:solidFill>
                      <a:schemeClr val="bg1"/>
                    </a:solidFill>
                    <a:effectLst/>
                    <a:latin typeface="Arial" pitchFamily="34" charset="0"/>
                    <a:ea typeface="Calibri" pitchFamily="34" charset="0"/>
                    <a:cs typeface="Arial" pitchFamily="34" charset="0"/>
                  </a:rPr>
                  <a:t>sur Internet :www.prim.net</a:t>
                </a:r>
                <a:endParaRPr kumimoji="0" lang="en-US" sz="400" b="0" i="0" u="none" strike="noStrike" cap="none" normalizeH="0" baseline="0" dirty="0" smtClean="0">
                  <a:ln>
                    <a:noFill/>
                  </a:ln>
                  <a:solidFill>
                    <a:schemeClr val="bg1"/>
                  </a:solidFill>
                  <a:effectLst/>
                  <a:latin typeface="Arial" pitchFamily="34" charset="0"/>
                  <a:cs typeface="Arial" pitchFamily="34" charset="0"/>
                </a:endParaRPr>
              </a:p>
            </p:txBody>
          </p:sp>
        </p:grpSp>
      </p:grpSp>
      <p:pic>
        <p:nvPicPr>
          <p:cNvPr id="1026"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54630" y="2443937"/>
            <a:ext cx="504805" cy="50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Image 94" descr="http://www.hautes-pyrenees.gouv.fr/IMG/jpg/logo_VIGIPIRATE_cle2b6659.jpg"/>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86662" y="2351723"/>
            <a:ext cx="702469" cy="607377"/>
          </a:xfrm>
          <a:prstGeom prst="rect">
            <a:avLst/>
          </a:prstGeom>
          <a:noFill/>
          <a:ln>
            <a:noFill/>
          </a:ln>
        </p:spPr>
      </p:pic>
      <p:pic>
        <p:nvPicPr>
          <p:cNvPr id="1027"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07400" y="2274858"/>
            <a:ext cx="1478497" cy="84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object 2"/>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795" y="0"/>
                </a:moveTo>
                <a:lnTo>
                  <a:pt x="0" y="715645"/>
                </a:lnTo>
                <a:lnTo>
                  <a:pt x="8179795" y="715645"/>
                </a:lnTo>
                <a:lnTo>
                  <a:pt x="8179795"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31746" name="object 3"/>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47" name="object 4"/>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48" name="object 5"/>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49"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31750"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1" name="object 8"/>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2" name="object 9"/>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3" name="object 10"/>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4" name="object 11"/>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1" y="0"/>
                </a:moveTo>
                <a:lnTo>
                  <a:pt x="0" y="7479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5" name="object 12"/>
          <p:cNvSpPr>
            <a:spLocks noChangeArrowheads="1"/>
          </p:cNvSpPr>
          <p:nvPr/>
        </p:nvSpPr>
        <p:spPr bwMode="auto">
          <a:xfrm>
            <a:off x="10415588" y="7392988"/>
            <a:ext cx="298450" cy="52387"/>
          </a:xfrm>
          <a:custGeom>
            <a:avLst/>
            <a:gdLst>
              <a:gd name="T0" fmla="*/ 0 w 297179"/>
              <a:gd name="T1" fmla="*/ 0 h 52070"/>
              <a:gd name="T2" fmla="*/ 297179 w 297179"/>
              <a:gd name="T3" fmla="*/ 52070 h 52070"/>
            </a:gdLst>
            <a:ahLst/>
            <a:cxnLst/>
            <a:rect l="T0" t="T1" r="T2" b="T3"/>
            <a:pathLst>
              <a:path w="297179" h="52070">
                <a:moveTo>
                  <a:pt x="0" y="51750"/>
                </a:moveTo>
                <a:lnTo>
                  <a:pt x="296583"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6" name="object 13"/>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34"/>
                </a:moveTo>
                <a:lnTo>
                  <a:pt x="932345"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7" name="object 14"/>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31758" name="object 15"/>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59" name="object 16"/>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0" name="object 17"/>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1" name="object 18"/>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2" name="object 19"/>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3" name="object 20"/>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4" name="object 21"/>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5" name="object 22"/>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6" name="object 23"/>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31767" name="object 24"/>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8" name="object 25"/>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69" name="object 26"/>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70" name="object 27"/>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31771" name="object 28"/>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72" name="object 29"/>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31773" name="object 30"/>
          <p:cNvSpPr>
            <a:spLocks noChangeArrowheads="1"/>
          </p:cNvSpPr>
          <p:nvPr/>
        </p:nvSpPr>
        <p:spPr bwMode="auto">
          <a:xfrm>
            <a:off x="0" y="5584825"/>
            <a:ext cx="10712450" cy="1927225"/>
          </a:xfrm>
          <a:custGeom>
            <a:avLst/>
            <a:gdLst>
              <a:gd name="T0" fmla="*/ 0 w 10713085"/>
              <a:gd name="T1" fmla="*/ 0 h 1927859"/>
              <a:gd name="T2" fmla="*/ 10713085 w 10713085"/>
              <a:gd name="T3" fmla="*/ 1927859 h 1927859"/>
            </a:gdLst>
            <a:ahLst/>
            <a:cxnLst/>
            <a:rect l="T0" t="T1" r="T2" b="T3"/>
            <a:pathLst>
              <a:path w="10713085" h="1927859">
                <a:moveTo>
                  <a:pt x="10712958" y="0"/>
                </a:moveTo>
                <a:lnTo>
                  <a:pt x="0" y="937264"/>
                </a:lnTo>
                <a:lnTo>
                  <a:pt x="0" y="1927433"/>
                </a:lnTo>
                <a:lnTo>
                  <a:pt x="10712958" y="990168"/>
                </a:lnTo>
                <a:lnTo>
                  <a:pt x="1071295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774" name="object 31"/>
          <p:cNvSpPr txBox="1">
            <a:spLocks noChangeArrowheads="1"/>
          </p:cNvSpPr>
          <p:nvPr/>
        </p:nvSpPr>
        <p:spPr bwMode="auto">
          <a:xfrm>
            <a:off x="635000" y="514350"/>
            <a:ext cx="2628900" cy="1824038"/>
          </a:xfrm>
          <a:prstGeom prst="rect">
            <a:avLst/>
          </a:prstGeom>
          <a:noFill/>
          <a:ln w="9525">
            <a:noFill/>
            <a:miter lim="800000"/>
            <a:headEnd/>
            <a:tailEnd/>
          </a:ln>
        </p:spPr>
        <p:txBody>
          <a:bodyPr lIns="0" tIns="0" rIns="0" bIns="0">
            <a:noAutofit/>
          </a:bodyPr>
          <a:lstStyle/>
          <a:p>
            <a:pPr marL="12700" algn="just"/>
            <a:r>
              <a:rPr lang="fr-FR" sz="1000" b="1" dirty="0">
                <a:solidFill>
                  <a:srgbClr val="9C9D9F"/>
                </a:solidFill>
                <a:latin typeface="Tahoma" pitchFamily="34" charset="0"/>
                <a:ea typeface="Tahoma" pitchFamily="34" charset="0"/>
                <a:cs typeface="Tahoma" pitchFamily="34" charset="0"/>
              </a:rPr>
              <a:t>URGENCES</a:t>
            </a:r>
            <a:endParaRPr lang="fr-FR" sz="1000" dirty="0">
              <a:latin typeface="Tahoma" pitchFamily="34" charset="0"/>
              <a:ea typeface="Tahoma" pitchFamily="34" charset="0"/>
              <a:cs typeface="Tahoma" pitchFamily="34" charset="0"/>
            </a:endParaRPr>
          </a:p>
          <a:p>
            <a:pPr marL="12700" algn="just"/>
            <a:r>
              <a:rPr lang="fr-FR" sz="1000" dirty="0" smtClean="0">
                <a:solidFill>
                  <a:srgbClr val="CD071E"/>
                </a:solidFill>
                <a:latin typeface="Tahoma" pitchFamily="34" charset="0"/>
                <a:ea typeface="Tahoma" pitchFamily="34" charset="0"/>
                <a:cs typeface="Tahoma" pitchFamily="34" charset="0"/>
              </a:rPr>
              <a:t>POMPIERS</a:t>
            </a:r>
            <a:r>
              <a:rPr lang="fr-FR" sz="1000" dirty="0" smtClean="0">
                <a:solidFill>
                  <a:srgbClr val="9C9D9F"/>
                </a:solidFill>
                <a:latin typeface="Tahoma" pitchFamily="34" charset="0"/>
                <a:ea typeface="Tahoma" pitchFamily="34" charset="0"/>
                <a:cs typeface="Tahoma" pitchFamily="34" charset="0"/>
              </a:rPr>
              <a:t>..............................................</a:t>
            </a:r>
            <a:r>
              <a:rPr lang="fr-FR" sz="1000" dirty="0" smtClean="0">
                <a:solidFill>
                  <a:srgbClr val="CD071E"/>
                </a:solidFill>
                <a:latin typeface="Tahoma" pitchFamily="34" charset="0"/>
                <a:ea typeface="Tahoma" pitchFamily="34" charset="0"/>
                <a:cs typeface="Tahoma" pitchFamily="34" charset="0"/>
              </a:rPr>
              <a:t>18</a:t>
            </a:r>
          </a:p>
          <a:p>
            <a:pPr marL="12700" algn="just"/>
            <a:r>
              <a:rPr lang="fr-FR" sz="1000" dirty="0" smtClean="0">
                <a:solidFill>
                  <a:srgbClr val="CD071E"/>
                </a:solidFill>
                <a:latin typeface="Tahoma" pitchFamily="34" charset="0"/>
                <a:ea typeface="Tahoma" pitchFamily="34" charset="0"/>
                <a:cs typeface="Tahoma" pitchFamily="34" charset="0"/>
              </a:rPr>
              <a:t>SIDS 30</a:t>
            </a:r>
            <a:r>
              <a:rPr lang="fr-FR" sz="1000" dirty="0" smtClean="0">
                <a:solidFill>
                  <a:srgbClr val="9C9D9F"/>
                </a:solidFill>
                <a:latin typeface="Tahoma" pitchFamily="34" charset="0"/>
                <a:ea typeface="Tahoma" pitchFamily="34" charset="0"/>
                <a:cs typeface="Tahoma" pitchFamily="34" charset="0"/>
              </a:rPr>
              <a:t>................................</a:t>
            </a:r>
            <a:r>
              <a:rPr lang="fr-FR" sz="1000" dirty="0" smtClean="0">
                <a:solidFill>
                  <a:srgbClr val="CD071E"/>
                </a:solidFill>
                <a:latin typeface="Tahoma" pitchFamily="34" charset="0"/>
                <a:ea typeface="Tahoma" pitchFamily="34" charset="0"/>
                <a:cs typeface="Tahoma" pitchFamily="34" charset="0"/>
              </a:rPr>
              <a:t>04 66 63 36 00</a:t>
            </a:r>
          </a:p>
          <a:p>
            <a:pPr marL="12700" algn="just"/>
            <a:r>
              <a:rPr lang="fr-FR" sz="1000" dirty="0" smtClean="0">
                <a:solidFill>
                  <a:srgbClr val="CD071E"/>
                </a:solidFill>
                <a:latin typeface="Tahoma" pitchFamily="34" charset="0"/>
                <a:ea typeface="Tahoma" pitchFamily="34" charset="0"/>
                <a:cs typeface="Tahoma" pitchFamily="34" charset="0"/>
              </a:rPr>
              <a:t>POLICE </a:t>
            </a:r>
            <a:r>
              <a:rPr lang="fr-FR" sz="1000" dirty="0">
                <a:solidFill>
                  <a:srgbClr val="CD071E"/>
                </a:solidFill>
                <a:latin typeface="Tahoma" pitchFamily="34" charset="0"/>
                <a:ea typeface="Tahoma" pitchFamily="34" charset="0"/>
                <a:cs typeface="Tahoma" pitchFamily="34" charset="0"/>
              </a:rPr>
              <a:t>ou GENDARMERIE </a:t>
            </a:r>
            <a:r>
              <a:rPr lang="fr-FR" sz="1000" dirty="0" smtClean="0">
                <a:solidFill>
                  <a:srgbClr val="9C9D9F"/>
                </a:solidFill>
                <a:latin typeface="Tahoma" pitchFamily="34" charset="0"/>
                <a:ea typeface="Tahoma" pitchFamily="34" charset="0"/>
                <a:cs typeface="Tahoma" pitchFamily="34" charset="0"/>
              </a:rPr>
              <a:t>.......</a:t>
            </a:r>
            <a:r>
              <a:rPr lang="fr-FR" sz="1000" dirty="0">
                <a:solidFill>
                  <a:schemeClr val="bg1">
                    <a:lumMod val="50000"/>
                  </a:schemeClr>
                </a:solidFill>
                <a:latin typeface="Tahoma" pitchFamily="34" charset="0"/>
                <a:ea typeface="Tahoma" pitchFamily="34" charset="0"/>
                <a:cs typeface="Tahoma" pitchFamily="34" charset="0"/>
              </a:rPr>
              <a:t>	</a:t>
            </a:r>
            <a:r>
              <a:rPr lang="fr-FR" sz="1000" dirty="0" smtClean="0">
                <a:solidFill>
                  <a:schemeClr val="bg1">
                    <a:lumMod val="50000"/>
                  </a:schemeClr>
                </a:solidFill>
                <a:latin typeface="Tahoma" pitchFamily="34" charset="0"/>
                <a:ea typeface="Tahoma" pitchFamily="34" charset="0"/>
                <a:cs typeface="Tahoma" pitchFamily="34" charset="0"/>
              </a:rPr>
              <a:t>…………….</a:t>
            </a:r>
            <a:r>
              <a:rPr lang="fr-FR" sz="1000" dirty="0" smtClean="0">
                <a:solidFill>
                  <a:srgbClr val="CD071E"/>
                </a:solidFill>
                <a:latin typeface="Tahoma" pitchFamily="34" charset="0"/>
                <a:ea typeface="Tahoma" pitchFamily="34" charset="0"/>
                <a:cs typeface="Tahoma" pitchFamily="34" charset="0"/>
              </a:rPr>
              <a:t>17 </a:t>
            </a:r>
            <a:r>
              <a:rPr lang="fr-FR" sz="1000" dirty="0">
                <a:solidFill>
                  <a:srgbClr val="CD071E"/>
                </a:solidFill>
                <a:latin typeface="Tahoma" pitchFamily="34" charset="0"/>
                <a:ea typeface="Tahoma" pitchFamily="34" charset="0"/>
                <a:cs typeface="Tahoma" pitchFamily="34" charset="0"/>
              </a:rPr>
              <a:t>SAMU</a:t>
            </a:r>
            <a:r>
              <a:rPr lang="fr-FR" sz="1000" dirty="0" smtClean="0">
                <a:solidFill>
                  <a:srgbClr val="9C9D9F"/>
                </a:solidFill>
                <a:latin typeface="Tahoma" pitchFamily="34" charset="0"/>
                <a:ea typeface="Tahoma" pitchFamily="34" charset="0"/>
                <a:cs typeface="Tahoma" pitchFamily="34" charset="0"/>
              </a:rPr>
              <a:t>...........................................</a:t>
            </a:r>
            <a:r>
              <a:rPr lang="fr-FR" sz="1000" dirty="0" smtClean="0">
                <a:solidFill>
                  <a:srgbClr val="CD071E"/>
                </a:solidFill>
                <a:latin typeface="Tahoma" pitchFamily="34" charset="0"/>
                <a:ea typeface="Tahoma" pitchFamily="34" charset="0"/>
                <a:cs typeface="Tahoma" pitchFamily="34" charset="0"/>
              </a:rPr>
              <a:t>15 ou 112 </a:t>
            </a:r>
            <a:endParaRPr lang="fr-FR" sz="1000" dirty="0">
              <a:latin typeface="Tahoma" pitchFamily="34" charset="0"/>
              <a:ea typeface="Tahoma" pitchFamily="34" charset="0"/>
              <a:cs typeface="Tahoma" pitchFamily="34" charset="0"/>
            </a:endParaRPr>
          </a:p>
          <a:p>
            <a:pPr marL="12700" algn="just"/>
            <a:r>
              <a:rPr lang="fr-FR" sz="1000" dirty="0" smtClean="0">
                <a:solidFill>
                  <a:srgbClr val="CD071E"/>
                </a:solidFill>
                <a:latin typeface="Tahoma" pitchFamily="34" charset="0"/>
                <a:ea typeface="Tahoma" pitchFamily="34" charset="0"/>
                <a:cs typeface="Tahoma" pitchFamily="34" charset="0"/>
              </a:rPr>
              <a:t>HOPITAL BAGNOL/CEZE</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CD071E"/>
                </a:solidFill>
                <a:latin typeface="Tahoma" pitchFamily="34" charset="0"/>
                <a:ea typeface="Tahoma" pitchFamily="34" charset="0"/>
                <a:cs typeface="Tahoma" pitchFamily="34" charset="0"/>
              </a:rPr>
              <a:t>04 66 79 10 11</a:t>
            </a:r>
            <a:endParaRPr lang="fr-FR" sz="1000" dirty="0">
              <a:latin typeface="Tahoma" pitchFamily="34" charset="0"/>
              <a:ea typeface="Tahoma" pitchFamily="34" charset="0"/>
              <a:cs typeface="Tahoma" pitchFamily="34" charset="0"/>
            </a:endParaRPr>
          </a:p>
          <a:p>
            <a:pPr marL="12700" algn="just"/>
            <a:r>
              <a:rPr lang="fr-FR" sz="1000" dirty="0" smtClean="0">
                <a:solidFill>
                  <a:srgbClr val="CD071E"/>
                </a:solidFill>
                <a:latin typeface="Tahoma" pitchFamily="34" charset="0"/>
                <a:ea typeface="Tahoma" pitchFamily="34" charset="0"/>
                <a:cs typeface="Tahoma" pitchFamily="34" charset="0"/>
              </a:rPr>
              <a:t>CENTRE </a:t>
            </a:r>
            <a:r>
              <a:rPr lang="fr-FR" sz="1000" dirty="0">
                <a:solidFill>
                  <a:srgbClr val="CD071E"/>
                </a:solidFill>
                <a:latin typeface="Tahoma" pitchFamily="34" charset="0"/>
                <a:ea typeface="Tahoma" pitchFamily="34" charset="0"/>
                <a:cs typeface="Tahoma" pitchFamily="34" charset="0"/>
              </a:rPr>
              <a:t>ANTI </a:t>
            </a:r>
            <a:r>
              <a:rPr lang="fr-FR" sz="1000" dirty="0" smtClean="0">
                <a:solidFill>
                  <a:srgbClr val="CD071E"/>
                </a:solidFill>
                <a:latin typeface="Tahoma" pitchFamily="34" charset="0"/>
                <a:ea typeface="Tahoma" pitchFamily="34" charset="0"/>
                <a:cs typeface="Tahoma" pitchFamily="34" charset="0"/>
              </a:rPr>
              <a:t>POISON</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CD071E"/>
                </a:solidFill>
                <a:latin typeface="Tahoma" pitchFamily="34" charset="0"/>
                <a:ea typeface="Tahoma" pitchFamily="34" charset="0"/>
                <a:cs typeface="Tahoma" pitchFamily="34" charset="0"/>
              </a:rPr>
              <a:t>04 91 75 25 </a:t>
            </a:r>
            <a:r>
              <a:rPr lang="fr-FR" sz="1000" dirty="0" err="1" smtClean="0">
                <a:solidFill>
                  <a:srgbClr val="CD071E"/>
                </a:solidFill>
                <a:latin typeface="Tahoma" pitchFamily="34" charset="0"/>
                <a:ea typeface="Tahoma" pitchFamily="34" charset="0"/>
                <a:cs typeface="Tahoma" pitchFamily="34" charset="0"/>
              </a:rPr>
              <a:t>25</a:t>
            </a:r>
            <a:endParaRPr lang="fr-FR" sz="1000" dirty="0" smtClean="0">
              <a:solidFill>
                <a:srgbClr val="CD071E"/>
              </a:solidFill>
              <a:latin typeface="Tahoma" pitchFamily="34" charset="0"/>
              <a:ea typeface="Tahoma" pitchFamily="34" charset="0"/>
              <a:cs typeface="Tahoma" pitchFamily="34" charset="0"/>
            </a:endParaRPr>
          </a:p>
          <a:p>
            <a:pPr marL="12700" algn="just"/>
            <a:endParaRPr lang="fr-FR" sz="1000" dirty="0" smtClean="0">
              <a:solidFill>
                <a:srgbClr val="CD071E"/>
              </a:solidFill>
              <a:latin typeface="Tahoma" pitchFamily="34" charset="0"/>
              <a:ea typeface="Tahoma" pitchFamily="34" charset="0"/>
              <a:cs typeface="Tahoma" pitchFamily="34" charset="0"/>
            </a:endParaRPr>
          </a:p>
          <a:p>
            <a:pPr marL="12700" algn="just"/>
            <a:endParaRPr lang="fr-FR" sz="1000" dirty="0">
              <a:latin typeface="Tahoma" pitchFamily="34" charset="0"/>
              <a:ea typeface="Tahoma" pitchFamily="34" charset="0"/>
              <a:cs typeface="Tahoma" pitchFamily="34" charset="0"/>
            </a:endParaRPr>
          </a:p>
        </p:txBody>
      </p:sp>
      <p:sp>
        <p:nvSpPr>
          <p:cNvPr id="32" name="object 32"/>
          <p:cNvSpPr txBox="1"/>
          <p:nvPr/>
        </p:nvSpPr>
        <p:spPr>
          <a:xfrm>
            <a:off x="711200" y="2419350"/>
            <a:ext cx="2628900" cy="615553"/>
          </a:xfrm>
          <a:prstGeom prst="rect">
            <a:avLst/>
          </a:prstGeom>
        </p:spPr>
        <p:txBody>
          <a:bodyPr lIns="0" tIns="0" rIns="0" bIns="0">
            <a:spAutoFit/>
          </a:bodyPr>
          <a:lstStyle/>
          <a:p>
            <a:pPr marL="12700" fontAlgn="auto">
              <a:spcBef>
                <a:spcPts val="0"/>
              </a:spcBef>
              <a:spcAft>
                <a:spcPts val="0"/>
              </a:spcAft>
              <a:defRPr/>
            </a:pPr>
            <a:r>
              <a:rPr sz="1000" b="1" dirty="0">
                <a:solidFill>
                  <a:srgbClr val="9C9D9F"/>
                </a:solidFill>
                <a:latin typeface="Tahoma" pitchFamily="34" charset="0"/>
                <a:ea typeface="Tahoma" pitchFamily="34" charset="0"/>
                <a:cs typeface="Tahoma" pitchFamily="34" charset="0"/>
              </a:rPr>
              <a:t>SECOURS</a:t>
            </a:r>
            <a:endParaRPr sz="1000" dirty="0">
              <a:latin typeface="Tahoma" pitchFamily="34" charset="0"/>
              <a:ea typeface="Tahoma" pitchFamily="34" charset="0"/>
              <a:cs typeface="Tahoma" pitchFamily="34" charset="0"/>
            </a:endParaRPr>
          </a:p>
          <a:p>
            <a:pPr marL="12700" fontAlgn="auto">
              <a:spcBef>
                <a:spcPts val="0"/>
              </a:spcBef>
              <a:spcAft>
                <a:spcPts val="0"/>
              </a:spcAft>
              <a:defRPr/>
            </a:pPr>
            <a:r>
              <a:rPr sz="1000" dirty="0">
                <a:solidFill>
                  <a:srgbClr val="CD071E"/>
                </a:solidFill>
                <a:latin typeface="Tahoma" pitchFamily="34" charset="0"/>
                <a:ea typeface="Tahoma" pitchFamily="34" charset="0"/>
                <a:cs typeface="Tahoma" pitchFamily="34" charset="0"/>
              </a:rPr>
              <a:t>GENDARMERIE</a:t>
            </a:r>
            <a:endParaRPr sz="1000" dirty="0">
              <a:latin typeface="Tahoma" pitchFamily="34" charset="0"/>
              <a:ea typeface="Tahoma" pitchFamily="34" charset="0"/>
              <a:cs typeface="Tahoma" pitchFamily="34" charset="0"/>
            </a:endParaRPr>
          </a:p>
          <a:p>
            <a:pPr marL="12700" fontAlgn="auto">
              <a:spcBef>
                <a:spcPts val="0"/>
              </a:spcBef>
              <a:spcAft>
                <a:spcPts val="0"/>
              </a:spcAft>
              <a:defRPr/>
            </a:pPr>
            <a:r>
              <a:rPr lang="fr-FR" sz="1000" dirty="0" smtClean="0">
                <a:solidFill>
                  <a:srgbClr val="CD071E"/>
                </a:solidFill>
                <a:latin typeface="Tahoma" pitchFamily="34" charset="0"/>
                <a:ea typeface="Tahoma" pitchFamily="34" charset="0"/>
                <a:cs typeface="Tahoma" pitchFamily="34" charset="0"/>
              </a:rPr>
              <a:t>Bagnols sur Cèze</a:t>
            </a:r>
            <a:r>
              <a:rPr lang="fr-FR" sz="1000" dirty="0" smtClean="0">
                <a:solidFill>
                  <a:srgbClr val="9C9D9F"/>
                </a:solidFill>
                <a:latin typeface="Tahoma" pitchFamily="34" charset="0"/>
                <a:ea typeface="Tahoma" pitchFamily="34" charset="0"/>
                <a:cs typeface="Tahoma" pitchFamily="34" charset="0"/>
              </a:rPr>
              <a:t>………………….</a:t>
            </a:r>
            <a:r>
              <a:rPr lang="fr-FR" sz="1000" spc="-20" dirty="0" smtClean="0">
                <a:solidFill>
                  <a:srgbClr val="CD071E"/>
                </a:solidFill>
                <a:latin typeface="Tahoma" pitchFamily="34" charset="0"/>
                <a:ea typeface="Tahoma" pitchFamily="34" charset="0"/>
                <a:cs typeface="Tahoma" pitchFamily="34" charset="0"/>
              </a:rPr>
              <a:t>04 66 89 60 29</a:t>
            </a:r>
            <a:endParaRPr sz="1000" dirty="0">
              <a:latin typeface="Tahoma" pitchFamily="34" charset="0"/>
              <a:ea typeface="Tahoma" pitchFamily="34" charset="0"/>
              <a:cs typeface="Tahoma" pitchFamily="34" charset="0"/>
            </a:endParaRPr>
          </a:p>
          <a:p>
            <a:pPr marL="12700" fontAlgn="auto">
              <a:spcBef>
                <a:spcPts val="0"/>
              </a:spcBef>
              <a:spcAft>
                <a:spcPts val="0"/>
              </a:spcAft>
              <a:defRPr/>
            </a:pPr>
            <a:r>
              <a:rPr lang="fr-FR" sz="1000" dirty="0" err="1" smtClean="0">
                <a:solidFill>
                  <a:srgbClr val="CD071E"/>
                </a:solidFill>
                <a:latin typeface="Tahoma" pitchFamily="34" charset="0"/>
                <a:ea typeface="Tahoma" pitchFamily="34" charset="0"/>
                <a:cs typeface="Tahoma" pitchFamily="34" charset="0"/>
              </a:rPr>
              <a:t>Laudun</a:t>
            </a:r>
            <a:r>
              <a:rPr sz="1000" dirty="0" smtClean="0">
                <a:solidFill>
                  <a:srgbClr val="9C9D9F"/>
                </a:solidFill>
                <a:latin typeface="Tahoma" pitchFamily="34" charset="0"/>
                <a:ea typeface="Tahoma" pitchFamily="34" charset="0"/>
                <a:cs typeface="Tahoma" pitchFamily="34" charset="0"/>
              </a:rPr>
              <a:t>.........</a:t>
            </a:r>
            <a:r>
              <a:rPr lang="fr-FR" sz="1000" dirty="0" smtClean="0">
                <a:solidFill>
                  <a:srgbClr val="9C9D9F"/>
                </a:solidFill>
                <a:latin typeface="Tahoma" pitchFamily="34" charset="0"/>
                <a:ea typeface="Tahoma" pitchFamily="34" charset="0"/>
                <a:cs typeface="Tahoma" pitchFamily="34" charset="0"/>
              </a:rPr>
              <a:t>.........................</a:t>
            </a:r>
            <a:r>
              <a:rPr lang="fr-FR" sz="1000" spc="-20" dirty="0" smtClean="0">
                <a:solidFill>
                  <a:srgbClr val="CD071E"/>
                </a:solidFill>
                <a:latin typeface="Tahoma" pitchFamily="34" charset="0"/>
                <a:ea typeface="Tahoma" pitchFamily="34" charset="0"/>
                <a:cs typeface="Tahoma" pitchFamily="34" charset="0"/>
              </a:rPr>
              <a:t>04 66 33 24 26</a:t>
            </a:r>
            <a:endParaRPr sz="1000" dirty="0">
              <a:latin typeface="Tahoma" pitchFamily="34" charset="0"/>
              <a:ea typeface="Tahoma" pitchFamily="34" charset="0"/>
              <a:cs typeface="Tahoma" pitchFamily="34" charset="0"/>
            </a:endParaRPr>
          </a:p>
        </p:txBody>
      </p:sp>
      <p:sp>
        <p:nvSpPr>
          <p:cNvPr id="33" name="object 33"/>
          <p:cNvSpPr txBox="1"/>
          <p:nvPr/>
        </p:nvSpPr>
        <p:spPr>
          <a:xfrm>
            <a:off x="635000" y="3333750"/>
            <a:ext cx="2628900" cy="461665"/>
          </a:xfrm>
          <a:prstGeom prst="rect">
            <a:avLst/>
          </a:prstGeom>
        </p:spPr>
        <p:txBody>
          <a:bodyPr lIns="0" tIns="0" rIns="0" bIns="0">
            <a:spAutoFit/>
          </a:bodyPr>
          <a:lstStyle/>
          <a:p>
            <a:pPr marL="12700" fontAlgn="auto">
              <a:spcBef>
                <a:spcPts val="0"/>
              </a:spcBef>
              <a:spcAft>
                <a:spcPts val="0"/>
              </a:spcAft>
              <a:defRPr/>
            </a:pPr>
            <a:r>
              <a:rPr sz="1000" b="1" spc="35" dirty="0">
                <a:solidFill>
                  <a:srgbClr val="9C9D9F"/>
                </a:solidFill>
                <a:latin typeface="Tahoma" pitchFamily="34" charset="0"/>
                <a:ea typeface="Tahoma" pitchFamily="34" charset="0"/>
                <a:cs typeface="Tahoma" pitchFamily="34" charset="0"/>
              </a:rPr>
              <a:t>DE</a:t>
            </a:r>
            <a:r>
              <a:rPr sz="1000" b="1" spc="-25" dirty="0">
                <a:solidFill>
                  <a:srgbClr val="9C9D9F"/>
                </a:solidFill>
                <a:latin typeface="Tahoma" pitchFamily="34" charset="0"/>
                <a:ea typeface="Tahoma" pitchFamily="34" charset="0"/>
                <a:cs typeface="Tahoma" pitchFamily="34" charset="0"/>
              </a:rPr>
              <a:t>P</a:t>
            </a:r>
            <a:r>
              <a:rPr sz="1000" b="1" spc="20" dirty="0">
                <a:solidFill>
                  <a:srgbClr val="9C9D9F"/>
                </a:solidFill>
                <a:latin typeface="Tahoma" pitchFamily="34" charset="0"/>
                <a:ea typeface="Tahoma" pitchFamily="34" charset="0"/>
                <a:cs typeface="Tahoma" pitchFamily="34" charset="0"/>
              </a:rPr>
              <a:t>ANN</a:t>
            </a:r>
            <a:r>
              <a:rPr sz="1000" b="1" spc="5" dirty="0">
                <a:solidFill>
                  <a:srgbClr val="9C9D9F"/>
                </a:solidFill>
                <a:latin typeface="Tahoma" pitchFamily="34" charset="0"/>
                <a:ea typeface="Tahoma" pitchFamily="34" charset="0"/>
                <a:cs typeface="Tahoma" pitchFamily="34" charset="0"/>
              </a:rPr>
              <a:t>A</a:t>
            </a:r>
            <a:r>
              <a:rPr sz="1000" b="1" spc="25" dirty="0">
                <a:solidFill>
                  <a:srgbClr val="9C9D9F"/>
                </a:solidFill>
                <a:latin typeface="Tahoma" pitchFamily="34" charset="0"/>
                <a:ea typeface="Tahoma" pitchFamily="34" charset="0"/>
                <a:cs typeface="Tahoma" pitchFamily="34" charset="0"/>
              </a:rPr>
              <a:t>GES</a:t>
            </a:r>
            <a:endParaRPr sz="1000" dirty="0">
              <a:latin typeface="Tahoma" pitchFamily="34" charset="0"/>
              <a:ea typeface="Tahoma" pitchFamily="34" charset="0"/>
              <a:cs typeface="Tahoma" pitchFamily="34" charset="0"/>
            </a:endParaRPr>
          </a:p>
          <a:p>
            <a:pPr marL="12700" fontAlgn="auto">
              <a:spcBef>
                <a:spcPts val="0"/>
              </a:spcBef>
              <a:spcAft>
                <a:spcPts val="0"/>
              </a:spcAft>
              <a:defRPr/>
            </a:pPr>
            <a:r>
              <a:rPr sz="1000" spc="10" dirty="0" smtClean="0">
                <a:solidFill>
                  <a:srgbClr val="CD071E"/>
                </a:solidFill>
                <a:latin typeface="Tahoma" pitchFamily="34" charset="0"/>
                <a:ea typeface="Tahoma" pitchFamily="34" charset="0"/>
                <a:cs typeface="Tahoma" pitchFamily="34" charset="0"/>
              </a:rPr>
              <a:t>ERDF</a:t>
            </a:r>
            <a:r>
              <a:rPr lang="fr-FR" sz="1000" spc="10" dirty="0" smtClean="0">
                <a:solidFill>
                  <a:srgbClr val="CD071E"/>
                </a:solidFill>
                <a:latin typeface="Tahoma" pitchFamily="34" charset="0"/>
                <a:ea typeface="Tahoma" pitchFamily="34" charset="0"/>
                <a:cs typeface="Tahoma" pitchFamily="34" charset="0"/>
              </a:rPr>
              <a:t> </a:t>
            </a:r>
            <a:r>
              <a:rPr sz="1000" spc="10" dirty="0" err="1" smtClean="0">
                <a:solidFill>
                  <a:srgbClr val="CD071E"/>
                </a:solidFill>
                <a:latin typeface="Tahoma" pitchFamily="34" charset="0"/>
                <a:ea typeface="Tahoma" pitchFamily="34" charset="0"/>
                <a:cs typeface="Tahoma" pitchFamily="34" charset="0"/>
              </a:rPr>
              <a:t>dépannag</a:t>
            </a:r>
            <a:r>
              <a:rPr sz="1000" spc="90" dirty="0" err="1" smtClean="0">
                <a:solidFill>
                  <a:srgbClr val="CD071E"/>
                </a:solidFill>
                <a:latin typeface="Tahoma" pitchFamily="34" charset="0"/>
                <a:ea typeface="Tahoma" pitchFamily="34" charset="0"/>
                <a:cs typeface="Tahoma" pitchFamily="34" charset="0"/>
              </a:rPr>
              <a:t>e</a:t>
            </a:r>
            <a:r>
              <a:rPr sz="1000" spc="-35" dirty="0" smtClean="0">
                <a:solidFill>
                  <a:srgbClr val="9C9D9F"/>
                </a:solidFill>
                <a:latin typeface="Tahoma" pitchFamily="34" charset="0"/>
                <a:ea typeface="Tahoma" pitchFamily="34" charset="0"/>
                <a:cs typeface="Tahoma" pitchFamily="34" charset="0"/>
              </a:rPr>
              <a:t>............</a:t>
            </a:r>
            <a:r>
              <a:rPr lang="fr-FR" sz="1000" spc="-35" dirty="0" smtClean="0">
                <a:solidFill>
                  <a:srgbClr val="9C9D9F"/>
                </a:solidFill>
                <a:latin typeface="Tahoma" pitchFamily="34" charset="0"/>
                <a:ea typeface="Tahoma" pitchFamily="34" charset="0"/>
                <a:cs typeface="Tahoma" pitchFamily="34" charset="0"/>
              </a:rPr>
              <a:t>..........</a:t>
            </a:r>
            <a:r>
              <a:rPr sz="1000" spc="-150" dirty="0" smtClean="0">
                <a:solidFill>
                  <a:srgbClr val="9C9D9F"/>
                </a:solidFill>
                <a:latin typeface="Tahoma" pitchFamily="34" charset="0"/>
                <a:ea typeface="Tahoma" pitchFamily="34" charset="0"/>
                <a:cs typeface="Tahoma" pitchFamily="34" charset="0"/>
              </a:rPr>
              <a:t> </a:t>
            </a:r>
            <a:r>
              <a:rPr sz="1000" spc="-20" dirty="0">
                <a:solidFill>
                  <a:srgbClr val="CD071E"/>
                </a:solidFill>
                <a:latin typeface="Tahoma" pitchFamily="34" charset="0"/>
                <a:ea typeface="Tahoma" pitchFamily="34" charset="0"/>
                <a:cs typeface="Tahoma" pitchFamily="34" charset="0"/>
              </a:rPr>
              <a:t>09</a:t>
            </a:r>
            <a:r>
              <a:rPr sz="1000" spc="-90" dirty="0">
                <a:solidFill>
                  <a:srgbClr val="CD071E"/>
                </a:solidFill>
                <a:latin typeface="Tahoma" pitchFamily="34" charset="0"/>
                <a:ea typeface="Tahoma" pitchFamily="34" charset="0"/>
                <a:cs typeface="Tahoma" pitchFamily="34" charset="0"/>
              </a:rPr>
              <a:t> </a:t>
            </a:r>
            <a:r>
              <a:rPr sz="1000" spc="-20" dirty="0" smtClean="0">
                <a:solidFill>
                  <a:srgbClr val="CD071E"/>
                </a:solidFill>
                <a:latin typeface="Tahoma" pitchFamily="34" charset="0"/>
                <a:ea typeface="Tahoma" pitchFamily="34" charset="0"/>
                <a:cs typeface="Tahoma" pitchFamily="34" charset="0"/>
              </a:rPr>
              <a:t>72</a:t>
            </a:r>
            <a:r>
              <a:rPr lang="fr-FR" sz="1000" spc="-20" dirty="0" smtClean="0">
                <a:solidFill>
                  <a:srgbClr val="CD071E"/>
                </a:solidFill>
                <a:latin typeface="Tahoma" pitchFamily="34" charset="0"/>
                <a:ea typeface="Tahoma" pitchFamily="34" charset="0"/>
                <a:cs typeface="Tahoma" pitchFamily="34" charset="0"/>
              </a:rPr>
              <a:t> </a:t>
            </a:r>
            <a:r>
              <a:rPr sz="1000" spc="-20" dirty="0" smtClean="0">
                <a:solidFill>
                  <a:srgbClr val="CD071E"/>
                </a:solidFill>
                <a:latin typeface="Tahoma" pitchFamily="34" charset="0"/>
                <a:ea typeface="Tahoma" pitchFamily="34" charset="0"/>
                <a:cs typeface="Tahoma" pitchFamily="34" charset="0"/>
              </a:rPr>
              <a:t>67</a:t>
            </a:r>
            <a:r>
              <a:rPr lang="fr-FR" sz="1000" spc="-20" dirty="0" smtClean="0">
                <a:solidFill>
                  <a:srgbClr val="CD071E"/>
                </a:solidFill>
                <a:latin typeface="Tahoma" pitchFamily="34" charset="0"/>
                <a:ea typeface="Tahoma" pitchFamily="34" charset="0"/>
                <a:cs typeface="Tahoma" pitchFamily="34" charset="0"/>
              </a:rPr>
              <a:t> </a:t>
            </a:r>
            <a:r>
              <a:rPr sz="1000" spc="-20" dirty="0" smtClean="0">
                <a:solidFill>
                  <a:srgbClr val="CD071E"/>
                </a:solidFill>
                <a:latin typeface="Tahoma" pitchFamily="34" charset="0"/>
                <a:ea typeface="Tahoma" pitchFamily="34" charset="0"/>
                <a:cs typeface="Tahoma" pitchFamily="34" charset="0"/>
              </a:rPr>
              <a:t>50</a:t>
            </a:r>
            <a:r>
              <a:rPr sz="1000" spc="-90" dirty="0" smtClean="0">
                <a:solidFill>
                  <a:srgbClr val="CD071E"/>
                </a:solidFill>
                <a:latin typeface="Tahoma" pitchFamily="34" charset="0"/>
                <a:ea typeface="Tahoma" pitchFamily="34" charset="0"/>
                <a:cs typeface="Tahoma" pitchFamily="34" charset="0"/>
              </a:rPr>
              <a:t> </a:t>
            </a:r>
            <a:r>
              <a:rPr sz="1000" spc="-20" dirty="0">
                <a:solidFill>
                  <a:srgbClr val="CD071E"/>
                </a:solidFill>
                <a:latin typeface="Tahoma" pitchFamily="34" charset="0"/>
                <a:ea typeface="Tahoma" pitchFamily="34" charset="0"/>
                <a:cs typeface="Tahoma" pitchFamily="34" charset="0"/>
              </a:rPr>
              <a:t>35</a:t>
            </a:r>
            <a:endParaRPr sz="1000" dirty="0">
              <a:latin typeface="Tahoma" pitchFamily="34" charset="0"/>
              <a:ea typeface="Tahoma" pitchFamily="34" charset="0"/>
              <a:cs typeface="Tahoma" pitchFamily="34" charset="0"/>
            </a:endParaRPr>
          </a:p>
          <a:p>
            <a:pPr marL="12700" fontAlgn="auto">
              <a:spcBef>
                <a:spcPts val="0"/>
              </a:spcBef>
              <a:spcAft>
                <a:spcPts val="0"/>
              </a:spcAft>
              <a:defRPr/>
            </a:pPr>
            <a:endParaRPr sz="1000" dirty="0">
              <a:latin typeface="Tahoma" pitchFamily="34" charset="0"/>
              <a:ea typeface="Tahoma" pitchFamily="34" charset="0"/>
              <a:cs typeface="Tahoma" pitchFamily="34" charset="0"/>
            </a:endParaRPr>
          </a:p>
        </p:txBody>
      </p:sp>
      <p:sp>
        <p:nvSpPr>
          <p:cNvPr id="31779" name="object 36"/>
          <p:cNvSpPr>
            <a:spLocks noChangeArrowheads="1"/>
          </p:cNvSpPr>
          <p:nvPr/>
        </p:nvSpPr>
        <p:spPr bwMode="auto">
          <a:xfrm>
            <a:off x="0" y="0"/>
            <a:ext cx="468313" cy="3465513"/>
          </a:xfrm>
          <a:custGeom>
            <a:avLst/>
            <a:gdLst>
              <a:gd name="T0" fmla="*/ 0 w 467995"/>
              <a:gd name="T1" fmla="*/ 0 h 3465195"/>
              <a:gd name="T2" fmla="*/ 467995 w 467995"/>
              <a:gd name="T3" fmla="*/ 3465195 h 3465195"/>
            </a:gdLst>
            <a:ahLst/>
            <a:cxnLst/>
            <a:rect l="T0" t="T1" r="T2" b="T3"/>
            <a:pathLst>
              <a:path w="467995" h="3465195">
                <a:moveTo>
                  <a:pt x="467702" y="0"/>
                </a:moveTo>
                <a:lnTo>
                  <a:pt x="0" y="0"/>
                </a:lnTo>
                <a:lnTo>
                  <a:pt x="0" y="3464685"/>
                </a:lnTo>
                <a:lnTo>
                  <a:pt x="363083" y="3464449"/>
                </a:lnTo>
                <a:lnTo>
                  <a:pt x="414216" y="3460801"/>
                </a:lnTo>
                <a:lnTo>
                  <a:pt x="451913" y="3441968"/>
                </a:lnTo>
                <a:lnTo>
                  <a:pt x="465750" y="3396193"/>
                </a:lnTo>
                <a:lnTo>
                  <a:pt x="467674" y="3336980"/>
                </a:lnTo>
                <a:lnTo>
                  <a:pt x="467702"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37" name="object 37"/>
          <p:cNvSpPr txBox="1"/>
          <p:nvPr/>
        </p:nvSpPr>
        <p:spPr>
          <a:xfrm>
            <a:off x="177801" y="430657"/>
            <a:ext cx="276999" cy="2867025"/>
          </a:xfrm>
          <a:prstGeom prst="rect">
            <a:avLst/>
          </a:prstGeom>
        </p:spPr>
        <p:txBody>
          <a:bodyPr vert="vert270" lIns="0" tIns="0" rIns="0" bIns="0">
            <a:spAutoFit/>
          </a:bodyPr>
          <a:lstStyle/>
          <a:p>
            <a:pPr marL="12700" fontAlgn="auto">
              <a:spcBef>
                <a:spcPts val="0"/>
              </a:spcBef>
              <a:spcAft>
                <a:spcPts val="0"/>
              </a:spcAft>
              <a:defRPr/>
            </a:pPr>
            <a:r>
              <a:rPr b="1" dirty="0" smtClean="0">
                <a:solidFill>
                  <a:srgbClr val="FFFFFF"/>
                </a:solidFill>
                <a:latin typeface="Trebuchet MS"/>
                <a:cs typeface="Trebuchet MS"/>
              </a:rPr>
              <a:t>Recommendations</a:t>
            </a:r>
            <a:r>
              <a:rPr b="1" spc="-140" dirty="0" smtClean="0">
                <a:solidFill>
                  <a:srgbClr val="FFFFFF"/>
                </a:solidFill>
                <a:latin typeface="Trebuchet MS"/>
                <a:cs typeface="Trebuchet MS"/>
              </a:rPr>
              <a:t> </a:t>
            </a:r>
            <a:r>
              <a:rPr b="1" dirty="0" smtClean="0">
                <a:solidFill>
                  <a:srgbClr val="FFFFFF"/>
                </a:solidFill>
                <a:latin typeface="Trebuchet MS"/>
                <a:cs typeface="Trebuchet MS"/>
              </a:rPr>
              <a:t>utile</a:t>
            </a:r>
            <a:r>
              <a:rPr lang="fr-FR" b="1" dirty="0" smtClean="0">
                <a:solidFill>
                  <a:srgbClr val="FFFFFF"/>
                </a:solidFill>
                <a:latin typeface="Trebuchet MS"/>
                <a:cs typeface="Trebuchet MS"/>
              </a:rPr>
              <a:t>s</a:t>
            </a:r>
            <a:endParaRPr dirty="0">
              <a:latin typeface="Trebuchet MS"/>
              <a:cs typeface="Trebuchet MS"/>
            </a:endParaRPr>
          </a:p>
        </p:txBody>
      </p:sp>
      <p:sp>
        <p:nvSpPr>
          <p:cNvPr id="31781" name="object 38"/>
          <p:cNvSpPr>
            <a:spLocks noChangeArrowheads="1"/>
          </p:cNvSpPr>
          <p:nvPr/>
        </p:nvSpPr>
        <p:spPr bwMode="auto">
          <a:xfrm>
            <a:off x="565150" y="4787900"/>
            <a:ext cx="777875" cy="779463"/>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82" name="object 39"/>
          <p:cNvSpPr>
            <a:spLocks noChangeArrowheads="1"/>
          </p:cNvSpPr>
          <p:nvPr/>
        </p:nvSpPr>
        <p:spPr bwMode="auto">
          <a:xfrm>
            <a:off x="565150" y="4787900"/>
            <a:ext cx="779463" cy="779463"/>
          </a:xfrm>
          <a:custGeom>
            <a:avLst/>
            <a:gdLst>
              <a:gd name="T0" fmla="*/ 0 w 779144"/>
              <a:gd name="T1" fmla="*/ 0 h 779145"/>
              <a:gd name="T2" fmla="*/ 779144 w 779144"/>
              <a:gd name="T3" fmla="*/ 779145 h 779145"/>
            </a:gdLst>
            <a:ahLst/>
            <a:cxnLst/>
            <a:rect l="T0" t="T1" r="T2" b="T3"/>
            <a:pathLst>
              <a:path w="779144" h="779145">
                <a:moveTo>
                  <a:pt x="131838" y="0"/>
                </a:moveTo>
                <a:lnTo>
                  <a:pt x="84964" y="333"/>
                </a:lnTo>
                <a:lnTo>
                  <a:pt x="37803" y="5208"/>
                </a:lnTo>
                <a:lnTo>
                  <a:pt x="7639" y="30374"/>
                </a:lnTo>
                <a:lnTo>
                  <a:pt x="802" y="71998"/>
                </a:lnTo>
                <a:lnTo>
                  <a:pt x="13" y="114331"/>
                </a:lnTo>
                <a:lnTo>
                  <a:pt x="0" y="646734"/>
                </a:lnTo>
                <a:lnTo>
                  <a:pt x="41" y="671882"/>
                </a:lnTo>
                <a:lnTo>
                  <a:pt x="1124" y="712166"/>
                </a:lnTo>
                <a:lnTo>
                  <a:pt x="8999" y="751316"/>
                </a:lnTo>
                <a:lnTo>
                  <a:pt x="41665" y="774300"/>
                </a:lnTo>
                <a:lnTo>
                  <a:pt x="91539" y="778375"/>
                </a:lnTo>
                <a:lnTo>
                  <a:pt x="646734" y="778573"/>
                </a:lnTo>
                <a:lnTo>
                  <a:pt x="671882" y="778531"/>
                </a:lnTo>
                <a:lnTo>
                  <a:pt x="712166" y="777448"/>
                </a:lnTo>
                <a:lnTo>
                  <a:pt x="751316" y="769573"/>
                </a:lnTo>
                <a:lnTo>
                  <a:pt x="774300" y="736907"/>
                </a:lnTo>
                <a:lnTo>
                  <a:pt x="778375" y="687033"/>
                </a:lnTo>
                <a:lnTo>
                  <a:pt x="778573" y="131838"/>
                </a:lnTo>
                <a:lnTo>
                  <a:pt x="778531" y="106691"/>
                </a:lnTo>
                <a:lnTo>
                  <a:pt x="777448" y="66407"/>
                </a:lnTo>
                <a:lnTo>
                  <a:pt x="769573" y="27257"/>
                </a:lnTo>
                <a:lnTo>
                  <a:pt x="736907" y="4273"/>
                </a:lnTo>
                <a:lnTo>
                  <a:pt x="687033" y="197"/>
                </a:lnTo>
                <a:lnTo>
                  <a:pt x="131838" y="0"/>
                </a:lnTo>
                <a:close/>
              </a:path>
            </a:pathLst>
          </a:custGeom>
          <a:noFill/>
          <a:ln w="10985">
            <a:solidFill>
              <a:srgbClr val="1A171C"/>
            </a:solidFill>
            <a:miter lim="800000"/>
            <a:headEnd/>
            <a:tailEnd/>
          </a:ln>
        </p:spPr>
        <p:txBody>
          <a:bodyPr lIns="0" tIns="0" rIns="0" bIns="0">
            <a:spAutoFit/>
          </a:bodyPr>
          <a:lstStyle/>
          <a:p>
            <a:endParaRPr lang="fr-FR">
              <a:latin typeface="Calibri" pitchFamily="34" charset="0"/>
            </a:endParaRPr>
          </a:p>
        </p:txBody>
      </p:sp>
      <p:sp>
        <p:nvSpPr>
          <p:cNvPr id="31783" name="object 40"/>
          <p:cNvSpPr>
            <a:spLocks noChangeArrowheads="1"/>
          </p:cNvSpPr>
          <p:nvPr/>
        </p:nvSpPr>
        <p:spPr bwMode="auto">
          <a:xfrm>
            <a:off x="1495425" y="4787900"/>
            <a:ext cx="777875" cy="77946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84" name="object 41"/>
          <p:cNvSpPr>
            <a:spLocks noChangeArrowheads="1"/>
          </p:cNvSpPr>
          <p:nvPr/>
        </p:nvSpPr>
        <p:spPr bwMode="auto">
          <a:xfrm>
            <a:off x="1495425" y="4787900"/>
            <a:ext cx="779463" cy="779463"/>
          </a:xfrm>
          <a:custGeom>
            <a:avLst/>
            <a:gdLst>
              <a:gd name="T0" fmla="*/ 0 w 779144"/>
              <a:gd name="T1" fmla="*/ 0 h 779145"/>
              <a:gd name="T2" fmla="*/ 779144 w 779144"/>
              <a:gd name="T3" fmla="*/ 779145 h 779145"/>
            </a:gdLst>
            <a:ahLst/>
            <a:cxnLst/>
            <a:rect l="T0" t="T1" r="T2" b="T3"/>
            <a:pathLst>
              <a:path w="779144" h="779145">
                <a:moveTo>
                  <a:pt x="131838" y="0"/>
                </a:moveTo>
                <a:lnTo>
                  <a:pt x="84964" y="333"/>
                </a:lnTo>
                <a:lnTo>
                  <a:pt x="37803" y="5208"/>
                </a:lnTo>
                <a:lnTo>
                  <a:pt x="7639" y="30374"/>
                </a:lnTo>
                <a:lnTo>
                  <a:pt x="802" y="71998"/>
                </a:lnTo>
                <a:lnTo>
                  <a:pt x="13" y="114331"/>
                </a:lnTo>
                <a:lnTo>
                  <a:pt x="0" y="646734"/>
                </a:lnTo>
                <a:lnTo>
                  <a:pt x="41" y="671882"/>
                </a:lnTo>
                <a:lnTo>
                  <a:pt x="1124" y="712166"/>
                </a:lnTo>
                <a:lnTo>
                  <a:pt x="8999" y="751316"/>
                </a:lnTo>
                <a:lnTo>
                  <a:pt x="41665" y="774300"/>
                </a:lnTo>
                <a:lnTo>
                  <a:pt x="91539" y="778375"/>
                </a:lnTo>
                <a:lnTo>
                  <a:pt x="646734" y="778573"/>
                </a:lnTo>
                <a:lnTo>
                  <a:pt x="671882" y="778531"/>
                </a:lnTo>
                <a:lnTo>
                  <a:pt x="712166" y="777448"/>
                </a:lnTo>
                <a:lnTo>
                  <a:pt x="751316" y="769573"/>
                </a:lnTo>
                <a:lnTo>
                  <a:pt x="774300" y="736907"/>
                </a:lnTo>
                <a:lnTo>
                  <a:pt x="778375" y="687033"/>
                </a:lnTo>
                <a:lnTo>
                  <a:pt x="778573" y="131838"/>
                </a:lnTo>
                <a:lnTo>
                  <a:pt x="778531" y="106691"/>
                </a:lnTo>
                <a:lnTo>
                  <a:pt x="777448" y="66407"/>
                </a:lnTo>
                <a:lnTo>
                  <a:pt x="769573" y="27257"/>
                </a:lnTo>
                <a:lnTo>
                  <a:pt x="736907" y="4273"/>
                </a:lnTo>
                <a:lnTo>
                  <a:pt x="687033" y="197"/>
                </a:lnTo>
                <a:lnTo>
                  <a:pt x="131838" y="0"/>
                </a:lnTo>
                <a:close/>
              </a:path>
            </a:pathLst>
          </a:custGeom>
          <a:noFill/>
          <a:ln w="10985">
            <a:solidFill>
              <a:srgbClr val="1A171C"/>
            </a:solidFill>
            <a:miter lim="800000"/>
            <a:headEnd/>
            <a:tailEnd/>
          </a:ln>
        </p:spPr>
        <p:txBody>
          <a:bodyPr lIns="0" tIns="0" rIns="0" bIns="0">
            <a:spAutoFit/>
          </a:bodyPr>
          <a:lstStyle/>
          <a:p>
            <a:endParaRPr lang="fr-FR">
              <a:latin typeface="Calibri" pitchFamily="34" charset="0"/>
            </a:endParaRPr>
          </a:p>
        </p:txBody>
      </p:sp>
      <p:sp>
        <p:nvSpPr>
          <p:cNvPr id="31785" name="object 42"/>
          <p:cNvSpPr>
            <a:spLocks noChangeArrowheads="1"/>
          </p:cNvSpPr>
          <p:nvPr/>
        </p:nvSpPr>
        <p:spPr bwMode="auto">
          <a:xfrm>
            <a:off x="2430463" y="4787900"/>
            <a:ext cx="777875" cy="779463"/>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86" name="object 43"/>
          <p:cNvSpPr>
            <a:spLocks noChangeArrowheads="1"/>
          </p:cNvSpPr>
          <p:nvPr/>
        </p:nvSpPr>
        <p:spPr bwMode="auto">
          <a:xfrm>
            <a:off x="2430463" y="4787900"/>
            <a:ext cx="777875" cy="779463"/>
          </a:xfrm>
          <a:custGeom>
            <a:avLst/>
            <a:gdLst>
              <a:gd name="T0" fmla="*/ 0 w 779144"/>
              <a:gd name="T1" fmla="*/ 0 h 779145"/>
              <a:gd name="T2" fmla="*/ 779144 w 779144"/>
              <a:gd name="T3" fmla="*/ 779145 h 779145"/>
            </a:gdLst>
            <a:ahLst/>
            <a:cxnLst/>
            <a:rect l="T0" t="T1" r="T2" b="T3"/>
            <a:pathLst>
              <a:path w="779144" h="779145">
                <a:moveTo>
                  <a:pt x="131851" y="0"/>
                </a:moveTo>
                <a:lnTo>
                  <a:pt x="84974" y="333"/>
                </a:lnTo>
                <a:lnTo>
                  <a:pt x="37810" y="5207"/>
                </a:lnTo>
                <a:lnTo>
                  <a:pt x="7641" y="30370"/>
                </a:lnTo>
                <a:lnTo>
                  <a:pt x="803" y="71988"/>
                </a:lnTo>
                <a:lnTo>
                  <a:pt x="13" y="114314"/>
                </a:lnTo>
                <a:lnTo>
                  <a:pt x="0" y="646734"/>
                </a:lnTo>
                <a:lnTo>
                  <a:pt x="41" y="671881"/>
                </a:lnTo>
                <a:lnTo>
                  <a:pt x="1124" y="712163"/>
                </a:lnTo>
                <a:lnTo>
                  <a:pt x="8999" y="751313"/>
                </a:lnTo>
                <a:lnTo>
                  <a:pt x="41663" y="774298"/>
                </a:lnTo>
                <a:lnTo>
                  <a:pt x="91535" y="778375"/>
                </a:lnTo>
                <a:lnTo>
                  <a:pt x="646747" y="778573"/>
                </a:lnTo>
                <a:lnTo>
                  <a:pt x="671893" y="778531"/>
                </a:lnTo>
                <a:lnTo>
                  <a:pt x="712175" y="777448"/>
                </a:lnTo>
                <a:lnTo>
                  <a:pt x="751321" y="769572"/>
                </a:lnTo>
                <a:lnTo>
                  <a:pt x="774301" y="736901"/>
                </a:lnTo>
                <a:lnTo>
                  <a:pt x="778375" y="687020"/>
                </a:lnTo>
                <a:lnTo>
                  <a:pt x="778573" y="131838"/>
                </a:lnTo>
                <a:lnTo>
                  <a:pt x="778531" y="106690"/>
                </a:lnTo>
                <a:lnTo>
                  <a:pt x="777448" y="66404"/>
                </a:lnTo>
                <a:lnTo>
                  <a:pt x="769573" y="27254"/>
                </a:lnTo>
                <a:lnTo>
                  <a:pt x="736905" y="4272"/>
                </a:lnTo>
                <a:lnTo>
                  <a:pt x="687029" y="197"/>
                </a:lnTo>
                <a:lnTo>
                  <a:pt x="131851" y="0"/>
                </a:lnTo>
                <a:close/>
              </a:path>
            </a:pathLst>
          </a:custGeom>
          <a:noFill/>
          <a:ln w="5499">
            <a:solidFill>
              <a:srgbClr val="00519E"/>
            </a:solidFill>
            <a:miter lim="800000"/>
            <a:headEnd/>
            <a:tailEnd/>
          </a:ln>
        </p:spPr>
        <p:txBody>
          <a:bodyPr lIns="0" tIns="0" rIns="0" bIns="0">
            <a:spAutoFit/>
          </a:bodyPr>
          <a:lstStyle/>
          <a:p>
            <a:endParaRPr lang="fr-FR">
              <a:latin typeface="Calibri" pitchFamily="34" charset="0"/>
            </a:endParaRPr>
          </a:p>
        </p:txBody>
      </p:sp>
      <p:sp>
        <p:nvSpPr>
          <p:cNvPr id="31787" name="object 44"/>
          <p:cNvSpPr>
            <a:spLocks noChangeArrowheads="1"/>
          </p:cNvSpPr>
          <p:nvPr/>
        </p:nvSpPr>
        <p:spPr bwMode="auto">
          <a:xfrm>
            <a:off x="9339263" y="3559175"/>
            <a:ext cx="900112" cy="682625"/>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88" name="object 51"/>
          <p:cNvSpPr>
            <a:spLocks noChangeArrowheads="1"/>
          </p:cNvSpPr>
          <p:nvPr/>
        </p:nvSpPr>
        <p:spPr bwMode="auto">
          <a:xfrm>
            <a:off x="9366250" y="2489200"/>
            <a:ext cx="842963" cy="842963"/>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89" name="object 52"/>
          <p:cNvSpPr>
            <a:spLocks noChangeArrowheads="1"/>
          </p:cNvSpPr>
          <p:nvPr/>
        </p:nvSpPr>
        <p:spPr bwMode="auto">
          <a:xfrm>
            <a:off x="9315450" y="2462213"/>
            <a:ext cx="944563" cy="895350"/>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90" name="object 53"/>
          <p:cNvSpPr>
            <a:spLocks noChangeArrowheads="1"/>
          </p:cNvSpPr>
          <p:nvPr/>
        </p:nvSpPr>
        <p:spPr bwMode="auto">
          <a:xfrm>
            <a:off x="9547225" y="2847975"/>
            <a:ext cx="482600" cy="255588"/>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91" name="object 54"/>
          <p:cNvSpPr>
            <a:spLocks noChangeArrowheads="1"/>
          </p:cNvSpPr>
          <p:nvPr/>
        </p:nvSpPr>
        <p:spPr bwMode="auto">
          <a:xfrm>
            <a:off x="9505950" y="2841625"/>
            <a:ext cx="565150" cy="331788"/>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92" name="object 55"/>
          <p:cNvSpPr>
            <a:spLocks noChangeArrowheads="1"/>
          </p:cNvSpPr>
          <p:nvPr/>
        </p:nvSpPr>
        <p:spPr bwMode="auto">
          <a:xfrm>
            <a:off x="9534525" y="2544763"/>
            <a:ext cx="182563" cy="171450"/>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56" name="object 56"/>
          <p:cNvSpPr txBox="1"/>
          <p:nvPr/>
        </p:nvSpPr>
        <p:spPr>
          <a:xfrm>
            <a:off x="9648825" y="2903538"/>
            <a:ext cx="128588" cy="95250"/>
          </a:xfrm>
          <a:prstGeom prst="rect">
            <a:avLst/>
          </a:prstGeom>
        </p:spPr>
        <p:txBody>
          <a:bodyPr lIns="0" tIns="0" rIns="0" bIns="0">
            <a:spAutoFit/>
          </a:bodyPr>
          <a:lstStyle/>
          <a:p>
            <a:pPr marL="12700" fontAlgn="auto">
              <a:spcBef>
                <a:spcPts val="0"/>
              </a:spcBef>
              <a:spcAft>
                <a:spcPts val="0"/>
              </a:spcAft>
              <a:defRPr/>
            </a:pPr>
            <a:r>
              <a:rPr sz="550" dirty="0">
                <a:solidFill>
                  <a:srgbClr val="91D4F2"/>
                </a:solidFill>
                <a:latin typeface="OCR A Std"/>
                <a:cs typeface="OCR A Std"/>
              </a:rPr>
              <a:t>FM</a:t>
            </a:r>
            <a:endParaRPr sz="550">
              <a:latin typeface="OCR A Std"/>
              <a:cs typeface="OCR A Std"/>
            </a:endParaRPr>
          </a:p>
        </p:txBody>
      </p:sp>
      <p:sp>
        <p:nvSpPr>
          <p:cNvPr id="31794" name="object 57"/>
          <p:cNvSpPr>
            <a:spLocks noChangeArrowheads="1"/>
          </p:cNvSpPr>
          <p:nvPr/>
        </p:nvSpPr>
        <p:spPr bwMode="auto">
          <a:xfrm>
            <a:off x="9372600" y="5653088"/>
            <a:ext cx="842963" cy="842962"/>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795" name="object 58"/>
          <p:cNvSpPr>
            <a:spLocks noChangeArrowheads="1"/>
          </p:cNvSpPr>
          <p:nvPr/>
        </p:nvSpPr>
        <p:spPr bwMode="auto">
          <a:xfrm>
            <a:off x="9894888" y="5743575"/>
            <a:ext cx="219075" cy="633413"/>
          </a:xfrm>
          <a:custGeom>
            <a:avLst/>
            <a:gdLst>
              <a:gd name="T0" fmla="*/ 0 w 219075"/>
              <a:gd name="T1" fmla="*/ 0 h 634364"/>
              <a:gd name="T2" fmla="*/ 219075 w 219075"/>
              <a:gd name="T3" fmla="*/ 634364 h 634364"/>
            </a:gdLst>
            <a:ahLst/>
            <a:cxnLst/>
            <a:rect l="T0" t="T1" r="T2" b="T3"/>
            <a:pathLst>
              <a:path w="219075" h="634364">
                <a:moveTo>
                  <a:pt x="97726" y="0"/>
                </a:moveTo>
                <a:lnTo>
                  <a:pt x="0" y="246443"/>
                </a:lnTo>
                <a:lnTo>
                  <a:pt x="0" y="532079"/>
                </a:lnTo>
                <a:lnTo>
                  <a:pt x="218808" y="634111"/>
                </a:lnTo>
                <a:lnTo>
                  <a:pt x="218808" y="281343"/>
                </a:lnTo>
                <a:lnTo>
                  <a:pt x="9772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796" name="object 59"/>
          <p:cNvSpPr>
            <a:spLocks noChangeArrowheads="1"/>
          </p:cNvSpPr>
          <p:nvPr/>
        </p:nvSpPr>
        <p:spPr bwMode="auto">
          <a:xfrm>
            <a:off x="9890125" y="5730875"/>
            <a:ext cx="228600" cy="654050"/>
          </a:xfrm>
          <a:custGeom>
            <a:avLst/>
            <a:gdLst>
              <a:gd name="T0" fmla="*/ 0 w 228600"/>
              <a:gd name="T1" fmla="*/ 0 h 654050"/>
              <a:gd name="T2" fmla="*/ 228600 w 228600"/>
              <a:gd name="T3" fmla="*/ 654050 h 654050"/>
            </a:gdLst>
            <a:ahLst/>
            <a:cxnLst/>
            <a:rect l="T0" t="T1" r="T2" b="T3"/>
            <a:pathLst>
              <a:path w="228600" h="654050">
                <a:moveTo>
                  <a:pt x="102235" y="0"/>
                </a:moveTo>
                <a:lnTo>
                  <a:pt x="0" y="257771"/>
                </a:lnTo>
                <a:lnTo>
                  <a:pt x="0" y="547281"/>
                </a:lnTo>
                <a:lnTo>
                  <a:pt x="228155" y="653681"/>
                </a:lnTo>
                <a:lnTo>
                  <a:pt x="228155" y="639000"/>
                </a:lnTo>
                <a:lnTo>
                  <a:pt x="218808" y="639000"/>
                </a:lnTo>
                <a:lnTo>
                  <a:pt x="9347" y="541324"/>
                </a:lnTo>
                <a:lnTo>
                  <a:pt x="9347" y="260388"/>
                </a:lnTo>
                <a:lnTo>
                  <a:pt x="9017" y="260388"/>
                </a:lnTo>
                <a:lnTo>
                  <a:pt x="4673" y="258673"/>
                </a:lnTo>
                <a:lnTo>
                  <a:pt x="9696" y="258673"/>
                </a:lnTo>
                <a:lnTo>
                  <a:pt x="102577" y="24460"/>
                </a:lnTo>
                <a:lnTo>
                  <a:pt x="112761" y="24460"/>
                </a:lnTo>
                <a:lnTo>
                  <a:pt x="102235" y="0"/>
                </a:lnTo>
                <a:close/>
              </a:path>
              <a:path w="228600" h="654050">
                <a:moveTo>
                  <a:pt x="112761" y="24460"/>
                </a:moveTo>
                <a:lnTo>
                  <a:pt x="102577" y="24460"/>
                </a:lnTo>
                <a:lnTo>
                  <a:pt x="218808" y="294538"/>
                </a:lnTo>
                <a:lnTo>
                  <a:pt x="218808" y="639000"/>
                </a:lnTo>
                <a:lnTo>
                  <a:pt x="228155" y="639000"/>
                </a:lnTo>
                <a:lnTo>
                  <a:pt x="228155" y="292607"/>
                </a:lnTo>
                <a:lnTo>
                  <a:pt x="112761" y="24460"/>
                </a:lnTo>
                <a:close/>
              </a:path>
              <a:path w="228600" h="654050">
                <a:moveTo>
                  <a:pt x="9347" y="258673"/>
                </a:moveTo>
                <a:lnTo>
                  <a:pt x="4673" y="258673"/>
                </a:lnTo>
                <a:lnTo>
                  <a:pt x="9017" y="260388"/>
                </a:lnTo>
                <a:lnTo>
                  <a:pt x="9347" y="259555"/>
                </a:lnTo>
                <a:lnTo>
                  <a:pt x="9347" y="258673"/>
                </a:lnTo>
                <a:close/>
              </a:path>
              <a:path w="228600" h="654050">
                <a:moveTo>
                  <a:pt x="9347" y="259555"/>
                </a:moveTo>
                <a:lnTo>
                  <a:pt x="9017" y="260388"/>
                </a:lnTo>
                <a:lnTo>
                  <a:pt x="9347" y="260388"/>
                </a:lnTo>
                <a:lnTo>
                  <a:pt x="9347" y="259555"/>
                </a:lnTo>
                <a:close/>
              </a:path>
              <a:path w="228600" h="654050">
                <a:moveTo>
                  <a:pt x="9696" y="258673"/>
                </a:moveTo>
                <a:lnTo>
                  <a:pt x="9347" y="258673"/>
                </a:lnTo>
                <a:lnTo>
                  <a:pt x="9347" y="259555"/>
                </a:lnTo>
                <a:lnTo>
                  <a:pt x="9696" y="258673"/>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797" name="object 60"/>
          <p:cNvSpPr>
            <a:spLocks noChangeArrowheads="1"/>
          </p:cNvSpPr>
          <p:nvPr/>
        </p:nvSpPr>
        <p:spPr bwMode="auto">
          <a:xfrm>
            <a:off x="10120313" y="6027738"/>
            <a:ext cx="112712" cy="352425"/>
          </a:xfrm>
          <a:custGeom>
            <a:avLst/>
            <a:gdLst>
              <a:gd name="T0" fmla="*/ 0 w 113665"/>
              <a:gd name="T1" fmla="*/ 0 h 351789"/>
              <a:gd name="T2" fmla="*/ 113665 w 113665"/>
              <a:gd name="T3" fmla="*/ 351789 h 351789"/>
            </a:gdLst>
            <a:ahLst/>
            <a:cxnLst/>
            <a:rect l="T0" t="T1" r="T2" b="T3"/>
            <a:pathLst>
              <a:path w="113665" h="351789">
                <a:moveTo>
                  <a:pt x="0" y="0"/>
                </a:moveTo>
                <a:lnTo>
                  <a:pt x="0" y="351320"/>
                </a:lnTo>
                <a:lnTo>
                  <a:pt x="113652" y="319849"/>
                </a:lnTo>
                <a:lnTo>
                  <a:pt x="113652" y="31216"/>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798" name="object 61"/>
          <p:cNvSpPr>
            <a:spLocks noChangeArrowheads="1"/>
          </p:cNvSpPr>
          <p:nvPr/>
        </p:nvSpPr>
        <p:spPr bwMode="auto">
          <a:xfrm>
            <a:off x="10115550" y="6021388"/>
            <a:ext cx="122238" cy="365125"/>
          </a:xfrm>
          <a:custGeom>
            <a:avLst/>
            <a:gdLst>
              <a:gd name="T0" fmla="*/ 0 w 123190"/>
              <a:gd name="T1" fmla="*/ 0 h 363854"/>
              <a:gd name="T2" fmla="*/ 123190 w 123190"/>
              <a:gd name="T3" fmla="*/ 363854 h 363854"/>
            </a:gdLst>
            <a:ahLst/>
            <a:cxnLst/>
            <a:rect l="T0" t="T1" r="T2" b="T3"/>
            <a:pathLst>
              <a:path w="123190" h="363854">
                <a:moveTo>
                  <a:pt x="0" y="0"/>
                </a:moveTo>
                <a:lnTo>
                  <a:pt x="0" y="363575"/>
                </a:lnTo>
                <a:lnTo>
                  <a:pt x="5918" y="361949"/>
                </a:lnTo>
                <a:lnTo>
                  <a:pt x="3429" y="352932"/>
                </a:lnTo>
                <a:lnTo>
                  <a:pt x="9347" y="351294"/>
                </a:lnTo>
                <a:lnTo>
                  <a:pt x="9347" y="12255"/>
                </a:lnTo>
                <a:lnTo>
                  <a:pt x="44647" y="12255"/>
                </a:lnTo>
                <a:lnTo>
                  <a:pt x="0" y="0"/>
                </a:lnTo>
                <a:close/>
              </a:path>
              <a:path w="123190" h="363854">
                <a:moveTo>
                  <a:pt x="9347" y="351294"/>
                </a:moveTo>
                <a:lnTo>
                  <a:pt x="3429" y="352932"/>
                </a:lnTo>
                <a:lnTo>
                  <a:pt x="5918" y="361949"/>
                </a:lnTo>
                <a:lnTo>
                  <a:pt x="22202" y="357441"/>
                </a:lnTo>
                <a:lnTo>
                  <a:pt x="9347" y="357441"/>
                </a:lnTo>
                <a:lnTo>
                  <a:pt x="9347" y="351294"/>
                </a:lnTo>
                <a:close/>
              </a:path>
              <a:path w="123190" h="363854">
                <a:moveTo>
                  <a:pt x="44647" y="12255"/>
                </a:moveTo>
                <a:lnTo>
                  <a:pt x="9347" y="12255"/>
                </a:lnTo>
                <a:lnTo>
                  <a:pt x="113665" y="40893"/>
                </a:lnTo>
                <a:lnTo>
                  <a:pt x="113665" y="322414"/>
                </a:lnTo>
                <a:lnTo>
                  <a:pt x="9347" y="351294"/>
                </a:lnTo>
                <a:lnTo>
                  <a:pt x="9347" y="357441"/>
                </a:lnTo>
                <a:lnTo>
                  <a:pt x="22202" y="357441"/>
                </a:lnTo>
                <a:lnTo>
                  <a:pt x="123024" y="329526"/>
                </a:lnTo>
                <a:lnTo>
                  <a:pt x="123024" y="33769"/>
                </a:lnTo>
                <a:lnTo>
                  <a:pt x="44647" y="1225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799" name="object 62"/>
          <p:cNvSpPr>
            <a:spLocks noChangeArrowheads="1"/>
          </p:cNvSpPr>
          <p:nvPr/>
        </p:nvSpPr>
        <p:spPr bwMode="auto">
          <a:xfrm>
            <a:off x="9964738" y="5732463"/>
            <a:ext cx="260350" cy="336550"/>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800" name="object 63"/>
          <p:cNvSpPr>
            <a:spLocks noChangeArrowheads="1"/>
          </p:cNvSpPr>
          <p:nvPr/>
        </p:nvSpPr>
        <p:spPr bwMode="auto">
          <a:xfrm>
            <a:off x="9958388" y="5727700"/>
            <a:ext cx="271462" cy="346075"/>
          </a:xfrm>
          <a:custGeom>
            <a:avLst/>
            <a:gdLst>
              <a:gd name="T0" fmla="*/ 0 w 272415"/>
              <a:gd name="T1" fmla="*/ 0 h 346710"/>
              <a:gd name="T2" fmla="*/ 272415 w 272415"/>
              <a:gd name="T3" fmla="*/ 346710 h 346710"/>
            </a:gdLst>
            <a:ahLst/>
            <a:cxnLst/>
            <a:rect l="T0" t="T1" r="T2" b="T3"/>
            <a:pathLst>
              <a:path w="272415" h="346710">
                <a:moveTo>
                  <a:pt x="7315" y="4673"/>
                </a:moveTo>
                <a:lnTo>
                  <a:pt x="3073" y="6642"/>
                </a:lnTo>
                <a:lnTo>
                  <a:pt x="160515" y="346532"/>
                </a:lnTo>
                <a:lnTo>
                  <a:pt x="231050" y="336283"/>
                </a:lnTo>
                <a:lnTo>
                  <a:pt x="166077" y="336283"/>
                </a:lnTo>
                <a:lnTo>
                  <a:pt x="14633" y="9347"/>
                </a:lnTo>
                <a:lnTo>
                  <a:pt x="7315" y="9347"/>
                </a:lnTo>
                <a:lnTo>
                  <a:pt x="7315" y="4673"/>
                </a:lnTo>
                <a:close/>
              </a:path>
              <a:path w="272415" h="346710">
                <a:moveTo>
                  <a:pt x="270143" y="2705"/>
                </a:moveTo>
                <a:lnTo>
                  <a:pt x="11557" y="2705"/>
                </a:lnTo>
                <a:lnTo>
                  <a:pt x="14633" y="9347"/>
                </a:lnTo>
                <a:lnTo>
                  <a:pt x="260832" y="9347"/>
                </a:lnTo>
                <a:lnTo>
                  <a:pt x="262470" y="322262"/>
                </a:lnTo>
                <a:lnTo>
                  <a:pt x="166077" y="336283"/>
                </a:lnTo>
                <a:lnTo>
                  <a:pt x="231050" y="336283"/>
                </a:lnTo>
                <a:lnTo>
                  <a:pt x="271868" y="330352"/>
                </a:lnTo>
                <a:lnTo>
                  <a:pt x="270143" y="2705"/>
                </a:lnTo>
                <a:close/>
              </a:path>
              <a:path w="272415" h="346710">
                <a:moveTo>
                  <a:pt x="11557" y="2705"/>
                </a:moveTo>
                <a:lnTo>
                  <a:pt x="7315" y="4673"/>
                </a:lnTo>
                <a:lnTo>
                  <a:pt x="7315" y="9347"/>
                </a:lnTo>
                <a:lnTo>
                  <a:pt x="14633" y="9347"/>
                </a:lnTo>
                <a:lnTo>
                  <a:pt x="11557" y="2705"/>
                </a:lnTo>
                <a:close/>
              </a:path>
              <a:path w="272415" h="346710">
                <a:moveTo>
                  <a:pt x="270129" y="0"/>
                </a:moveTo>
                <a:lnTo>
                  <a:pt x="0" y="0"/>
                </a:lnTo>
                <a:lnTo>
                  <a:pt x="3073" y="6642"/>
                </a:lnTo>
                <a:lnTo>
                  <a:pt x="11557" y="2705"/>
                </a:lnTo>
                <a:lnTo>
                  <a:pt x="270143" y="2705"/>
                </a:lnTo>
                <a:lnTo>
                  <a:pt x="27012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01" name="object 64"/>
          <p:cNvSpPr>
            <a:spLocks noChangeArrowheads="1"/>
          </p:cNvSpPr>
          <p:nvPr/>
        </p:nvSpPr>
        <p:spPr bwMode="auto">
          <a:xfrm>
            <a:off x="9848850" y="5726113"/>
            <a:ext cx="134938" cy="276225"/>
          </a:xfrm>
          <a:custGeom>
            <a:avLst/>
            <a:gdLst>
              <a:gd name="T0" fmla="*/ 0 w 133984"/>
              <a:gd name="T1" fmla="*/ 0 h 275589"/>
              <a:gd name="T2" fmla="*/ 133984 w 133984"/>
              <a:gd name="T3" fmla="*/ 275589 h 275589"/>
            </a:gdLst>
            <a:ahLst/>
            <a:cxnLst/>
            <a:rect l="T0" t="T1" r="T2" b="T3"/>
            <a:pathLst>
              <a:path w="133984" h="275589">
                <a:moveTo>
                  <a:pt x="108839" y="0"/>
                </a:moveTo>
                <a:lnTo>
                  <a:pt x="0" y="275196"/>
                </a:lnTo>
                <a:lnTo>
                  <a:pt x="41808" y="274040"/>
                </a:lnTo>
                <a:lnTo>
                  <a:pt x="133540" y="48742"/>
                </a:lnTo>
                <a:lnTo>
                  <a:pt x="10883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02" name="object 65"/>
          <p:cNvSpPr>
            <a:spLocks noChangeArrowheads="1"/>
          </p:cNvSpPr>
          <p:nvPr/>
        </p:nvSpPr>
        <p:spPr bwMode="auto">
          <a:xfrm>
            <a:off x="10158413" y="6159500"/>
            <a:ext cx="63500" cy="84138"/>
          </a:xfrm>
          <a:custGeom>
            <a:avLst/>
            <a:gdLst>
              <a:gd name="T0" fmla="*/ 0 w 63500"/>
              <a:gd name="T1" fmla="*/ 0 h 83820"/>
              <a:gd name="T2" fmla="*/ 63500 w 63500"/>
              <a:gd name="T3" fmla="*/ 83820 h 83820"/>
            </a:gdLst>
            <a:ahLst/>
            <a:cxnLst/>
            <a:rect l="T0" t="T1" r="T2" b="T3"/>
            <a:pathLst>
              <a:path w="63500" h="83820">
                <a:moveTo>
                  <a:pt x="63398" y="0"/>
                </a:moveTo>
                <a:lnTo>
                  <a:pt x="0" y="8915"/>
                </a:lnTo>
                <a:lnTo>
                  <a:pt x="0" y="83261"/>
                </a:lnTo>
                <a:lnTo>
                  <a:pt x="63398" y="70548"/>
                </a:lnTo>
                <a:lnTo>
                  <a:pt x="63398"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31803" name="object 66"/>
          <p:cNvSpPr>
            <a:spLocks noChangeArrowheads="1"/>
          </p:cNvSpPr>
          <p:nvPr/>
        </p:nvSpPr>
        <p:spPr bwMode="auto">
          <a:xfrm>
            <a:off x="10153650" y="6153150"/>
            <a:ext cx="74613" cy="98425"/>
          </a:xfrm>
          <a:custGeom>
            <a:avLst/>
            <a:gdLst>
              <a:gd name="T0" fmla="*/ 0 w 74929"/>
              <a:gd name="T1" fmla="*/ 0 h 97154"/>
              <a:gd name="T2" fmla="*/ 74929 w 74929"/>
              <a:gd name="T3" fmla="*/ 97154 h 97154"/>
            </a:gdLst>
            <a:ahLst/>
            <a:cxnLst/>
            <a:rect l="T0" t="T1" r="T2" b="T3"/>
            <a:pathLst>
              <a:path w="74929" h="97154">
                <a:moveTo>
                  <a:pt x="74803" y="0"/>
                </a:moveTo>
                <a:lnTo>
                  <a:pt x="0" y="10528"/>
                </a:lnTo>
                <a:lnTo>
                  <a:pt x="0" y="96786"/>
                </a:lnTo>
                <a:lnTo>
                  <a:pt x="69419" y="82867"/>
                </a:lnTo>
                <a:lnTo>
                  <a:pt x="11391" y="82867"/>
                </a:lnTo>
                <a:lnTo>
                  <a:pt x="11391" y="20434"/>
                </a:lnTo>
                <a:lnTo>
                  <a:pt x="63398" y="13119"/>
                </a:lnTo>
                <a:lnTo>
                  <a:pt x="74803" y="13119"/>
                </a:lnTo>
                <a:lnTo>
                  <a:pt x="74803" y="0"/>
                </a:lnTo>
                <a:close/>
              </a:path>
              <a:path w="74929" h="97154">
                <a:moveTo>
                  <a:pt x="63398" y="72456"/>
                </a:moveTo>
                <a:lnTo>
                  <a:pt x="11391" y="82867"/>
                </a:lnTo>
                <a:lnTo>
                  <a:pt x="69419" y="82867"/>
                </a:lnTo>
                <a:lnTo>
                  <a:pt x="74803" y="81787"/>
                </a:lnTo>
                <a:lnTo>
                  <a:pt x="74803" y="77114"/>
                </a:lnTo>
                <a:lnTo>
                  <a:pt x="63398" y="77114"/>
                </a:lnTo>
                <a:lnTo>
                  <a:pt x="63398" y="72456"/>
                </a:lnTo>
                <a:close/>
              </a:path>
              <a:path w="74929" h="97154">
                <a:moveTo>
                  <a:pt x="67983" y="71539"/>
                </a:moveTo>
                <a:lnTo>
                  <a:pt x="63398" y="72456"/>
                </a:lnTo>
                <a:lnTo>
                  <a:pt x="63398" y="77114"/>
                </a:lnTo>
                <a:lnTo>
                  <a:pt x="69100" y="77114"/>
                </a:lnTo>
                <a:lnTo>
                  <a:pt x="67983" y="71539"/>
                </a:lnTo>
                <a:close/>
              </a:path>
              <a:path w="74929" h="97154">
                <a:moveTo>
                  <a:pt x="74803" y="71539"/>
                </a:moveTo>
                <a:lnTo>
                  <a:pt x="67983" y="71539"/>
                </a:lnTo>
                <a:lnTo>
                  <a:pt x="69100" y="77114"/>
                </a:lnTo>
                <a:lnTo>
                  <a:pt x="74803" y="77114"/>
                </a:lnTo>
                <a:lnTo>
                  <a:pt x="74803" y="71539"/>
                </a:lnTo>
                <a:close/>
              </a:path>
              <a:path w="74929" h="97154">
                <a:moveTo>
                  <a:pt x="74803" y="13119"/>
                </a:moveTo>
                <a:lnTo>
                  <a:pt x="63398" y="13119"/>
                </a:lnTo>
                <a:lnTo>
                  <a:pt x="63398" y="72456"/>
                </a:lnTo>
                <a:lnTo>
                  <a:pt x="67983" y="71539"/>
                </a:lnTo>
                <a:lnTo>
                  <a:pt x="74803" y="71539"/>
                </a:lnTo>
                <a:lnTo>
                  <a:pt x="74803" y="1311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04" name="object 67"/>
          <p:cNvSpPr>
            <a:spLocks noChangeArrowheads="1"/>
          </p:cNvSpPr>
          <p:nvPr/>
        </p:nvSpPr>
        <p:spPr bwMode="auto">
          <a:xfrm>
            <a:off x="10204450" y="6164263"/>
            <a:ext cx="0" cy="68262"/>
          </a:xfrm>
          <a:custGeom>
            <a:avLst/>
            <a:gdLst>
              <a:gd name="T0" fmla="*/ 0 h 67310"/>
              <a:gd name="T1" fmla="*/ 67310 h 67310"/>
            </a:gdLst>
            <a:ahLst/>
            <a:cxnLst/>
            <a:rect l="0" t="T0" r="0" b="T1"/>
            <a:pathLst>
              <a:path h="67310">
                <a:moveTo>
                  <a:pt x="0" y="0"/>
                </a:moveTo>
                <a:lnTo>
                  <a:pt x="0" y="67056"/>
                </a:lnTo>
              </a:path>
            </a:pathLst>
          </a:custGeom>
          <a:noFill/>
          <a:ln w="3175">
            <a:solidFill>
              <a:srgbClr val="FFFFFF"/>
            </a:solidFill>
            <a:miter lim="800000"/>
            <a:headEnd/>
            <a:tailEnd/>
          </a:ln>
        </p:spPr>
        <p:txBody>
          <a:bodyPr lIns="0" tIns="0" rIns="0" bIns="0">
            <a:spAutoFit/>
          </a:bodyPr>
          <a:lstStyle/>
          <a:p>
            <a:endParaRPr lang="fr-FR">
              <a:latin typeface="Calibri" pitchFamily="34" charset="0"/>
            </a:endParaRPr>
          </a:p>
        </p:txBody>
      </p:sp>
      <p:sp>
        <p:nvSpPr>
          <p:cNvPr id="31805" name="object 68"/>
          <p:cNvSpPr>
            <a:spLocks noChangeArrowheads="1"/>
          </p:cNvSpPr>
          <p:nvPr/>
        </p:nvSpPr>
        <p:spPr bwMode="auto">
          <a:xfrm>
            <a:off x="10204450" y="6164263"/>
            <a:ext cx="0" cy="68262"/>
          </a:xfrm>
          <a:custGeom>
            <a:avLst/>
            <a:gdLst>
              <a:gd name="T0" fmla="*/ 0 h 67310"/>
              <a:gd name="T1" fmla="*/ 67310 h 67310"/>
            </a:gdLst>
            <a:ahLst/>
            <a:cxnLst/>
            <a:rect l="0" t="T0" r="0" b="T1"/>
            <a:pathLst>
              <a:path h="67310">
                <a:moveTo>
                  <a:pt x="0" y="0"/>
                </a:moveTo>
                <a:lnTo>
                  <a:pt x="0" y="67056"/>
                </a:lnTo>
              </a:path>
            </a:pathLst>
          </a:custGeom>
          <a:noFill/>
          <a:ln w="12661">
            <a:solidFill>
              <a:srgbClr val="1A171C"/>
            </a:solidFill>
            <a:miter lim="800000"/>
            <a:headEnd/>
            <a:tailEnd/>
          </a:ln>
        </p:spPr>
        <p:txBody>
          <a:bodyPr lIns="0" tIns="0" rIns="0" bIns="0">
            <a:spAutoFit/>
          </a:bodyPr>
          <a:lstStyle/>
          <a:p>
            <a:endParaRPr lang="fr-FR">
              <a:latin typeface="Calibri" pitchFamily="34" charset="0"/>
            </a:endParaRPr>
          </a:p>
        </p:txBody>
      </p:sp>
      <p:sp>
        <p:nvSpPr>
          <p:cNvPr id="31806" name="object 69"/>
          <p:cNvSpPr>
            <a:spLocks noChangeArrowheads="1"/>
          </p:cNvSpPr>
          <p:nvPr/>
        </p:nvSpPr>
        <p:spPr bwMode="auto">
          <a:xfrm>
            <a:off x="10158413" y="6192838"/>
            <a:ext cx="63500" cy="19050"/>
          </a:xfrm>
          <a:custGeom>
            <a:avLst/>
            <a:gdLst>
              <a:gd name="T0" fmla="*/ 0 w 63500"/>
              <a:gd name="T1" fmla="*/ 0 h 19050"/>
              <a:gd name="T2" fmla="*/ 63500 w 63500"/>
              <a:gd name="T3" fmla="*/ 19050 h 19050"/>
            </a:gdLst>
            <a:ahLst/>
            <a:cxnLst/>
            <a:rect l="T0" t="T1" r="T2" b="T3"/>
            <a:pathLst>
              <a:path w="63500" h="19050">
                <a:moveTo>
                  <a:pt x="61722" y="0"/>
                </a:moveTo>
                <a:lnTo>
                  <a:pt x="0" y="7607"/>
                </a:lnTo>
                <a:lnTo>
                  <a:pt x="1397" y="18910"/>
                </a:lnTo>
                <a:lnTo>
                  <a:pt x="63119" y="11315"/>
                </a:lnTo>
                <a:lnTo>
                  <a:pt x="6172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07" name="object 70"/>
          <p:cNvSpPr>
            <a:spLocks noChangeArrowheads="1"/>
          </p:cNvSpPr>
          <p:nvPr/>
        </p:nvSpPr>
        <p:spPr bwMode="auto">
          <a:xfrm>
            <a:off x="9390063" y="5946775"/>
            <a:ext cx="322262" cy="414338"/>
          </a:xfrm>
          <a:custGeom>
            <a:avLst/>
            <a:gdLst>
              <a:gd name="T0" fmla="*/ 0 w 322579"/>
              <a:gd name="T1" fmla="*/ 0 h 414654"/>
              <a:gd name="T2" fmla="*/ 322579 w 322579"/>
              <a:gd name="T3" fmla="*/ 414654 h 414654"/>
            </a:gdLst>
            <a:ahLst/>
            <a:cxnLst/>
            <a:rect l="T0" t="T1" r="T2" b="T3"/>
            <a:pathLst>
              <a:path w="322579" h="414654">
                <a:moveTo>
                  <a:pt x="187743" y="240144"/>
                </a:moveTo>
                <a:lnTo>
                  <a:pt x="133350" y="240144"/>
                </a:lnTo>
                <a:lnTo>
                  <a:pt x="179628" y="306959"/>
                </a:lnTo>
                <a:lnTo>
                  <a:pt x="179628" y="414477"/>
                </a:lnTo>
                <a:lnTo>
                  <a:pt x="230187" y="414477"/>
                </a:lnTo>
                <a:lnTo>
                  <a:pt x="230187" y="297738"/>
                </a:lnTo>
                <a:lnTo>
                  <a:pt x="187743" y="240144"/>
                </a:lnTo>
                <a:close/>
              </a:path>
              <a:path w="322579" h="414654">
                <a:moveTo>
                  <a:pt x="238849" y="113055"/>
                </a:moveTo>
                <a:lnTo>
                  <a:pt x="137883" y="113055"/>
                </a:lnTo>
                <a:lnTo>
                  <a:pt x="87477" y="204673"/>
                </a:lnTo>
                <a:lnTo>
                  <a:pt x="87477" y="281139"/>
                </a:lnTo>
                <a:lnTo>
                  <a:pt x="0" y="281139"/>
                </a:lnTo>
                <a:lnTo>
                  <a:pt x="0" y="331673"/>
                </a:lnTo>
                <a:lnTo>
                  <a:pt x="133350" y="331673"/>
                </a:lnTo>
                <a:lnTo>
                  <a:pt x="133350" y="240144"/>
                </a:lnTo>
                <a:lnTo>
                  <a:pt x="187743" y="240144"/>
                </a:lnTo>
                <a:lnTo>
                  <a:pt x="177139" y="225755"/>
                </a:lnTo>
                <a:lnTo>
                  <a:pt x="207264" y="176606"/>
                </a:lnTo>
                <a:lnTo>
                  <a:pt x="250926" y="176606"/>
                </a:lnTo>
                <a:lnTo>
                  <a:pt x="250926" y="121196"/>
                </a:lnTo>
                <a:lnTo>
                  <a:pt x="238849" y="113055"/>
                </a:lnTo>
                <a:close/>
              </a:path>
              <a:path w="322579" h="414654">
                <a:moveTo>
                  <a:pt x="250926" y="176606"/>
                </a:moveTo>
                <a:lnTo>
                  <a:pt x="207264" y="176606"/>
                </a:lnTo>
                <a:lnTo>
                  <a:pt x="207264" y="232727"/>
                </a:lnTo>
                <a:lnTo>
                  <a:pt x="322427" y="232727"/>
                </a:lnTo>
                <a:lnTo>
                  <a:pt x="322427" y="188976"/>
                </a:lnTo>
                <a:lnTo>
                  <a:pt x="250926" y="188976"/>
                </a:lnTo>
                <a:lnTo>
                  <a:pt x="250926" y="176606"/>
                </a:lnTo>
                <a:close/>
              </a:path>
              <a:path w="322579" h="414654">
                <a:moveTo>
                  <a:pt x="170383" y="66903"/>
                </a:moveTo>
                <a:lnTo>
                  <a:pt x="73723" y="66903"/>
                </a:lnTo>
                <a:lnTo>
                  <a:pt x="22923" y="129070"/>
                </a:lnTo>
                <a:lnTo>
                  <a:pt x="55308" y="156819"/>
                </a:lnTo>
                <a:lnTo>
                  <a:pt x="92176" y="113055"/>
                </a:lnTo>
                <a:lnTo>
                  <a:pt x="238849" y="113055"/>
                </a:lnTo>
                <a:lnTo>
                  <a:pt x="170383" y="66903"/>
                </a:lnTo>
                <a:close/>
              </a:path>
              <a:path w="322579" h="414654">
                <a:moveTo>
                  <a:pt x="253174" y="0"/>
                </a:moveTo>
                <a:lnTo>
                  <a:pt x="236804" y="0"/>
                </a:lnTo>
                <a:lnTo>
                  <a:pt x="229133" y="2133"/>
                </a:lnTo>
                <a:lnTo>
                  <a:pt x="214884" y="10693"/>
                </a:lnTo>
                <a:lnTo>
                  <a:pt x="209257" y="16357"/>
                </a:lnTo>
                <a:lnTo>
                  <a:pt x="201015" y="30492"/>
                </a:lnTo>
                <a:lnTo>
                  <a:pt x="198958" y="38074"/>
                </a:lnTo>
                <a:lnTo>
                  <a:pt x="198958" y="54737"/>
                </a:lnTo>
                <a:lnTo>
                  <a:pt x="229095" y="90119"/>
                </a:lnTo>
                <a:lnTo>
                  <a:pt x="236804" y="92151"/>
                </a:lnTo>
                <a:lnTo>
                  <a:pt x="253174" y="92151"/>
                </a:lnTo>
                <a:lnTo>
                  <a:pt x="288925" y="62522"/>
                </a:lnTo>
                <a:lnTo>
                  <a:pt x="290969" y="54737"/>
                </a:lnTo>
                <a:lnTo>
                  <a:pt x="290969" y="38074"/>
                </a:lnTo>
                <a:lnTo>
                  <a:pt x="288899" y="30492"/>
                </a:lnTo>
                <a:lnTo>
                  <a:pt x="284759" y="23418"/>
                </a:lnTo>
                <a:lnTo>
                  <a:pt x="280657" y="16357"/>
                </a:lnTo>
                <a:lnTo>
                  <a:pt x="275031" y="10693"/>
                </a:lnTo>
                <a:lnTo>
                  <a:pt x="260781" y="2133"/>
                </a:lnTo>
                <a:lnTo>
                  <a:pt x="25317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08" name="object 71"/>
          <p:cNvSpPr>
            <a:spLocks noChangeArrowheads="1"/>
          </p:cNvSpPr>
          <p:nvPr/>
        </p:nvSpPr>
        <p:spPr bwMode="auto">
          <a:xfrm>
            <a:off x="9385300" y="5942013"/>
            <a:ext cx="331788" cy="422275"/>
          </a:xfrm>
          <a:custGeom>
            <a:avLst/>
            <a:gdLst>
              <a:gd name="T0" fmla="*/ 0 w 330834"/>
              <a:gd name="T1" fmla="*/ 0 h 422910"/>
              <a:gd name="T2" fmla="*/ 330834 w 330834"/>
              <a:gd name="T3" fmla="*/ 422910 h 422910"/>
            </a:gdLst>
            <a:ahLst/>
            <a:cxnLst/>
            <a:rect l="T0" t="T1" r="T2" b="T3"/>
            <a:pathLst>
              <a:path w="330834" h="422910">
                <a:moveTo>
                  <a:pt x="151717" y="257455"/>
                </a:moveTo>
                <a:lnTo>
                  <a:pt x="141630" y="257455"/>
                </a:lnTo>
                <a:lnTo>
                  <a:pt x="179628" y="312293"/>
                </a:lnTo>
                <a:lnTo>
                  <a:pt x="179628" y="422669"/>
                </a:lnTo>
                <a:lnTo>
                  <a:pt x="238455" y="422669"/>
                </a:lnTo>
                <a:lnTo>
                  <a:pt x="238455" y="414376"/>
                </a:lnTo>
                <a:lnTo>
                  <a:pt x="187921" y="414376"/>
                </a:lnTo>
                <a:lnTo>
                  <a:pt x="187921" y="309702"/>
                </a:lnTo>
                <a:lnTo>
                  <a:pt x="151717" y="257455"/>
                </a:lnTo>
                <a:close/>
              </a:path>
              <a:path w="330834" h="422910">
                <a:moveTo>
                  <a:pt x="215544" y="165926"/>
                </a:moveTo>
                <a:lnTo>
                  <a:pt x="176288" y="230010"/>
                </a:lnTo>
                <a:lnTo>
                  <a:pt x="230162" y="303149"/>
                </a:lnTo>
                <a:lnTo>
                  <a:pt x="230162" y="414376"/>
                </a:lnTo>
                <a:lnTo>
                  <a:pt x="238455" y="414376"/>
                </a:lnTo>
                <a:lnTo>
                  <a:pt x="238455" y="300419"/>
                </a:lnTo>
                <a:lnTo>
                  <a:pt x="186283" y="229578"/>
                </a:lnTo>
                <a:lnTo>
                  <a:pt x="207238" y="195364"/>
                </a:lnTo>
                <a:lnTo>
                  <a:pt x="215544" y="195364"/>
                </a:lnTo>
                <a:lnTo>
                  <a:pt x="215544" y="165926"/>
                </a:lnTo>
                <a:close/>
              </a:path>
              <a:path w="330834" h="422910">
                <a:moveTo>
                  <a:pt x="144444" y="121247"/>
                </a:moveTo>
                <a:lnTo>
                  <a:pt x="134988" y="121247"/>
                </a:lnTo>
                <a:lnTo>
                  <a:pt x="87477" y="207645"/>
                </a:lnTo>
                <a:lnTo>
                  <a:pt x="87477" y="281026"/>
                </a:lnTo>
                <a:lnTo>
                  <a:pt x="0" y="281026"/>
                </a:lnTo>
                <a:lnTo>
                  <a:pt x="0" y="339852"/>
                </a:lnTo>
                <a:lnTo>
                  <a:pt x="141630" y="339852"/>
                </a:lnTo>
                <a:lnTo>
                  <a:pt x="141630" y="331559"/>
                </a:lnTo>
                <a:lnTo>
                  <a:pt x="8280" y="331559"/>
                </a:lnTo>
                <a:lnTo>
                  <a:pt x="8280" y="289332"/>
                </a:lnTo>
                <a:lnTo>
                  <a:pt x="95783" y="289332"/>
                </a:lnTo>
                <a:lnTo>
                  <a:pt x="95783" y="209792"/>
                </a:lnTo>
                <a:lnTo>
                  <a:pt x="144444" y="121247"/>
                </a:lnTo>
                <a:close/>
              </a:path>
              <a:path w="330834" h="422910">
                <a:moveTo>
                  <a:pt x="133324" y="230912"/>
                </a:moveTo>
                <a:lnTo>
                  <a:pt x="133324" y="331559"/>
                </a:lnTo>
                <a:lnTo>
                  <a:pt x="141630" y="331559"/>
                </a:lnTo>
                <a:lnTo>
                  <a:pt x="141630" y="257455"/>
                </a:lnTo>
                <a:lnTo>
                  <a:pt x="151717" y="257455"/>
                </a:lnTo>
                <a:lnTo>
                  <a:pt x="133324" y="230912"/>
                </a:lnTo>
                <a:close/>
              </a:path>
              <a:path w="330834" h="422910">
                <a:moveTo>
                  <a:pt x="215544" y="195364"/>
                </a:moveTo>
                <a:lnTo>
                  <a:pt x="207238" y="195364"/>
                </a:lnTo>
                <a:lnTo>
                  <a:pt x="207238" y="240919"/>
                </a:lnTo>
                <a:lnTo>
                  <a:pt x="330733" y="240919"/>
                </a:lnTo>
                <a:lnTo>
                  <a:pt x="330733" y="232613"/>
                </a:lnTo>
                <a:lnTo>
                  <a:pt x="215544" y="232613"/>
                </a:lnTo>
                <a:lnTo>
                  <a:pt x="215544" y="195364"/>
                </a:lnTo>
                <a:close/>
              </a:path>
              <a:path w="330834" h="422910">
                <a:moveTo>
                  <a:pt x="175793" y="66802"/>
                </a:moveTo>
                <a:lnTo>
                  <a:pt x="75907" y="66802"/>
                </a:lnTo>
                <a:lnTo>
                  <a:pt x="74650" y="68326"/>
                </a:lnTo>
                <a:lnTo>
                  <a:pt x="81076" y="73571"/>
                </a:lnTo>
                <a:lnTo>
                  <a:pt x="79831" y="75095"/>
                </a:lnTo>
                <a:lnTo>
                  <a:pt x="173240" y="75095"/>
                </a:lnTo>
                <a:lnTo>
                  <a:pt x="250901" y="127445"/>
                </a:lnTo>
                <a:lnTo>
                  <a:pt x="250901" y="197168"/>
                </a:lnTo>
                <a:lnTo>
                  <a:pt x="322427" y="197168"/>
                </a:lnTo>
                <a:lnTo>
                  <a:pt x="322427" y="232613"/>
                </a:lnTo>
                <a:lnTo>
                  <a:pt x="330733" y="232613"/>
                </a:lnTo>
                <a:lnTo>
                  <a:pt x="330733" y="188862"/>
                </a:lnTo>
                <a:lnTo>
                  <a:pt x="259194" y="188862"/>
                </a:lnTo>
                <a:lnTo>
                  <a:pt x="259194" y="123038"/>
                </a:lnTo>
                <a:lnTo>
                  <a:pt x="175793" y="66802"/>
                </a:lnTo>
                <a:close/>
              </a:path>
              <a:path w="330834" h="422910">
                <a:moveTo>
                  <a:pt x="74650" y="68326"/>
                </a:moveTo>
                <a:lnTo>
                  <a:pt x="21297" y="133630"/>
                </a:lnTo>
                <a:lnTo>
                  <a:pt x="59931" y="166726"/>
                </a:lnTo>
                <a:lnTo>
                  <a:pt x="69831" y="154978"/>
                </a:lnTo>
                <a:lnTo>
                  <a:pt x="58978" y="154978"/>
                </a:lnTo>
                <a:lnTo>
                  <a:pt x="32842" y="132601"/>
                </a:lnTo>
                <a:lnTo>
                  <a:pt x="79831" y="75095"/>
                </a:lnTo>
                <a:lnTo>
                  <a:pt x="77863" y="75095"/>
                </a:lnTo>
                <a:lnTo>
                  <a:pt x="77863" y="70942"/>
                </a:lnTo>
                <a:lnTo>
                  <a:pt x="74650" y="68326"/>
                </a:lnTo>
                <a:close/>
              </a:path>
              <a:path w="330834" h="422910">
                <a:moveTo>
                  <a:pt x="149009" y="112941"/>
                </a:moveTo>
                <a:lnTo>
                  <a:pt x="94399" y="112941"/>
                </a:lnTo>
                <a:lnTo>
                  <a:pt x="58978" y="154978"/>
                </a:lnTo>
                <a:lnTo>
                  <a:pt x="69831" y="154978"/>
                </a:lnTo>
                <a:lnTo>
                  <a:pt x="98259" y="121247"/>
                </a:lnTo>
                <a:lnTo>
                  <a:pt x="144444" y="121247"/>
                </a:lnTo>
                <a:lnTo>
                  <a:pt x="149009" y="112941"/>
                </a:lnTo>
                <a:close/>
              </a:path>
              <a:path w="330834" h="422910">
                <a:moveTo>
                  <a:pt x="252546" y="0"/>
                </a:moveTo>
                <a:lnTo>
                  <a:pt x="215560" y="13381"/>
                </a:lnTo>
                <a:lnTo>
                  <a:pt x="199072" y="46694"/>
                </a:lnTo>
                <a:lnTo>
                  <a:pt x="203098" y="50216"/>
                </a:lnTo>
                <a:lnTo>
                  <a:pt x="198945" y="50216"/>
                </a:lnTo>
                <a:lnTo>
                  <a:pt x="222906" y="93080"/>
                </a:lnTo>
                <a:lnTo>
                  <a:pt x="247363" y="100311"/>
                </a:lnTo>
                <a:lnTo>
                  <a:pt x="260772" y="98929"/>
                </a:lnTo>
                <a:lnTo>
                  <a:pt x="272283" y="94736"/>
                </a:lnTo>
                <a:lnTo>
                  <a:pt x="276130" y="92037"/>
                </a:lnTo>
                <a:lnTo>
                  <a:pt x="241630" y="92037"/>
                </a:lnTo>
                <a:lnTo>
                  <a:pt x="234683" y="90208"/>
                </a:lnTo>
                <a:lnTo>
                  <a:pt x="221487" y="82753"/>
                </a:lnTo>
                <a:lnTo>
                  <a:pt x="216446" y="77826"/>
                </a:lnTo>
                <a:lnTo>
                  <a:pt x="209092" y="65113"/>
                </a:lnTo>
                <a:lnTo>
                  <a:pt x="207238" y="58115"/>
                </a:lnTo>
                <a:lnTo>
                  <a:pt x="207238" y="42812"/>
                </a:lnTo>
                <a:lnTo>
                  <a:pt x="234868" y="10097"/>
                </a:lnTo>
                <a:lnTo>
                  <a:pt x="241668" y="8192"/>
                </a:lnTo>
                <a:lnTo>
                  <a:pt x="275965" y="8192"/>
                </a:lnTo>
                <a:lnTo>
                  <a:pt x="264182" y="2437"/>
                </a:lnTo>
                <a:lnTo>
                  <a:pt x="252546" y="0"/>
                </a:lnTo>
                <a:close/>
              </a:path>
              <a:path w="330834" h="422910">
                <a:moveTo>
                  <a:pt x="275965" y="8192"/>
                </a:moveTo>
                <a:lnTo>
                  <a:pt x="256578" y="8192"/>
                </a:lnTo>
                <a:lnTo>
                  <a:pt x="263393" y="10109"/>
                </a:lnTo>
                <a:lnTo>
                  <a:pt x="276466" y="17958"/>
                </a:lnTo>
                <a:lnTo>
                  <a:pt x="290944" y="58115"/>
                </a:lnTo>
                <a:lnTo>
                  <a:pt x="289090" y="65113"/>
                </a:lnTo>
                <a:lnTo>
                  <a:pt x="281749" y="77826"/>
                </a:lnTo>
                <a:lnTo>
                  <a:pt x="276720" y="82753"/>
                </a:lnTo>
                <a:lnTo>
                  <a:pt x="263499" y="90208"/>
                </a:lnTo>
                <a:lnTo>
                  <a:pt x="256616" y="92037"/>
                </a:lnTo>
                <a:lnTo>
                  <a:pt x="276130" y="92037"/>
                </a:lnTo>
                <a:lnTo>
                  <a:pt x="283527" y="86848"/>
                </a:lnTo>
                <a:lnTo>
                  <a:pt x="291380" y="77635"/>
                </a:lnTo>
                <a:lnTo>
                  <a:pt x="296992" y="65249"/>
                </a:lnTo>
                <a:lnTo>
                  <a:pt x="299168" y="53225"/>
                </a:lnTo>
                <a:lnTo>
                  <a:pt x="297899" y="39318"/>
                </a:lnTo>
                <a:lnTo>
                  <a:pt x="293932" y="28035"/>
                </a:lnTo>
                <a:lnTo>
                  <a:pt x="285899" y="16609"/>
                </a:lnTo>
                <a:lnTo>
                  <a:pt x="276924" y="8661"/>
                </a:lnTo>
                <a:lnTo>
                  <a:pt x="275965" y="8192"/>
                </a:lnTo>
                <a:close/>
              </a:path>
              <a:path w="330834" h="422910">
                <a:moveTo>
                  <a:pt x="77863" y="70942"/>
                </a:moveTo>
                <a:lnTo>
                  <a:pt x="77863" y="75095"/>
                </a:lnTo>
                <a:lnTo>
                  <a:pt x="79831" y="75095"/>
                </a:lnTo>
                <a:lnTo>
                  <a:pt x="81076" y="73571"/>
                </a:lnTo>
                <a:lnTo>
                  <a:pt x="77863" y="70942"/>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809" name="object 72"/>
          <p:cNvSpPr>
            <a:spLocks noChangeArrowheads="1"/>
          </p:cNvSpPr>
          <p:nvPr/>
        </p:nvSpPr>
        <p:spPr bwMode="auto">
          <a:xfrm>
            <a:off x="9347200" y="6502400"/>
            <a:ext cx="893763" cy="0"/>
          </a:xfrm>
          <a:custGeom>
            <a:avLst/>
            <a:gdLst>
              <a:gd name="T0" fmla="*/ 0 w 893445"/>
              <a:gd name="T1" fmla="*/ 893445 w 893445"/>
            </a:gdLst>
            <a:ahLst/>
            <a:cxnLst/>
            <a:rect l="T0" t="0" r="T1" b="0"/>
            <a:pathLst>
              <a:path w="893445">
                <a:moveTo>
                  <a:pt x="0" y="0"/>
                </a:moveTo>
                <a:lnTo>
                  <a:pt x="893038" y="0"/>
                </a:lnTo>
              </a:path>
            </a:pathLst>
          </a:custGeom>
          <a:noFill/>
          <a:ln w="38734">
            <a:solidFill>
              <a:srgbClr val="004A99"/>
            </a:solidFill>
            <a:miter lim="800000"/>
            <a:headEnd/>
            <a:tailEnd/>
          </a:ln>
        </p:spPr>
        <p:txBody>
          <a:bodyPr lIns="0" tIns="0" rIns="0" bIns="0">
            <a:spAutoFit/>
          </a:bodyPr>
          <a:lstStyle/>
          <a:p>
            <a:endParaRPr lang="fr-FR">
              <a:latin typeface="Calibri" pitchFamily="34" charset="0"/>
            </a:endParaRPr>
          </a:p>
        </p:txBody>
      </p:sp>
      <p:sp>
        <p:nvSpPr>
          <p:cNvPr id="31810" name="object 73"/>
          <p:cNvSpPr>
            <a:spLocks noChangeArrowheads="1"/>
          </p:cNvSpPr>
          <p:nvPr/>
        </p:nvSpPr>
        <p:spPr bwMode="auto">
          <a:xfrm>
            <a:off x="9372600" y="5678488"/>
            <a:ext cx="0" cy="792162"/>
          </a:xfrm>
          <a:custGeom>
            <a:avLst/>
            <a:gdLst>
              <a:gd name="T0" fmla="*/ 0 h 792479"/>
              <a:gd name="T1" fmla="*/ 792479 h 792479"/>
            </a:gdLst>
            <a:ahLst/>
            <a:cxnLst/>
            <a:rect l="0" t="T0" r="0" b="T1"/>
            <a:pathLst>
              <a:path h="792479">
                <a:moveTo>
                  <a:pt x="0" y="0"/>
                </a:moveTo>
                <a:lnTo>
                  <a:pt x="0" y="792480"/>
                </a:lnTo>
              </a:path>
            </a:pathLst>
          </a:custGeom>
          <a:noFill/>
          <a:ln w="51041">
            <a:solidFill>
              <a:srgbClr val="004A99"/>
            </a:solidFill>
            <a:miter lim="800000"/>
            <a:headEnd/>
            <a:tailEnd/>
          </a:ln>
        </p:spPr>
        <p:txBody>
          <a:bodyPr lIns="0" tIns="0" rIns="0" bIns="0">
            <a:spAutoFit/>
          </a:bodyPr>
          <a:lstStyle/>
          <a:p>
            <a:endParaRPr lang="fr-FR">
              <a:latin typeface="Calibri" pitchFamily="34" charset="0"/>
            </a:endParaRPr>
          </a:p>
        </p:txBody>
      </p:sp>
      <p:sp>
        <p:nvSpPr>
          <p:cNvPr id="31811" name="object 74"/>
          <p:cNvSpPr>
            <a:spLocks noChangeArrowheads="1"/>
          </p:cNvSpPr>
          <p:nvPr/>
        </p:nvSpPr>
        <p:spPr bwMode="auto">
          <a:xfrm>
            <a:off x="9347200" y="5653088"/>
            <a:ext cx="893763" cy="0"/>
          </a:xfrm>
          <a:custGeom>
            <a:avLst/>
            <a:gdLst>
              <a:gd name="T0" fmla="*/ 0 w 893445"/>
              <a:gd name="T1" fmla="*/ 893445 w 893445"/>
            </a:gdLst>
            <a:ahLst/>
            <a:cxnLst/>
            <a:rect l="T0" t="0" r="T1" b="0"/>
            <a:pathLst>
              <a:path w="893445">
                <a:moveTo>
                  <a:pt x="0" y="0"/>
                </a:moveTo>
                <a:lnTo>
                  <a:pt x="893038" y="0"/>
                </a:lnTo>
              </a:path>
            </a:pathLst>
          </a:custGeom>
          <a:noFill/>
          <a:ln w="52069">
            <a:solidFill>
              <a:srgbClr val="004A99"/>
            </a:solidFill>
            <a:miter lim="800000"/>
            <a:headEnd/>
            <a:tailEnd/>
          </a:ln>
        </p:spPr>
        <p:txBody>
          <a:bodyPr lIns="0" tIns="0" rIns="0" bIns="0">
            <a:spAutoFit/>
          </a:bodyPr>
          <a:lstStyle/>
          <a:p>
            <a:endParaRPr lang="fr-FR">
              <a:latin typeface="Calibri" pitchFamily="34" charset="0"/>
            </a:endParaRPr>
          </a:p>
        </p:txBody>
      </p:sp>
      <p:sp>
        <p:nvSpPr>
          <p:cNvPr id="31812" name="object 75"/>
          <p:cNvSpPr>
            <a:spLocks noChangeArrowheads="1"/>
          </p:cNvSpPr>
          <p:nvPr/>
        </p:nvSpPr>
        <p:spPr bwMode="auto">
          <a:xfrm>
            <a:off x="10215563" y="5678488"/>
            <a:ext cx="0" cy="792162"/>
          </a:xfrm>
          <a:custGeom>
            <a:avLst/>
            <a:gdLst>
              <a:gd name="T0" fmla="*/ 0 h 792479"/>
              <a:gd name="T1" fmla="*/ 792479 h 792479"/>
            </a:gdLst>
            <a:ahLst/>
            <a:cxnLst/>
            <a:rect l="0" t="T0" r="0" b="T1"/>
            <a:pathLst>
              <a:path h="792479">
                <a:moveTo>
                  <a:pt x="0" y="0"/>
                </a:moveTo>
                <a:lnTo>
                  <a:pt x="0" y="792480"/>
                </a:lnTo>
              </a:path>
            </a:pathLst>
          </a:custGeom>
          <a:noFill/>
          <a:ln w="51054">
            <a:solidFill>
              <a:srgbClr val="004A99"/>
            </a:solidFill>
            <a:miter lim="800000"/>
            <a:headEnd/>
            <a:tailEnd/>
          </a:ln>
        </p:spPr>
        <p:txBody>
          <a:bodyPr lIns="0" tIns="0" rIns="0" bIns="0">
            <a:spAutoFit/>
          </a:bodyPr>
          <a:lstStyle/>
          <a:p>
            <a:endParaRPr lang="fr-FR">
              <a:latin typeface="Calibri" pitchFamily="34" charset="0"/>
            </a:endParaRPr>
          </a:p>
        </p:txBody>
      </p:sp>
      <p:sp>
        <p:nvSpPr>
          <p:cNvPr id="31813" name="object 76"/>
          <p:cNvSpPr>
            <a:spLocks noChangeArrowheads="1"/>
          </p:cNvSpPr>
          <p:nvPr/>
        </p:nvSpPr>
        <p:spPr bwMode="auto">
          <a:xfrm>
            <a:off x="10215563" y="6470650"/>
            <a:ext cx="25400" cy="25400"/>
          </a:xfrm>
          <a:custGeom>
            <a:avLst/>
            <a:gdLst>
              <a:gd name="T0" fmla="*/ 0 w 25400"/>
              <a:gd name="T1" fmla="*/ 0 h 25400"/>
              <a:gd name="T2" fmla="*/ 25400 w 25400"/>
              <a:gd name="T3" fmla="*/ 25400 h 25400"/>
            </a:gdLst>
            <a:ahLst/>
            <a:cxnLst/>
            <a:rect l="T0" t="T1" r="T2" b="T3"/>
            <a:pathLst>
              <a:path w="25400" h="25400">
                <a:moveTo>
                  <a:pt x="0" y="12446"/>
                </a:moveTo>
                <a:lnTo>
                  <a:pt x="24892" y="12446"/>
                </a:lnTo>
              </a:path>
            </a:pathLst>
          </a:custGeom>
          <a:noFill/>
          <a:ln w="26161">
            <a:solidFill>
              <a:srgbClr val="004A99"/>
            </a:solidFill>
            <a:miter lim="800000"/>
            <a:headEnd/>
            <a:tailEnd/>
          </a:ln>
        </p:spPr>
        <p:txBody>
          <a:bodyPr lIns="0" tIns="0" rIns="0" bIns="0">
            <a:spAutoFit/>
          </a:bodyPr>
          <a:lstStyle/>
          <a:p>
            <a:endParaRPr lang="fr-FR">
              <a:latin typeface="Calibri" pitchFamily="34" charset="0"/>
            </a:endParaRPr>
          </a:p>
        </p:txBody>
      </p:sp>
      <p:sp>
        <p:nvSpPr>
          <p:cNvPr id="31814" name="object 77"/>
          <p:cNvSpPr>
            <a:spLocks noChangeArrowheads="1"/>
          </p:cNvSpPr>
          <p:nvPr/>
        </p:nvSpPr>
        <p:spPr bwMode="auto">
          <a:xfrm>
            <a:off x="9948863" y="6069013"/>
            <a:ext cx="80962" cy="268287"/>
          </a:xfrm>
          <a:custGeom>
            <a:avLst/>
            <a:gdLst>
              <a:gd name="T0" fmla="*/ 0 w 81279"/>
              <a:gd name="T1" fmla="*/ 0 h 268604"/>
              <a:gd name="T2" fmla="*/ 81279 w 81279"/>
              <a:gd name="T3" fmla="*/ 268604 h 268604"/>
            </a:gdLst>
            <a:ahLst/>
            <a:cxnLst/>
            <a:rect l="T0" t="T1" r="T2" b="T3"/>
            <a:pathLst>
              <a:path w="81279" h="268604">
                <a:moveTo>
                  <a:pt x="0" y="0"/>
                </a:moveTo>
                <a:lnTo>
                  <a:pt x="0" y="229019"/>
                </a:lnTo>
                <a:lnTo>
                  <a:pt x="80810" y="268084"/>
                </a:lnTo>
                <a:lnTo>
                  <a:pt x="80810" y="30759"/>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15" name="object 78"/>
          <p:cNvSpPr>
            <a:spLocks noChangeArrowheads="1"/>
          </p:cNvSpPr>
          <p:nvPr/>
        </p:nvSpPr>
        <p:spPr bwMode="auto">
          <a:xfrm>
            <a:off x="9944100" y="6062663"/>
            <a:ext cx="88900" cy="280987"/>
          </a:xfrm>
          <a:custGeom>
            <a:avLst/>
            <a:gdLst>
              <a:gd name="T0" fmla="*/ 0 w 89534"/>
              <a:gd name="T1" fmla="*/ 0 h 281304"/>
              <a:gd name="T2" fmla="*/ 89534 w 89534"/>
              <a:gd name="T3" fmla="*/ 281304 h 281304"/>
            </a:gdLst>
            <a:ahLst/>
            <a:cxnLst/>
            <a:rect l="T0" t="T1" r="T2" b="T3"/>
            <a:pathLst>
              <a:path w="89534" h="281304">
                <a:moveTo>
                  <a:pt x="5956" y="231292"/>
                </a:moveTo>
                <a:lnTo>
                  <a:pt x="2349" y="238759"/>
                </a:lnTo>
                <a:lnTo>
                  <a:pt x="89103" y="280708"/>
                </a:lnTo>
                <a:lnTo>
                  <a:pt x="89103" y="267487"/>
                </a:lnTo>
                <a:lnTo>
                  <a:pt x="80810" y="267487"/>
                </a:lnTo>
                <a:lnTo>
                  <a:pt x="13704" y="235038"/>
                </a:lnTo>
                <a:lnTo>
                  <a:pt x="8305" y="235038"/>
                </a:lnTo>
                <a:lnTo>
                  <a:pt x="8305" y="232428"/>
                </a:lnTo>
                <a:lnTo>
                  <a:pt x="5956" y="231292"/>
                </a:lnTo>
                <a:close/>
              </a:path>
              <a:path w="89534" h="281304">
                <a:moveTo>
                  <a:pt x="31612" y="12039"/>
                </a:moveTo>
                <a:lnTo>
                  <a:pt x="8305" y="12039"/>
                </a:lnTo>
                <a:lnTo>
                  <a:pt x="80810" y="39649"/>
                </a:lnTo>
                <a:lnTo>
                  <a:pt x="80810" y="267487"/>
                </a:lnTo>
                <a:lnTo>
                  <a:pt x="89103" y="267487"/>
                </a:lnTo>
                <a:lnTo>
                  <a:pt x="89103" y="33934"/>
                </a:lnTo>
                <a:lnTo>
                  <a:pt x="31612" y="12039"/>
                </a:lnTo>
                <a:close/>
              </a:path>
              <a:path w="89534" h="281304">
                <a:moveTo>
                  <a:pt x="0" y="0"/>
                </a:moveTo>
                <a:lnTo>
                  <a:pt x="0" y="237629"/>
                </a:lnTo>
                <a:lnTo>
                  <a:pt x="2349" y="238759"/>
                </a:lnTo>
                <a:lnTo>
                  <a:pt x="5956" y="231292"/>
                </a:lnTo>
                <a:lnTo>
                  <a:pt x="8305" y="231292"/>
                </a:lnTo>
                <a:lnTo>
                  <a:pt x="8305" y="12039"/>
                </a:lnTo>
                <a:lnTo>
                  <a:pt x="31612" y="12039"/>
                </a:lnTo>
                <a:lnTo>
                  <a:pt x="0" y="0"/>
                </a:lnTo>
                <a:close/>
              </a:path>
              <a:path w="89534" h="281304">
                <a:moveTo>
                  <a:pt x="8305" y="232428"/>
                </a:moveTo>
                <a:lnTo>
                  <a:pt x="8305" y="235038"/>
                </a:lnTo>
                <a:lnTo>
                  <a:pt x="13704" y="235038"/>
                </a:lnTo>
                <a:lnTo>
                  <a:pt x="8305" y="232428"/>
                </a:lnTo>
                <a:close/>
              </a:path>
              <a:path w="89534" h="281304">
                <a:moveTo>
                  <a:pt x="8305" y="231292"/>
                </a:moveTo>
                <a:lnTo>
                  <a:pt x="5956" y="231292"/>
                </a:lnTo>
                <a:lnTo>
                  <a:pt x="8305" y="232428"/>
                </a:lnTo>
                <a:lnTo>
                  <a:pt x="8305" y="231292"/>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16" name="object 79"/>
          <p:cNvSpPr>
            <a:spLocks noChangeArrowheads="1"/>
          </p:cNvSpPr>
          <p:nvPr/>
        </p:nvSpPr>
        <p:spPr bwMode="auto">
          <a:xfrm>
            <a:off x="9752013" y="6232525"/>
            <a:ext cx="203200" cy="115888"/>
          </a:xfrm>
          <a:custGeom>
            <a:avLst/>
            <a:gdLst>
              <a:gd name="T0" fmla="*/ 0 w 203834"/>
              <a:gd name="T1" fmla="*/ 0 h 115570"/>
              <a:gd name="T2" fmla="*/ 203834 w 203834"/>
              <a:gd name="T3" fmla="*/ 115570 h 115570"/>
            </a:gdLst>
            <a:ahLst/>
            <a:cxnLst/>
            <a:rect l="T0" t="T1" r="T2" b="T3"/>
            <a:pathLst>
              <a:path w="203834" h="115570">
                <a:moveTo>
                  <a:pt x="146075" y="0"/>
                </a:moveTo>
                <a:lnTo>
                  <a:pt x="117297" y="0"/>
                </a:lnTo>
                <a:lnTo>
                  <a:pt x="164807" y="47447"/>
                </a:lnTo>
                <a:lnTo>
                  <a:pt x="0" y="47447"/>
                </a:lnTo>
                <a:lnTo>
                  <a:pt x="0" y="67906"/>
                </a:lnTo>
                <a:lnTo>
                  <a:pt x="164807" y="67906"/>
                </a:lnTo>
                <a:lnTo>
                  <a:pt x="117297" y="115354"/>
                </a:lnTo>
                <a:lnTo>
                  <a:pt x="146075" y="115354"/>
                </a:lnTo>
                <a:lnTo>
                  <a:pt x="203758" y="57670"/>
                </a:lnTo>
                <a:lnTo>
                  <a:pt x="146075"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31817" name="object 80"/>
          <p:cNvSpPr>
            <a:spLocks noChangeArrowheads="1"/>
          </p:cNvSpPr>
          <p:nvPr/>
        </p:nvSpPr>
        <p:spPr bwMode="auto">
          <a:xfrm>
            <a:off x="9739313" y="6221413"/>
            <a:ext cx="233362" cy="138112"/>
          </a:xfrm>
          <a:custGeom>
            <a:avLst/>
            <a:gdLst>
              <a:gd name="T0" fmla="*/ 0 w 232409"/>
              <a:gd name="T1" fmla="*/ 0 h 139064"/>
              <a:gd name="T2" fmla="*/ 232409 w 232409"/>
              <a:gd name="T3" fmla="*/ 139064 h 139064"/>
            </a:gdLst>
            <a:ahLst/>
            <a:cxnLst/>
            <a:rect l="T0" t="T1" r="T2" b="T3"/>
            <a:pathLst>
              <a:path w="232409" h="139064">
                <a:moveTo>
                  <a:pt x="162559" y="0"/>
                </a:moveTo>
                <a:lnTo>
                  <a:pt x="100761" y="0"/>
                </a:lnTo>
                <a:lnTo>
                  <a:pt x="148259" y="47434"/>
                </a:lnTo>
                <a:lnTo>
                  <a:pt x="0" y="47434"/>
                </a:lnTo>
                <a:lnTo>
                  <a:pt x="0" y="91262"/>
                </a:lnTo>
                <a:lnTo>
                  <a:pt x="148259" y="91262"/>
                </a:lnTo>
                <a:lnTo>
                  <a:pt x="100761" y="138696"/>
                </a:lnTo>
                <a:lnTo>
                  <a:pt x="162559" y="138696"/>
                </a:lnTo>
                <a:lnTo>
                  <a:pt x="165976" y="135280"/>
                </a:lnTo>
                <a:lnTo>
                  <a:pt x="149478" y="118770"/>
                </a:lnTo>
                <a:lnTo>
                  <a:pt x="197472" y="70777"/>
                </a:lnTo>
                <a:lnTo>
                  <a:pt x="11658" y="70777"/>
                </a:lnTo>
                <a:lnTo>
                  <a:pt x="11658" y="59118"/>
                </a:lnTo>
                <a:lnTo>
                  <a:pt x="188681" y="59118"/>
                </a:lnTo>
                <a:lnTo>
                  <a:pt x="149478" y="19926"/>
                </a:lnTo>
                <a:lnTo>
                  <a:pt x="157733" y="11671"/>
                </a:lnTo>
                <a:lnTo>
                  <a:pt x="174233" y="11671"/>
                </a:lnTo>
                <a:lnTo>
                  <a:pt x="162559" y="0"/>
                </a:lnTo>
                <a:close/>
              </a:path>
              <a:path w="232409" h="139064">
                <a:moveTo>
                  <a:pt x="203229" y="69348"/>
                </a:moveTo>
                <a:lnTo>
                  <a:pt x="157149" y="115354"/>
                </a:lnTo>
                <a:lnTo>
                  <a:pt x="157733" y="115354"/>
                </a:lnTo>
                <a:lnTo>
                  <a:pt x="157733" y="127025"/>
                </a:lnTo>
                <a:lnTo>
                  <a:pt x="165976" y="135280"/>
                </a:lnTo>
                <a:lnTo>
                  <a:pt x="230479" y="70777"/>
                </a:lnTo>
                <a:lnTo>
                  <a:pt x="204660" y="70777"/>
                </a:lnTo>
                <a:lnTo>
                  <a:pt x="203229" y="69348"/>
                </a:lnTo>
                <a:close/>
              </a:path>
              <a:path w="232409" h="139064">
                <a:moveTo>
                  <a:pt x="157733" y="11671"/>
                </a:moveTo>
                <a:lnTo>
                  <a:pt x="149478" y="19926"/>
                </a:lnTo>
                <a:lnTo>
                  <a:pt x="198907" y="69341"/>
                </a:lnTo>
                <a:lnTo>
                  <a:pt x="149478" y="118770"/>
                </a:lnTo>
                <a:lnTo>
                  <a:pt x="157733" y="127025"/>
                </a:lnTo>
                <a:lnTo>
                  <a:pt x="157733" y="115354"/>
                </a:lnTo>
                <a:lnTo>
                  <a:pt x="157149" y="115354"/>
                </a:lnTo>
                <a:lnTo>
                  <a:pt x="203229" y="69348"/>
                </a:lnTo>
                <a:lnTo>
                  <a:pt x="157149" y="23329"/>
                </a:lnTo>
                <a:lnTo>
                  <a:pt x="157733" y="23329"/>
                </a:lnTo>
                <a:lnTo>
                  <a:pt x="157733" y="11671"/>
                </a:lnTo>
                <a:close/>
              </a:path>
              <a:path w="232409" h="139064">
                <a:moveTo>
                  <a:pt x="23329" y="59118"/>
                </a:moveTo>
                <a:lnTo>
                  <a:pt x="11658" y="59118"/>
                </a:lnTo>
                <a:lnTo>
                  <a:pt x="11658" y="70777"/>
                </a:lnTo>
                <a:lnTo>
                  <a:pt x="197472" y="70777"/>
                </a:lnTo>
                <a:lnTo>
                  <a:pt x="198907" y="69341"/>
                </a:lnTo>
                <a:lnTo>
                  <a:pt x="197484" y="67919"/>
                </a:lnTo>
                <a:lnTo>
                  <a:pt x="23329" y="67919"/>
                </a:lnTo>
                <a:lnTo>
                  <a:pt x="23329" y="59118"/>
                </a:lnTo>
                <a:close/>
              </a:path>
              <a:path w="232409" h="139064">
                <a:moveTo>
                  <a:pt x="230492" y="67919"/>
                </a:moveTo>
                <a:lnTo>
                  <a:pt x="204660" y="67919"/>
                </a:lnTo>
                <a:lnTo>
                  <a:pt x="203229" y="69348"/>
                </a:lnTo>
                <a:lnTo>
                  <a:pt x="204660" y="70777"/>
                </a:lnTo>
                <a:lnTo>
                  <a:pt x="230479" y="70777"/>
                </a:lnTo>
                <a:lnTo>
                  <a:pt x="231914" y="69341"/>
                </a:lnTo>
                <a:lnTo>
                  <a:pt x="230492" y="67919"/>
                </a:lnTo>
                <a:close/>
              </a:path>
              <a:path w="232409" h="139064">
                <a:moveTo>
                  <a:pt x="174233" y="11671"/>
                </a:moveTo>
                <a:lnTo>
                  <a:pt x="157733" y="11671"/>
                </a:lnTo>
                <a:lnTo>
                  <a:pt x="157733" y="23329"/>
                </a:lnTo>
                <a:lnTo>
                  <a:pt x="157149" y="23329"/>
                </a:lnTo>
                <a:lnTo>
                  <a:pt x="203235" y="69341"/>
                </a:lnTo>
                <a:lnTo>
                  <a:pt x="204660" y="67919"/>
                </a:lnTo>
                <a:lnTo>
                  <a:pt x="230492" y="67919"/>
                </a:lnTo>
                <a:lnTo>
                  <a:pt x="174233" y="11671"/>
                </a:lnTo>
                <a:close/>
              </a:path>
              <a:path w="232409" h="139064">
                <a:moveTo>
                  <a:pt x="188681" y="59118"/>
                </a:moveTo>
                <a:lnTo>
                  <a:pt x="23329" y="59118"/>
                </a:lnTo>
                <a:lnTo>
                  <a:pt x="23329" y="67919"/>
                </a:lnTo>
                <a:lnTo>
                  <a:pt x="197484" y="67919"/>
                </a:lnTo>
                <a:lnTo>
                  <a:pt x="188681" y="59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31818" name="object 81"/>
          <p:cNvSpPr>
            <a:spLocks noChangeArrowheads="1"/>
          </p:cNvSpPr>
          <p:nvPr/>
        </p:nvSpPr>
        <p:spPr bwMode="auto">
          <a:xfrm>
            <a:off x="9364663" y="4513263"/>
            <a:ext cx="844550" cy="842962"/>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819" name="object 82"/>
          <p:cNvSpPr>
            <a:spLocks noChangeArrowheads="1"/>
          </p:cNvSpPr>
          <p:nvPr/>
        </p:nvSpPr>
        <p:spPr bwMode="auto">
          <a:xfrm>
            <a:off x="9375775" y="4816475"/>
            <a:ext cx="371475" cy="384175"/>
          </a:xfrm>
          <a:custGeom>
            <a:avLst/>
            <a:gdLst>
              <a:gd name="T0" fmla="*/ 0 w 372745"/>
              <a:gd name="T1" fmla="*/ 0 h 384175"/>
              <a:gd name="T2" fmla="*/ 372745 w 372745"/>
              <a:gd name="T3" fmla="*/ 384175 h 384175"/>
            </a:gdLst>
            <a:ahLst/>
            <a:cxnLst/>
            <a:rect l="T0" t="T1" r="T2" b="T3"/>
            <a:pathLst>
              <a:path w="372745" h="384175">
                <a:moveTo>
                  <a:pt x="372135" y="0"/>
                </a:moveTo>
                <a:lnTo>
                  <a:pt x="0" y="39865"/>
                </a:lnTo>
                <a:lnTo>
                  <a:pt x="0" y="383984"/>
                </a:lnTo>
                <a:lnTo>
                  <a:pt x="372135" y="282714"/>
                </a:lnTo>
                <a:lnTo>
                  <a:pt x="37213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820" name="object 83"/>
          <p:cNvSpPr>
            <a:spLocks noChangeArrowheads="1"/>
          </p:cNvSpPr>
          <p:nvPr/>
        </p:nvSpPr>
        <p:spPr bwMode="auto">
          <a:xfrm>
            <a:off x="9371013" y="4811713"/>
            <a:ext cx="381000" cy="395287"/>
          </a:xfrm>
          <a:custGeom>
            <a:avLst/>
            <a:gdLst>
              <a:gd name="T0" fmla="*/ 0 w 381634"/>
              <a:gd name="T1" fmla="*/ 0 h 395604"/>
              <a:gd name="T2" fmla="*/ 381634 w 381634"/>
              <a:gd name="T3" fmla="*/ 395604 h 395604"/>
            </a:gdLst>
            <a:ahLst/>
            <a:cxnLst/>
            <a:rect l="T0" t="T1" r="T2" b="T3"/>
            <a:pathLst>
              <a:path w="381634" h="395604">
                <a:moveTo>
                  <a:pt x="381304" y="0"/>
                </a:moveTo>
                <a:lnTo>
                  <a:pt x="0" y="40855"/>
                </a:lnTo>
                <a:lnTo>
                  <a:pt x="0" y="395084"/>
                </a:lnTo>
                <a:lnTo>
                  <a:pt x="5791" y="393509"/>
                </a:lnTo>
                <a:lnTo>
                  <a:pt x="3378" y="384683"/>
                </a:lnTo>
                <a:lnTo>
                  <a:pt x="9169" y="383106"/>
                </a:lnTo>
                <a:lnTo>
                  <a:pt x="9169" y="49085"/>
                </a:lnTo>
                <a:lnTo>
                  <a:pt x="372148" y="10198"/>
                </a:lnTo>
                <a:lnTo>
                  <a:pt x="381304" y="10198"/>
                </a:lnTo>
                <a:lnTo>
                  <a:pt x="381304" y="0"/>
                </a:lnTo>
                <a:close/>
              </a:path>
              <a:path w="381634" h="395604">
                <a:moveTo>
                  <a:pt x="9169" y="383106"/>
                </a:moveTo>
                <a:lnTo>
                  <a:pt x="3378" y="384683"/>
                </a:lnTo>
                <a:lnTo>
                  <a:pt x="5791" y="393509"/>
                </a:lnTo>
                <a:lnTo>
                  <a:pt x="22030" y="389089"/>
                </a:lnTo>
                <a:lnTo>
                  <a:pt x="9169" y="389089"/>
                </a:lnTo>
                <a:lnTo>
                  <a:pt x="9169" y="383106"/>
                </a:lnTo>
                <a:close/>
              </a:path>
              <a:path w="381634" h="395604">
                <a:moveTo>
                  <a:pt x="381304" y="10198"/>
                </a:moveTo>
                <a:lnTo>
                  <a:pt x="372148" y="10198"/>
                </a:lnTo>
                <a:lnTo>
                  <a:pt x="372148" y="284314"/>
                </a:lnTo>
                <a:lnTo>
                  <a:pt x="9169" y="383106"/>
                </a:lnTo>
                <a:lnTo>
                  <a:pt x="9169" y="389089"/>
                </a:lnTo>
                <a:lnTo>
                  <a:pt x="22030" y="389089"/>
                </a:lnTo>
                <a:lnTo>
                  <a:pt x="381304" y="291312"/>
                </a:lnTo>
                <a:lnTo>
                  <a:pt x="381304" y="10198"/>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1" name="object 84"/>
          <p:cNvSpPr>
            <a:spLocks noChangeArrowheads="1"/>
          </p:cNvSpPr>
          <p:nvPr/>
        </p:nvSpPr>
        <p:spPr bwMode="auto">
          <a:xfrm>
            <a:off x="9369425" y="4570413"/>
            <a:ext cx="411163" cy="334962"/>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31822" name="object 85"/>
          <p:cNvSpPr>
            <a:spLocks noChangeArrowheads="1"/>
          </p:cNvSpPr>
          <p:nvPr/>
        </p:nvSpPr>
        <p:spPr bwMode="auto">
          <a:xfrm>
            <a:off x="9364663" y="4565650"/>
            <a:ext cx="422275" cy="344488"/>
          </a:xfrm>
          <a:custGeom>
            <a:avLst/>
            <a:gdLst>
              <a:gd name="T0" fmla="*/ 0 w 422909"/>
              <a:gd name="T1" fmla="*/ 0 h 344170"/>
              <a:gd name="T2" fmla="*/ 422909 w 422909"/>
              <a:gd name="T3" fmla="*/ 344170 h 344170"/>
            </a:gdLst>
            <a:ahLst/>
            <a:cxnLst/>
            <a:rect l="T0" t="T1" r="T2" b="T3"/>
            <a:pathLst>
              <a:path w="422909" h="344170">
                <a:moveTo>
                  <a:pt x="284213" y="0"/>
                </a:moveTo>
                <a:lnTo>
                  <a:pt x="0" y="0"/>
                </a:lnTo>
                <a:lnTo>
                  <a:pt x="0" y="344055"/>
                </a:lnTo>
                <a:lnTo>
                  <a:pt x="65971" y="333286"/>
                </a:lnTo>
                <a:lnTo>
                  <a:pt x="9169" y="333286"/>
                </a:lnTo>
                <a:lnTo>
                  <a:pt x="9169" y="9169"/>
                </a:lnTo>
                <a:lnTo>
                  <a:pt x="4584" y="9169"/>
                </a:lnTo>
                <a:lnTo>
                  <a:pt x="4584" y="4584"/>
                </a:lnTo>
                <a:lnTo>
                  <a:pt x="286518" y="4584"/>
                </a:lnTo>
                <a:lnTo>
                  <a:pt x="284213" y="0"/>
                </a:lnTo>
                <a:close/>
              </a:path>
              <a:path w="422909" h="344170">
                <a:moveTo>
                  <a:pt x="286518" y="4584"/>
                </a:moveTo>
                <a:lnTo>
                  <a:pt x="9169" y="4584"/>
                </a:lnTo>
                <a:lnTo>
                  <a:pt x="9169" y="9169"/>
                </a:lnTo>
                <a:lnTo>
                  <a:pt x="278574" y="9169"/>
                </a:lnTo>
                <a:lnTo>
                  <a:pt x="408724" y="268046"/>
                </a:lnTo>
                <a:lnTo>
                  <a:pt x="9169" y="333286"/>
                </a:lnTo>
                <a:lnTo>
                  <a:pt x="65971" y="333286"/>
                </a:lnTo>
                <a:lnTo>
                  <a:pt x="422516" y="275081"/>
                </a:lnTo>
                <a:lnTo>
                  <a:pt x="286518" y="4584"/>
                </a:lnTo>
                <a:close/>
              </a:path>
              <a:path w="422909" h="344170">
                <a:moveTo>
                  <a:pt x="9169" y="4584"/>
                </a:moveTo>
                <a:lnTo>
                  <a:pt x="4584" y="4584"/>
                </a:lnTo>
                <a:lnTo>
                  <a:pt x="4584" y="9169"/>
                </a:lnTo>
                <a:lnTo>
                  <a:pt x="9169" y="9169"/>
                </a:lnTo>
                <a:lnTo>
                  <a:pt x="9169" y="4584"/>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3" name="object 86"/>
          <p:cNvSpPr>
            <a:spLocks noChangeArrowheads="1"/>
          </p:cNvSpPr>
          <p:nvPr/>
        </p:nvSpPr>
        <p:spPr bwMode="auto">
          <a:xfrm>
            <a:off x="9510713" y="4978400"/>
            <a:ext cx="87312" cy="180975"/>
          </a:xfrm>
          <a:custGeom>
            <a:avLst/>
            <a:gdLst>
              <a:gd name="T0" fmla="*/ 0 w 87629"/>
              <a:gd name="T1" fmla="*/ 0 h 181610"/>
              <a:gd name="T2" fmla="*/ 87629 w 87629"/>
              <a:gd name="T3" fmla="*/ 181610 h 181610"/>
            </a:gdLst>
            <a:ahLst/>
            <a:cxnLst/>
            <a:rect l="T0" t="T1" r="T2" b="T3"/>
            <a:pathLst>
              <a:path w="87629" h="181610">
                <a:moveTo>
                  <a:pt x="87210" y="0"/>
                </a:moveTo>
                <a:lnTo>
                  <a:pt x="0" y="15455"/>
                </a:lnTo>
                <a:lnTo>
                  <a:pt x="0" y="181343"/>
                </a:lnTo>
                <a:lnTo>
                  <a:pt x="87210" y="158927"/>
                </a:lnTo>
                <a:lnTo>
                  <a:pt x="8721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4" name="object 87"/>
          <p:cNvSpPr>
            <a:spLocks noChangeArrowheads="1"/>
          </p:cNvSpPr>
          <p:nvPr/>
        </p:nvSpPr>
        <p:spPr bwMode="auto">
          <a:xfrm>
            <a:off x="9504363" y="4970463"/>
            <a:ext cx="100012" cy="196850"/>
          </a:xfrm>
          <a:custGeom>
            <a:avLst/>
            <a:gdLst>
              <a:gd name="T0" fmla="*/ 0 w 100329"/>
              <a:gd name="T1" fmla="*/ 0 h 197485"/>
              <a:gd name="T2" fmla="*/ 100329 w 100329"/>
              <a:gd name="T3" fmla="*/ 197485 h 197485"/>
            </a:gdLst>
            <a:ahLst/>
            <a:cxnLst/>
            <a:rect l="T0" t="T1" r="T2" b="T3"/>
            <a:pathLst>
              <a:path w="100329" h="197485">
                <a:moveTo>
                  <a:pt x="100114" y="0"/>
                </a:moveTo>
                <a:lnTo>
                  <a:pt x="0" y="17729"/>
                </a:lnTo>
                <a:lnTo>
                  <a:pt x="0" y="197332"/>
                </a:lnTo>
                <a:lnTo>
                  <a:pt x="8051" y="195262"/>
                </a:lnTo>
                <a:lnTo>
                  <a:pt x="4851" y="182778"/>
                </a:lnTo>
                <a:lnTo>
                  <a:pt x="12903" y="180709"/>
                </a:lnTo>
                <a:lnTo>
                  <a:pt x="12903" y="28536"/>
                </a:lnTo>
                <a:lnTo>
                  <a:pt x="87210" y="15367"/>
                </a:lnTo>
                <a:lnTo>
                  <a:pt x="100114" y="15367"/>
                </a:lnTo>
                <a:lnTo>
                  <a:pt x="100114" y="0"/>
                </a:lnTo>
                <a:close/>
              </a:path>
              <a:path w="100329" h="197485">
                <a:moveTo>
                  <a:pt x="12903" y="180709"/>
                </a:moveTo>
                <a:lnTo>
                  <a:pt x="4851" y="182778"/>
                </a:lnTo>
                <a:lnTo>
                  <a:pt x="8051" y="195262"/>
                </a:lnTo>
                <a:lnTo>
                  <a:pt x="32315" y="189026"/>
                </a:lnTo>
                <a:lnTo>
                  <a:pt x="12903" y="189026"/>
                </a:lnTo>
                <a:lnTo>
                  <a:pt x="12903" y="180709"/>
                </a:lnTo>
                <a:close/>
              </a:path>
              <a:path w="100329" h="197485">
                <a:moveTo>
                  <a:pt x="100114" y="15367"/>
                </a:moveTo>
                <a:lnTo>
                  <a:pt x="87210" y="15367"/>
                </a:lnTo>
                <a:lnTo>
                  <a:pt x="87210" y="161620"/>
                </a:lnTo>
                <a:lnTo>
                  <a:pt x="12903" y="180709"/>
                </a:lnTo>
                <a:lnTo>
                  <a:pt x="12903" y="189026"/>
                </a:lnTo>
                <a:lnTo>
                  <a:pt x="32315" y="189026"/>
                </a:lnTo>
                <a:lnTo>
                  <a:pt x="100114" y="171602"/>
                </a:lnTo>
                <a:lnTo>
                  <a:pt x="100114" y="1536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5" name="object 88"/>
          <p:cNvSpPr>
            <a:spLocks noChangeArrowheads="1"/>
          </p:cNvSpPr>
          <p:nvPr/>
        </p:nvSpPr>
        <p:spPr bwMode="auto">
          <a:xfrm>
            <a:off x="9374188" y="4991100"/>
            <a:ext cx="87312" cy="85725"/>
          </a:xfrm>
          <a:custGeom>
            <a:avLst/>
            <a:gdLst>
              <a:gd name="T0" fmla="*/ 0 w 87629"/>
              <a:gd name="T1" fmla="*/ 0 h 86360"/>
              <a:gd name="T2" fmla="*/ 87629 w 87629"/>
              <a:gd name="T3" fmla="*/ 86360 h 86360"/>
            </a:gdLst>
            <a:ahLst/>
            <a:cxnLst/>
            <a:rect l="T0" t="T1" r="T2" b="T3"/>
            <a:pathLst>
              <a:path w="87629" h="86360">
                <a:moveTo>
                  <a:pt x="87096" y="0"/>
                </a:moveTo>
                <a:lnTo>
                  <a:pt x="0" y="12915"/>
                </a:lnTo>
                <a:lnTo>
                  <a:pt x="0" y="85750"/>
                </a:lnTo>
                <a:lnTo>
                  <a:pt x="87096" y="69138"/>
                </a:lnTo>
                <a:lnTo>
                  <a:pt x="87096"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31826" name="object 89"/>
          <p:cNvSpPr>
            <a:spLocks noChangeArrowheads="1"/>
          </p:cNvSpPr>
          <p:nvPr/>
        </p:nvSpPr>
        <p:spPr bwMode="auto">
          <a:xfrm>
            <a:off x="9369425" y="4983163"/>
            <a:ext cx="98425" cy="100012"/>
          </a:xfrm>
          <a:custGeom>
            <a:avLst/>
            <a:gdLst>
              <a:gd name="T0" fmla="*/ 0 w 98425"/>
              <a:gd name="T1" fmla="*/ 0 h 99060"/>
              <a:gd name="T2" fmla="*/ 98425 w 98425"/>
              <a:gd name="T3" fmla="*/ 99060 h 99060"/>
            </a:gdLst>
            <a:ahLst/>
            <a:cxnLst/>
            <a:rect l="T0" t="T1" r="T2" b="T3"/>
            <a:pathLst>
              <a:path w="98425" h="99060">
                <a:moveTo>
                  <a:pt x="98259" y="0"/>
                </a:moveTo>
                <a:lnTo>
                  <a:pt x="0" y="14566"/>
                </a:lnTo>
                <a:lnTo>
                  <a:pt x="0" y="98958"/>
                </a:lnTo>
                <a:lnTo>
                  <a:pt x="70765" y="85458"/>
                </a:lnTo>
                <a:lnTo>
                  <a:pt x="11163" y="85458"/>
                </a:lnTo>
                <a:lnTo>
                  <a:pt x="11163" y="24193"/>
                </a:lnTo>
                <a:lnTo>
                  <a:pt x="87096" y="12941"/>
                </a:lnTo>
                <a:lnTo>
                  <a:pt x="98259" y="12941"/>
                </a:lnTo>
                <a:lnTo>
                  <a:pt x="98259" y="0"/>
                </a:lnTo>
                <a:close/>
              </a:path>
              <a:path w="98425" h="99060">
                <a:moveTo>
                  <a:pt x="87096" y="70981"/>
                </a:moveTo>
                <a:lnTo>
                  <a:pt x="11163" y="85458"/>
                </a:lnTo>
                <a:lnTo>
                  <a:pt x="70765" y="85458"/>
                </a:lnTo>
                <a:lnTo>
                  <a:pt x="98259" y="80213"/>
                </a:lnTo>
                <a:lnTo>
                  <a:pt x="98259" y="75603"/>
                </a:lnTo>
                <a:lnTo>
                  <a:pt x="87096" y="75603"/>
                </a:lnTo>
                <a:lnTo>
                  <a:pt x="87096" y="70981"/>
                </a:lnTo>
                <a:close/>
              </a:path>
              <a:path w="98425" h="99060">
                <a:moveTo>
                  <a:pt x="91630" y="70116"/>
                </a:moveTo>
                <a:lnTo>
                  <a:pt x="87096" y="70981"/>
                </a:lnTo>
                <a:lnTo>
                  <a:pt x="87096" y="75603"/>
                </a:lnTo>
                <a:lnTo>
                  <a:pt x="92684" y="75603"/>
                </a:lnTo>
                <a:lnTo>
                  <a:pt x="91630" y="70116"/>
                </a:lnTo>
                <a:close/>
              </a:path>
              <a:path w="98425" h="99060">
                <a:moveTo>
                  <a:pt x="98259" y="70116"/>
                </a:moveTo>
                <a:lnTo>
                  <a:pt x="91630" y="70116"/>
                </a:lnTo>
                <a:lnTo>
                  <a:pt x="92684" y="75603"/>
                </a:lnTo>
                <a:lnTo>
                  <a:pt x="98259" y="75603"/>
                </a:lnTo>
                <a:lnTo>
                  <a:pt x="98259" y="70116"/>
                </a:lnTo>
                <a:close/>
              </a:path>
              <a:path w="98425" h="99060">
                <a:moveTo>
                  <a:pt x="98259" y="12941"/>
                </a:moveTo>
                <a:lnTo>
                  <a:pt x="87096" y="12941"/>
                </a:lnTo>
                <a:lnTo>
                  <a:pt x="87096" y="70981"/>
                </a:lnTo>
                <a:lnTo>
                  <a:pt x="91630" y="70116"/>
                </a:lnTo>
                <a:lnTo>
                  <a:pt x="98259" y="70116"/>
                </a:lnTo>
                <a:lnTo>
                  <a:pt x="98259" y="12941"/>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7" name="object 90"/>
          <p:cNvSpPr>
            <a:spLocks noChangeArrowheads="1"/>
          </p:cNvSpPr>
          <p:nvPr/>
        </p:nvSpPr>
        <p:spPr bwMode="auto">
          <a:xfrm>
            <a:off x="9631363" y="4948238"/>
            <a:ext cx="87312" cy="87312"/>
          </a:xfrm>
          <a:custGeom>
            <a:avLst/>
            <a:gdLst>
              <a:gd name="T0" fmla="*/ 0 w 87629"/>
              <a:gd name="T1" fmla="*/ 0 h 87629"/>
              <a:gd name="T2" fmla="*/ 87629 w 87629"/>
              <a:gd name="T3" fmla="*/ 87629 h 87629"/>
            </a:gdLst>
            <a:ahLst/>
            <a:cxnLst/>
            <a:rect l="T0" t="T1" r="T2" b="T3"/>
            <a:pathLst>
              <a:path w="87629" h="87629">
                <a:moveTo>
                  <a:pt x="87109" y="0"/>
                </a:moveTo>
                <a:lnTo>
                  <a:pt x="0" y="14300"/>
                </a:lnTo>
                <a:lnTo>
                  <a:pt x="0" y="87134"/>
                </a:lnTo>
                <a:lnTo>
                  <a:pt x="87109" y="70523"/>
                </a:lnTo>
                <a:lnTo>
                  <a:pt x="87109"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31828" name="object 91"/>
          <p:cNvSpPr>
            <a:spLocks noChangeArrowheads="1"/>
          </p:cNvSpPr>
          <p:nvPr/>
        </p:nvSpPr>
        <p:spPr bwMode="auto">
          <a:xfrm>
            <a:off x="9625013" y="4941888"/>
            <a:ext cx="98425" cy="100012"/>
          </a:xfrm>
          <a:custGeom>
            <a:avLst/>
            <a:gdLst>
              <a:gd name="T0" fmla="*/ 0 w 98425"/>
              <a:gd name="T1" fmla="*/ 0 h 100964"/>
              <a:gd name="T2" fmla="*/ 98425 w 98425"/>
              <a:gd name="T3" fmla="*/ 100964 h 100964"/>
            </a:gdLst>
            <a:ahLst/>
            <a:cxnLst/>
            <a:rect l="T0" t="T1" r="T2" b="T3"/>
            <a:pathLst>
              <a:path w="98425" h="100964">
                <a:moveTo>
                  <a:pt x="98259" y="0"/>
                </a:moveTo>
                <a:lnTo>
                  <a:pt x="0" y="16141"/>
                </a:lnTo>
                <a:lnTo>
                  <a:pt x="0" y="100456"/>
                </a:lnTo>
                <a:lnTo>
                  <a:pt x="70747" y="86969"/>
                </a:lnTo>
                <a:lnTo>
                  <a:pt x="11150" y="86969"/>
                </a:lnTo>
                <a:lnTo>
                  <a:pt x="11150" y="25628"/>
                </a:lnTo>
                <a:lnTo>
                  <a:pt x="87096" y="13157"/>
                </a:lnTo>
                <a:lnTo>
                  <a:pt x="98259" y="13157"/>
                </a:lnTo>
                <a:lnTo>
                  <a:pt x="98259" y="0"/>
                </a:lnTo>
                <a:close/>
              </a:path>
              <a:path w="98425" h="100964">
                <a:moveTo>
                  <a:pt x="87096" y="72480"/>
                </a:moveTo>
                <a:lnTo>
                  <a:pt x="11150" y="86969"/>
                </a:lnTo>
                <a:lnTo>
                  <a:pt x="70747" y="86969"/>
                </a:lnTo>
                <a:lnTo>
                  <a:pt x="98259" y="81724"/>
                </a:lnTo>
                <a:lnTo>
                  <a:pt x="98259" y="77101"/>
                </a:lnTo>
                <a:lnTo>
                  <a:pt x="87096" y="77101"/>
                </a:lnTo>
                <a:lnTo>
                  <a:pt x="87096" y="72480"/>
                </a:lnTo>
                <a:close/>
              </a:path>
              <a:path w="98425" h="100964">
                <a:moveTo>
                  <a:pt x="91630" y="71615"/>
                </a:moveTo>
                <a:lnTo>
                  <a:pt x="87096" y="72480"/>
                </a:lnTo>
                <a:lnTo>
                  <a:pt x="87096" y="77101"/>
                </a:lnTo>
                <a:lnTo>
                  <a:pt x="92671" y="77101"/>
                </a:lnTo>
                <a:lnTo>
                  <a:pt x="91630" y="71615"/>
                </a:lnTo>
                <a:close/>
              </a:path>
              <a:path w="98425" h="100964">
                <a:moveTo>
                  <a:pt x="98259" y="71615"/>
                </a:moveTo>
                <a:lnTo>
                  <a:pt x="91630" y="71615"/>
                </a:lnTo>
                <a:lnTo>
                  <a:pt x="92671" y="77101"/>
                </a:lnTo>
                <a:lnTo>
                  <a:pt x="98259" y="77101"/>
                </a:lnTo>
                <a:lnTo>
                  <a:pt x="98259" y="71615"/>
                </a:lnTo>
                <a:close/>
              </a:path>
              <a:path w="98425" h="100964">
                <a:moveTo>
                  <a:pt x="98259" y="13157"/>
                </a:moveTo>
                <a:lnTo>
                  <a:pt x="87096" y="13157"/>
                </a:lnTo>
                <a:lnTo>
                  <a:pt x="87096" y="72480"/>
                </a:lnTo>
                <a:lnTo>
                  <a:pt x="91630" y="71615"/>
                </a:lnTo>
                <a:lnTo>
                  <a:pt x="98259" y="71615"/>
                </a:lnTo>
                <a:lnTo>
                  <a:pt x="98259" y="1315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29" name="object 92"/>
          <p:cNvSpPr>
            <a:spLocks noChangeArrowheads="1"/>
          </p:cNvSpPr>
          <p:nvPr/>
        </p:nvSpPr>
        <p:spPr bwMode="auto">
          <a:xfrm>
            <a:off x="9418638" y="4999038"/>
            <a:ext cx="0" cy="66675"/>
          </a:xfrm>
          <a:custGeom>
            <a:avLst/>
            <a:gdLst>
              <a:gd name="T0" fmla="*/ 0 h 66039"/>
              <a:gd name="T1" fmla="*/ 66039 h 66039"/>
            </a:gdLst>
            <a:ahLst/>
            <a:cxnLst/>
            <a:rect l="0" t="T0" r="0" b="T1"/>
            <a:pathLst>
              <a:path h="66039">
                <a:moveTo>
                  <a:pt x="0" y="0"/>
                </a:moveTo>
                <a:lnTo>
                  <a:pt x="0" y="65684"/>
                </a:lnTo>
              </a:path>
            </a:pathLst>
          </a:custGeom>
          <a:noFill/>
          <a:ln w="3175">
            <a:solidFill>
              <a:srgbClr val="FFFFFF"/>
            </a:solidFill>
            <a:miter lim="800000"/>
            <a:headEnd/>
            <a:tailEnd/>
          </a:ln>
        </p:spPr>
        <p:txBody>
          <a:bodyPr lIns="0" tIns="0" rIns="0" bIns="0">
            <a:spAutoFit/>
          </a:bodyPr>
          <a:lstStyle/>
          <a:p>
            <a:endParaRPr lang="fr-FR">
              <a:latin typeface="Calibri" pitchFamily="34" charset="0"/>
            </a:endParaRPr>
          </a:p>
        </p:txBody>
      </p:sp>
      <p:sp>
        <p:nvSpPr>
          <p:cNvPr id="31830" name="object 93"/>
          <p:cNvSpPr>
            <a:spLocks noChangeArrowheads="1"/>
          </p:cNvSpPr>
          <p:nvPr/>
        </p:nvSpPr>
        <p:spPr bwMode="auto">
          <a:xfrm>
            <a:off x="9418638" y="4999038"/>
            <a:ext cx="0" cy="66675"/>
          </a:xfrm>
          <a:custGeom>
            <a:avLst/>
            <a:gdLst>
              <a:gd name="T0" fmla="*/ 0 h 66039"/>
              <a:gd name="T1" fmla="*/ 66039 h 66039"/>
            </a:gdLst>
            <a:ahLst/>
            <a:cxnLst/>
            <a:rect l="0" t="T0" r="0" b="T1"/>
            <a:pathLst>
              <a:path h="66039">
                <a:moveTo>
                  <a:pt x="0" y="0"/>
                </a:moveTo>
                <a:lnTo>
                  <a:pt x="0" y="65684"/>
                </a:lnTo>
              </a:path>
            </a:pathLst>
          </a:custGeom>
          <a:noFill/>
          <a:ln w="12433">
            <a:solidFill>
              <a:srgbClr val="1A171C"/>
            </a:solidFill>
            <a:miter lim="800000"/>
            <a:headEnd/>
            <a:tailEnd/>
          </a:ln>
        </p:spPr>
        <p:txBody>
          <a:bodyPr lIns="0" tIns="0" rIns="0" bIns="0">
            <a:spAutoFit/>
          </a:bodyPr>
          <a:lstStyle/>
          <a:p>
            <a:endParaRPr lang="fr-FR">
              <a:latin typeface="Calibri" pitchFamily="34" charset="0"/>
            </a:endParaRPr>
          </a:p>
        </p:txBody>
      </p:sp>
      <p:sp>
        <p:nvSpPr>
          <p:cNvPr id="31831" name="object 94"/>
          <p:cNvSpPr>
            <a:spLocks noChangeArrowheads="1"/>
          </p:cNvSpPr>
          <p:nvPr/>
        </p:nvSpPr>
        <p:spPr bwMode="auto">
          <a:xfrm>
            <a:off x="9675813" y="4957763"/>
            <a:ext cx="0" cy="65087"/>
          </a:xfrm>
          <a:custGeom>
            <a:avLst/>
            <a:gdLst>
              <a:gd name="T0" fmla="*/ 0 h 64770"/>
              <a:gd name="T1" fmla="*/ 64770 h 64770"/>
            </a:gdLst>
            <a:ahLst/>
            <a:cxnLst/>
            <a:rect l="0" t="T0" r="0" b="T1"/>
            <a:pathLst>
              <a:path h="64770">
                <a:moveTo>
                  <a:pt x="0" y="0"/>
                </a:moveTo>
                <a:lnTo>
                  <a:pt x="0" y="64249"/>
                </a:lnTo>
              </a:path>
            </a:pathLst>
          </a:custGeom>
          <a:noFill/>
          <a:ln w="12433">
            <a:solidFill>
              <a:srgbClr val="1A171C"/>
            </a:solidFill>
            <a:miter lim="800000"/>
            <a:headEnd/>
            <a:tailEnd/>
          </a:ln>
        </p:spPr>
        <p:txBody>
          <a:bodyPr lIns="0" tIns="0" rIns="0" bIns="0">
            <a:spAutoFit/>
          </a:bodyPr>
          <a:lstStyle/>
          <a:p>
            <a:endParaRPr lang="fr-FR">
              <a:latin typeface="Calibri" pitchFamily="34" charset="0"/>
            </a:endParaRPr>
          </a:p>
        </p:txBody>
      </p:sp>
      <p:sp>
        <p:nvSpPr>
          <p:cNvPr id="31832" name="object 95"/>
          <p:cNvSpPr>
            <a:spLocks noChangeArrowheads="1"/>
          </p:cNvSpPr>
          <p:nvPr/>
        </p:nvSpPr>
        <p:spPr bwMode="auto">
          <a:xfrm>
            <a:off x="9632950" y="4978400"/>
            <a:ext cx="90488" cy="25400"/>
          </a:xfrm>
          <a:custGeom>
            <a:avLst/>
            <a:gdLst>
              <a:gd name="T0" fmla="*/ 0 w 89534"/>
              <a:gd name="T1" fmla="*/ 0 h 25400"/>
              <a:gd name="T2" fmla="*/ 89534 w 89534"/>
              <a:gd name="T3" fmla="*/ 25400 h 25400"/>
            </a:gdLst>
            <a:ahLst/>
            <a:cxnLst/>
            <a:rect l="T0" t="T1" r="T2" b="T3"/>
            <a:pathLst>
              <a:path w="89534" h="25400">
                <a:moveTo>
                  <a:pt x="87693" y="0"/>
                </a:moveTo>
                <a:lnTo>
                  <a:pt x="0" y="14274"/>
                </a:lnTo>
                <a:lnTo>
                  <a:pt x="1803" y="25298"/>
                </a:lnTo>
                <a:lnTo>
                  <a:pt x="89484" y="11010"/>
                </a:lnTo>
                <a:lnTo>
                  <a:pt x="8769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33" name="object 96"/>
          <p:cNvSpPr>
            <a:spLocks noChangeArrowheads="1"/>
          </p:cNvSpPr>
          <p:nvPr/>
        </p:nvSpPr>
        <p:spPr bwMode="auto">
          <a:xfrm>
            <a:off x="9374188" y="5018088"/>
            <a:ext cx="88900" cy="26987"/>
          </a:xfrm>
          <a:custGeom>
            <a:avLst/>
            <a:gdLst>
              <a:gd name="T0" fmla="*/ 0 w 89534"/>
              <a:gd name="T1" fmla="*/ 0 h 26670"/>
              <a:gd name="T2" fmla="*/ 89534 w 89534"/>
              <a:gd name="T3" fmla="*/ 26670 h 26670"/>
            </a:gdLst>
            <a:ahLst/>
            <a:cxnLst/>
            <a:rect l="T0" t="T1" r="T2" b="T3"/>
            <a:pathLst>
              <a:path w="89534" h="26670">
                <a:moveTo>
                  <a:pt x="87083" y="0"/>
                </a:moveTo>
                <a:lnTo>
                  <a:pt x="0" y="15697"/>
                </a:lnTo>
                <a:lnTo>
                  <a:pt x="1981" y="26682"/>
                </a:lnTo>
                <a:lnTo>
                  <a:pt x="89077" y="10985"/>
                </a:lnTo>
                <a:lnTo>
                  <a:pt x="8708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34" name="object 97"/>
          <p:cNvSpPr>
            <a:spLocks noChangeArrowheads="1"/>
          </p:cNvSpPr>
          <p:nvPr/>
        </p:nvSpPr>
        <p:spPr bwMode="auto">
          <a:xfrm>
            <a:off x="9831388" y="4910138"/>
            <a:ext cx="323850" cy="415925"/>
          </a:xfrm>
          <a:custGeom>
            <a:avLst/>
            <a:gdLst>
              <a:gd name="T0" fmla="*/ 0 w 322579"/>
              <a:gd name="T1" fmla="*/ 0 h 414654"/>
              <a:gd name="T2" fmla="*/ 322579 w 322579"/>
              <a:gd name="T3" fmla="*/ 414654 h 414654"/>
            </a:gdLst>
            <a:ahLst/>
            <a:cxnLst/>
            <a:rect l="T0" t="T1" r="T2" b="T3"/>
            <a:pathLst>
              <a:path w="322579" h="414654">
                <a:moveTo>
                  <a:pt x="187736" y="240144"/>
                </a:moveTo>
                <a:lnTo>
                  <a:pt x="133324" y="240144"/>
                </a:lnTo>
                <a:lnTo>
                  <a:pt x="179603" y="306959"/>
                </a:lnTo>
                <a:lnTo>
                  <a:pt x="179603" y="414477"/>
                </a:lnTo>
                <a:lnTo>
                  <a:pt x="230162" y="414477"/>
                </a:lnTo>
                <a:lnTo>
                  <a:pt x="230162" y="297751"/>
                </a:lnTo>
                <a:lnTo>
                  <a:pt x="187736" y="240144"/>
                </a:lnTo>
                <a:close/>
              </a:path>
              <a:path w="322579" h="414654">
                <a:moveTo>
                  <a:pt x="238826" y="113055"/>
                </a:moveTo>
                <a:lnTo>
                  <a:pt x="137858" y="113055"/>
                </a:lnTo>
                <a:lnTo>
                  <a:pt x="87452" y="204673"/>
                </a:lnTo>
                <a:lnTo>
                  <a:pt x="87452" y="281127"/>
                </a:lnTo>
                <a:lnTo>
                  <a:pt x="0" y="281127"/>
                </a:lnTo>
                <a:lnTo>
                  <a:pt x="0" y="331673"/>
                </a:lnTo>
                <a:lnTo>
                  <a:pt x="133324" y="331673"/>
                </a:lnTo>
                <a:lnTo>
                  <a:pt x="133324" y="240144"/>
                </a:lnTo>
                <a:lnTo>
                  <a:pt x="187736" y="240144"/>
                </a:lnTo>
                <a:lnTo>
                  <a:pt x="177139" y="225755"/>
                </a:lnTo>
                <a:lnTo>
                  <a:pt x="207238" y="176606"/>
                </a:lnTo>
                <a:lnTo>
                  <a:pt x="250901" y="176606"/>
                </a:lnTo>
                <a:lnTo>
                  <a:pt x="250901" y="121196"/>
                </a:lnTo>
                <a:lnTo>
                  <a:pt x="238826" y="113055"/>
                </a:lnTo>
                <a:close/>
              </a:path>
              <a:path w="322579" h="414654">
                <a:moveTo>
                  <a:pt x="250901" y="176606"/>
                </a:moveTo>
                <a:lnTo>
                  <a:pt x="207238" y="176606"/>
                </a:lnTo>
                <a:lnTo>
                  <a:pt x="207238" y="232714"/>
                </a:lnTo>
                <a:lnTo>
                  <a:pt x="322427" y="232714"/>
                </a:lnTo>
                <a:lnTo>
                  <a:pt x="322427" y="188976"/>
                </a:lnTo>
                <a:lnTo>
                  <a:pt x="250901" y="188976"/>
                </a:lnTo>
                <a:lnTo>
                  <a:pt x="250901" y="176606"/>
                </a:lnTo>
                <a:close/>
              </a:path>
              <a:path w="322579" h="414654">
                <a:moveTo>
                  <a:pt x="170370" y="66903"/>
                </a:moveTo>
                <a:lnTo>
                  <a:pt x="73698" y="66903"/>
                </a:lnTo>
                <a:lnTo>
                  <a:pt x="22923" y="129070"/>
                </a:lnTo>
                <a:lnTo>
                  <a:pt x="55283" y="156819"/>
                </a:lnTo>
                <a:lnTo>
                  <a:pt x="92151" y="113055"/>
                </a:lnTo>
                <a:lnTo>
                  <a:pt x="238826" y="113055"/>
                </a:lnTo>
                <a:lnTo>
                  <a:pt x="170370" y="66903"/>
                </a:lnTo>
                <a:close/>
              </a:path>
              <a:path w="322579" h="414654">
                <a:moveTo>
                  <a:pt x="253149" y="0"/>
                </a:moveTo>
                <a:lnTo>
                  <a:pt x="236778" y="0"/>
                </a:lnTo>
                <a:lnTo>
                  <a:pt x="229107" y="2133"/>
                </a:lnTo>
                <a:lnTo>
                  <a:pt x="214858" y="10693"/>
                </a:lnTo>
                <a:lnTo>
                  <a:pt x="209257" y="16357"/>
                </a:lnTo>
                <a:lnTo>
                  <a:pt x="200990" y="30480"/>
                </a:lnTo>
                <a:lnTo>
                  <a:pt x="198932" y="38074"/>
                </a:lnTo>
                <a:lnTo>
                  <a:pt x="198932" y="54737"/>
                </a:lnTo>
                <a:lnTo>
                  <a:pt x="229069" y="90119"/>
                </a:lnTo>
                <a:lnTo>
                  <a:pt x="236778" y="92151"/>
                </a:lnTo>
                <a:lnTo>
                  <a:pt x="253149" y="92151"/>
                </a:lnTo>
                <a:lnTo>
                  <a:pt x="288899" y="62522"/>
                </a:lnTo>
                <a:lnTo>
                  <a:pt x="290944" y="54737"/>
                </a:lnTo>
                <a:lnTo>
                  <a:pt x="290944" y="38074"/>
                </a:lnTo>
                <a:lnTo>
                  <a:pt x="288874" y="30480"/>
                </a:lnTo>
                <a:lnTo>
                  <a:pt x="284733" y="23418"/>
                </a:lnTo>
                <a:lnTo>
                  <a:pt x="280631" y="16357"/>
                </a:lnTo>
                <a:lnTo>
                  <a:pt x="275005" y="10693"/>
                </a:lnTo>
                <a:lnTo>
                  <a:pt x="260756" y="2133"/>
                </a:lnTo>
                <a:lnTo>
                  <a:pt x="25314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31835" name="object 98"/>
          <p:cNvSpPr>
            <a:spLocks noChangeArrowheads="1"/>
          </p:cNvSpPr>
          <p:nvPr/>
        </p:nvSpPr>
        <p:spPr bwMode="auto">
          <a:xfrm>
            <a:off x="9828213" y="4906963"/>
            <a:ext cx="330200" cy="422275"/>
          </a:xfrm>
          <a:custGeom>
            <a:avLst/>
            <a:gdLst>
              <a:gd name="T0" fmla="*/ 0 w 330834"/>
              <a:gd name="T1" fmla="*/ 0 h 422910"/>
              <a:gd name="T2" fmla="*/ 330834 w 330834"/>
              <a:gd name="T3" fmla="*/ 422910 h 422910"/>
            </a:gdLst>
            <a:ahLst/>
            <a:cxnLst/>
            <a:rect l="T0" t="T1" r="T2" b="T3"/>
            <a:pathLst>
              <a:path w="330834" h="422910">
                <a:moveTo>
                  <a:pt x="151721" y="257455"/>
                </a:moveTo>
                <a:lnTo>
                  <a:pt x="141617" y="257455"/>
                </a:lnTo>
                <a:lnTo>
                  <a:pt x="179616" y="312294"/>
                </a:lnTo>
                <a:lnTo>
                  <a:pt x="179616" y="422657"/>
                </a:lnTo>
                <a:lnTo>
                  <a:pt x="238455" y="422657"/>
                </a:lnTo>
                <a:lnTo>
                  <a:pt x="238455" y="414364"/>
                </a:lnTo>
                <a:lnTo>
                  <a:pt x="187909" y="414364"/>
                </a:lnTo>
                <a:lnTo>
                  <a:pt x="187909" y="309703"/>
                </a:lnTo>
                <a:lnTo>
                  <a:pt x="151721" y="257455"/>
                </a:lnTo>
                <a:close/>
              </a:path>
              <a:path w="330834" h="422910">
                <a:moveTo>
                  <a:pt x="215531" y="165926"/>
                </a:moveTo>
                <a:lnTo>
                  <a:pt x="176275" y="230010"/>
                </a:lnTo>
                <a:lnTo>
                  <a:pt x="230149" y="303150"/>
                </a:lnTo>
                <a:lnTo>
                  <a:pt x="230149" y="414364"/>
                </a:lnTo>
                <a:lnTo>
                  <a:pt x="238455" y="414364"/>
                </a:lnTo>
                <a:lnTo>
                  <a:pt x="238455" y="300419"/>
                </a:lnTo>
                <a:lnTo>
                  <a:pt x="186270" y="229579"/>
                </a:lnTo>
                <a:lnTo>
                  <a:pt x="207225" y="195352"/>
                </a:lnTo>
                <a:lnTo>
                  <a:pt x="215531" y="195352"/>
                </a:lnTo>
                <a:lnTo>
                  <a:pt x="215531" y="165926"/>
                </a:lnTo>
                <a:close/>
              </a:path>
              <a:path w="330834" h="422910">
                <a:moveTo>
                  <a:pt x="144453" y="121248"/>
                </a:moveTo>
                <a:lnTo>
                  <a:pt x="135000" y="121248"/>
                </a:lnTo>
                <a:lnTo>
                  <a:pt x="87464" y="207646"/>
                </a:lnTo>
                <a:lnTo>
                  <a:pt x="87464" y="281026"/>
                </a:lnTo>
                <a:lnTo>
                  <a:pt x="0" y="281026"/>
                </a:lnTo>
                <a:lnTo>
                  <a:pt x="0" y="339853"/>
                </a:lnTo>
                <a:lnTo>
                  <a:pt x="141617" y="339853"/>
                </a:lnTo>
                <a:lnTo>
                  <a:pt x="141617" y="331560"/>
                </a:lnTo>
                <a:lnTo>
                  <a:pt x="8293" y="331560"/>
                </a:lnTo>
                <a:lnTo>
                  <a:pt x="8293" y="289319"/>
                </a:lnTo>
                <a:lnTo>
                  <a:pt x="95770" y="289319"/>
                </a:lnTo>
                <a:lnTo>
                  <a:pt x="95770" y="209767"/>
                </a:lnTo>
                <a:lnTo>
                  <a:pt x="144453" y="121248"/>
                </a:lnTo>
                <a:close/>
              </a:path>
              <a:path w="330834" h="422910">
                <a:moveTo>
                  <a:pt x="133337" y="230912"/>
                </a:moveTo>
                <a:lnTo>
                  <a:pt x="133337" y="331560"/>
                </a:lnTo>
                <a:lnTo>
                  <a:pt x="141617" y="331560"/>
                </a:lnTo>
                <a:lnTo>
                  <a:pt x="141617" y="257455"/>
                </a:lnTo>
                <a:lnTo>
                  <a:pt x="151721" y="257455"/>
                </a:lnTo>
                <a:lnTo>
                  <a:pt x="133337" y="230912"/>
                </a:lnTo>
                <a:close/>
              </a:path>
              <a:path w="330834" h="422910">
                <a:moveTo>
                  <a:pt x="215531" y="195352"/>
                </a:moveTo>
                <a:lnTo>
                  <a:pt x="207225" y="195352"/>
                </a:lnTo>
                <a:lnTo>
                  <a:pt x="207225" y="240894"/>
                </a:lnTo>
                <a:lnTo>
                  <a:pt x="330720" y="240894"/>
                </a:lnTo>
                <a:lnTo>
                  <a:pt x="330720" y="232601"/>
                </a:lnTo>
                <a:lnTo>
                  <a:pt x="215531" y="232601"/>
                </a:lnTo>
                <a:lnTo>
                  <a:pt x="215531" y="195352"/>
                </a:lnTo>
                <a:close/>
              </a:path>
              <a:path w="330834" h="422910">
                <a:moveTo>
                  <a:pt x="175780" y="66803"/>
                </a:moveTo>
                <a:lnTo>
                  <a:pt x="75895" y="66803"/>
                </a:lnTo>
                <a:lnTo>
                  <a:pt x="74637" y="68327"/>
                </a:lnTo>
                <a:lnTo>
                  <a:pt x="81064" y="73572"/>
                </a:lnTo>
                <a:lnTo>
                  <a:pt x="79818" y="75096"/>
                </a:lnTo>
                <a:lnTo>
                  <a:pt x="173240" y="75096"/>
                </a:lnTo>
                <a:lnTo>
                  <a:pt x="250888" y="127445"/>
                </a:lnTo>
                <a:lnTo>
                  <a:pt x="250888" y="197168"/>
                </a:lnTo>
                <a:lnTo>
                  <a:pt x="322427" y="197168"/>
                </a:lnTo>
                <a:lnTo>
                  <a:pt x="322427" y="232601"/>
                </a:lnTo>
                <a:lnTo>
                  <a:pt x="330720" y="232601"/>
                </a:lnTo>
                <a:lnTo>
                  <a:pt x="330720" y="188862"/>
                </a:lnTo>
                <a:lnTo>
                  <a:pt x="259181" y="188862"/>
                </a:lnTo>
                <a:lnTo>
                  <a:pt x="259181" y="123038"/>
                </a:lnTo>
                <a:lnTo>
                  <a:pt x="175780" y="66803"/>
                </a:lnTo>
                <a:close/>
              </a:path>
              <a:path w="330834" h="422910">
                <a:moveTo>
                  <a:pt x="74637" y="68327"/>
                </a:moveTo>
                <a:lnTo>
                  <a:pt x="21285" y="133630"/>
                </a:lnTo>
                <a:lnTo>
                  <a:pt x="59918" y="166726"/>
                </a:lnTo>
                <a:lnTo>
                  <a:pt x="69819" y="154979"/>
                </a:lnTo>
                <a:lnTo>
                  <a:pt x="58966" y="154979"/>
                </a:lnTo>
                <a:lnTo>
                  <a:pt x="32829" y="132601"/>
                </a:lnTo>
                <a:lnTo>
                  <a:pt x="79818" y="75096"/>
                </a:lnTo>
                <a:lnTo>
                  <a:pt x="77850" y="75096"/>
                </a:lnTo>
                <a:lnTo>
                  <a:pt x="77850" y="70943"/>
                </a:lnTo>
                <a:lnTo>
                  <a:pt x="74637" y="68327"/>
                </a:lnTo>
                <a:close/>
              </a:path>
              <a:path w="330834" h="422910">
                <a:moveTo>
                  <a:pt x="149021" y="112942"/>
                </a:moveTo>
                <a:lnTo>
                  <a:pt x="94386" y="112942"/>
                </a:lnTo>
                <a:lnTo>
                  <a:pt x="58966" y="154979"/>
                </a:lnTo>
                <a:lnTo>
                  <a:pt x="69819" y="154979"/>
                </a:lnTo>
                <a:lnTo>
                  <a:pt x="98247" y="121248"/>
                </a:lnTo>
                <a:lnTo>
                  <a:pt x="144453" y="121248"/>
                </a:lnTo>
                <a:lnTo>
                  <a:pt x="149021" y="112942"/>
                </a:lnTo>
                <a:close/>
              </a:path>
              <a:path w="330834" h="422910">
                <a:moveTo>
                  <a:pt x="252534" y="0"/>
                </a:moveTo>
                <a:lnTo>
                  <a:pt x="215546" y="13387"/>
                </a:lnTo>
                <a:lnTo>
                  <a:pt x="199059" y="46700"/>
                </a:lnTo>
                <a:lnTo>
                  <a:pt x="203085" y="50217"/>
                </a:lnTo>
                <a:lnTo>
                  <a:pt x="198932" y="50217"/>
                </a:lnTo>
                <a:lnTo>
                  <a:pt x="222902" y="93086"/>
                </a:lnTo>
                <a:lnTo>
                  <a:pt x="247359" y="100311"/>
                </a:lnTo>
                <a:lnTo>
                  <a:pt x="260764" y="98928"/>
                </a:lnTo>
                <a:lnTo>
                  <a:pt x="272277" y="94733"/>
                </a:lnTo>
                <a:lnTo>
                  <a:pt x="276119" y="92038"/>
                </a:lnTo>
                <a:lnTo>
                  <a:pt x="241630" y="92038"/>
                </a:lnTo>
                <a:lnTo>
                  <a:pt x="234670" y="90196"/>
                </a:lnTo>
                <a:lnTo>
                  <a:pt x="221475" y="82754"/>
                </a:lnTo>
                <a:lnTo>
                  <a:pt x="216433" y="77826"/>
                </a:lnTo>
                <a:lnTo>
                  <a:pt x="209076" y="65101"/>
                </a:lnTo>
                <a:lnTo>
                  <a:pt x="207225" y="58116"/>
                </a:lnTo>
                <a:lnTo>
                  <a:pt x="207225" y="42812"/>
                </a:lnTo>
                <a:lnTo>
                  <a:pt x="234810" y="10097"/>
                </a:lnTo>
                <a:lnTo>
                  <a:pt x="241655" y="8192"/>
                </a:lnTo>
                <a:lnTo>
                  <a:pt x="275957" y="8192"/>
                </a:lnTo>
                <a:lnTo>
                  <a:pt x="264170" y="2432"/>
                </a:lnTo>
                <a:lnTo>
                  <a:pt x="252534" y="0"/>
                </a:lnTo>
                <a:close/>
              </a:path>
              <a:path w="330834" h="422910">
                <a:moveTo>
                  <a:pt x="275957" y="8192"/>
                </a:moveTo>
                <a:lnTo>
                  <a:pt x="256565" y="8192"/>
                </a:lnTo>
                <a:lnTo>
                  <a:pt x="263359" y="10097"/>
                </a:lnTo>
                <a:lnTo>
                  <a:pt x="276453" y="17959"/>
                </a:lnTo>
                <a:lnTo>
                  <a:pt x="281520" y="23077"/>
                </a:lnTo>
                <a:lnTo>
                  <a:pt x="289090" y="36018"/>
                </a:lnTo>
                <a:lnTo>
                  <a:pt x="290928" y="42812"/>
                </a:lnTo>
                <a:lnTo>
                  <a:pt x="290931" y="58116"/>
                </a:lnTo>
                <a:lnTo>
                  <a:pt x="289090" y="65101"/>
                </a:lnTo>
                <a:lnTo>
                  <a:pt x="281736" y="77826"/>
                </a:lnTo>
                <a:lnTo>
                  <a:pt x="276720" y="82754"/>
                </a:lnTo>
                <a:lnTo>
                  <a:pt x="263486" y="90209"/>
                </a:lnTo>
                <a:lnTo>
                  <a:pt x="256603" y="92038"/>
                </a:lnTo>
                <a:lnTo>
                  <a:pt x="276119" y="92038"/>
                </a:lnTo>
                <a:lnTo>
                  <a:pt x="283519" y="86847"/>
                </a:lnTo>
                <a:lnTo>
                  <a:pt x="291370" y="77627"/>
                </a:lnTo>
                <a:lnTo>
                  <a:pt x="296986" y="65244"/>
                </a:lnTo>
                <a:lnTo>
                  <a:pt x="299156" y="53218"/>
                </a:lnTo>
                <a:lnTo>
                  <a:pt x="297891" y="39309"/>
                </a:lnTo>
                <a:lnTo>
                  <a:pt x="293925" y="28027"/>
                </a:lnTo>
                <a:lnTo>
                  <a:pt x="285890" y="16607"/>
                </a:lnTo>
                <a:lnTo>
                  <a:pt x="276913" y="8660"/>
                </a:lnTo>
                <a:lnTo>
                  <a:pt x="275957" y="8192"/>
                </a:lnTo>
                <a:close/>
              </a:path>
              <a:path w="330834" h="422910">
                <a:moveTo>
                  <a:pt x="77850" y="70943"/>
                </a:moveTo>
                <a:lnTo>
                  <a:pt x="77850" y="75096"/>
                </a:lnTo>
                <a:lnTo>
                  <a:pt x="79818" y="75096"/>
                </a:lnTo>
                <a:lnTo>
                  <a:pt x="81064" y="73572"/>
                </a:lnTo>
                <a:lnTo>
                  <a:pt x="77850" y="70943"/>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1836" name="object 99"/>
          <p:cNvSpPr>
            <a:spLocks noChangeArrowheads="1"/>
          </p:cNvSpPr>
          <p:nvPr/>
        </p:nvSpPr>
        <p:spPr bwMode="auto">
          <a:xfrm>
            <a:off x="9340850" y="5362575"/>
            <a:ext cx="893763" cy="0"/>
          </a:xfrm>
          <a:custGeom>
            <a:avLst/>
            <a:gdLst>
              <a:gd name="T0" fmla="*/ 0 w 893445"/>
              <a:gd name="T1" fmla="*/ 893445 w 893445"/>
            </a:gdLst>
            <a:ahLst/>
            <a:cxnLst/>
            <a:rect l="T0" t="0" r="T1" b="0"/>
            <a:pathLst>
              <a:path w="893445">
                <a:moveTo>
                  <a:pt x="0" y="0"/>
                </a:moveTo>
                <a:lnTo>
                  <a:pt x="893038" y="0"/>
                </a:lnTo>
              </a:path>
            </a:pathLst>
          </a:custGeom>
          <a:noFill/>
          <a:ln w="38735">
            <a:solidFill>
              <a:srgbClr val="004A99"/>
            </a:solidFill>
            <a:miter lim="800000"/>
            <a:headEnd/>
            <a:tailEnd/>
          </a:ln>
        </p:spPr>
        <p:txBody>
          <a:bodyPr lIns="0" tIns="0" rIns="0" bIns="0">
            <a:spAutoFit/>
          </a:bodyPr>
          <a:lstStyle/>
          <a:p>
            <a:endParaRPr lang="fr-FR">
              <a:latin typeface="Calibri" pitchFamily="34" charset="0"/>
            </a:endParaRPr>
          </a:p>
        </p:txBody>
      </p:sp>
      <p:sp>
        <p:nvSpPr>
          <p:cNvPr id="31837" name="object 100"/>
          <p:cNvSpPr>
            <a:spLocks noChangeArrowheads="1"/>
          </p:cNvSpPr>
          <p:nvPr/>
        </p:nvSpPr>
        <p:spPr bwMode="auto">
          <a:xfrm>
            <a:off x="9364663" y="4538663"/>
            <a:ext cx="0" cy="792162"/>
          </a:xfrm>
          <a:custGeom>
            <a:avLst/>
            <a:gdLst>
              <a:gd name="T0" fmla="*/ 0 h 792479"/>
              <a:gd name="T1" fmla="*/ 792479 h 792479"/>
            </a:gdLst>
            <a:ahLst/>
            <a:cxnLst/>
            <a:rect l="0" t="T0" r="0" b="T1"/>
            <a:pathLst>
              <a:path h="792479">
                <a:moveTo>
                  <a:pt x="0" y="0"/>
                </a:moveTo>
                <a:lnTo>
                  <a:pt x="0" y="792480"/>
                </a:lnTo>
              </a:path>
            </a:pathLst>
          </a:custGeom>
          <a:noFill/>
          <a:ln w="51041">
            <a:solidFill>
              <a:srgbClr val="004A99"/>
            </a:solidFill>
            <a:miter lim="800000"/>
            <a:headEnd/>
            <a:tailEnd/>
          </a:ln>
        </p:spPr>
        <p:txBody>
          <a:bodyPr lIns="0" tIns="0" rIns="0" bIns="0">
            <a:spAutoFit/>
          </a:bodyPr>
          <a:lstStyle/>
          <a:p>
            <a:endParaRPr lang="fr-FR">
              <a:latin typeface="Calibri" pitchFamily="34" charset="0"/>
            </a:endParaRPr>
          </a:p>
        </p:txBody>
      </p:sp>
      <p:sp>
        <p:nvSpPr>
          <p:cNvPr id="31838" name="object 101"/>
          <p:cNvSpPr>
            <a:spLocks noChangeArrowheads="1"/>
          </p:cNvSpPr>
          <p:nvPr/>
        </p:nvSpPr>
        <p:spPr bwMode="auto">
          <a:xfrm>
            <a:off x="9340850" y="4513263"/>
            <a:ext cx="893763" cy="0"/>
          </a:xfrm>
          <a:custGeom>
            <a:avLst/>
            <a:gdLst>
              <a:gd name="T0" fmla="*/ 0 w 893445"/>
              <a:gd name="T1" fmla="*/ 893445 w 893445"/>
            </a:gdLst>
            <a:ahLst/>
            <a:cxnLst/>
            <a:rect l="T0" t="0" r="T1" b="0"/>
            <a:pathLst>
              <a:path w="893445">
                <a:moveTo>
                  <a:pt x="0" y="0"/>
                </a:moveTo>
                <a:lnTo>
                  <a:pt x="893038" y="0"/>
                </a:lnTo>
              </a:path>
            </a:pathLst>
          </a:custGeom>
          <a:noFill/>
          <a:ln w="52069">
            <a:solidFill>
              <a:srgbClr val="004A99"/>
            </a:solidFill>
            <a:miter lim="800000"/>
            <a:headEnd/>
            <a:tailEnd/>
          </a:ln>
        </p:spPr>
        <p:txBody>
          <a:bodyPr lIns="0" tIns="0" rIns="0" bIns="0">
            <a:spAutoFit/>
          </a:bodyPr>
          <a:lstStyle/>
          <a:p>
            <a:endParaRPr lang="fr-FR">
              <a:latin typeface="Calibri" pitchFamily="34" charset="0"/>
            </a:endParaRPr>
          </a:p>
        </p:txBody>
      </p:sp>
      <p:sp>
        <p:nvSpPr>
          <p:cNvPr id="31839" name="object 102"/>
          <p:cNvSpPr>
            <a:spLocks noChangeArrowheads="1"/>
          </p:cNvSpPr>
          <p:nvPr/>
        </p:nvSpPr>
        <p:spPr bwMode="auto">
          <a:xfrm>
            <a:off x="10209213" y="4538663"/>
            <a:ext cx="0" cy="792162"/>
          </a:xfrm>
          <a:custGeom>
            <a:avLst/>
            <a:gdLst>
              <a:gd name="T0" fmla="*/ 0 h 792479"/>
              <a:gd name="T1" fmla="*/ 792479 h 792479"/>
            </a:gdLst>
            <a:ahLst/>
            <a:cxnLst/>
            <a:rect l="0" t="T0" r="0" b="T1"/>
            <a:pathLst>
              <a:path h="792479">
                <a:moveTo>
                  <a:pt x="0" y="0"/>
                </a:moveTo>
                <a:lnTo>
                  <a:pt x="0" y="792480"/>
                </a:lnTo>
              </a:path>
            </a:pathLst>
          </a:custGeom>
          <a:noFill/>
          <a:ln w="51054">
            <a:solidFill>
              <a:srgbClr val="004A99"/>
            </a:solidFill>
            <a:miter lim="800000"/>
            <a:headEnd/>
            <a:tailEnd/>
          </a:ln>
        </p:spPr>
        <p:txBody>
          <a:bodyPr lIns="0" tIns="0" rIns="0" bIns="0">
            <a:spAutoFit/>
          </a:bodyPr>
          <a:lstStyle/>
          <a:p>
            <a:endParaRPr lang="fr-FR">
              <a:latin typeface="Calibri" pitchFamily="34" charset="0"/>
            </a:endParaRPr>
          </a:p>
        </p:txBody>
      </p:sp>
      <p:sp>
        <p:nvSpPr>
          <p:cNvPr id="31840" name="object 103"/>
          <p:cNvSpPr>
            <a:spLocks noChangeArrowheads="1"/>
          </p:cNvSpPr>
          <p:nvPr/>
        </p:nvSpPr>
        <p:spPr bwMode="auto">
          <a:xfrm>
            <a:off x="10209213" y="5330825"/>
            <a:ext cx="25400" cy="25400"/>
          </a:xfrm>
          <a:custGeom>
            <a:avLst/>
            <a:gdLst>
              <a:gd name="T0" fmla="*/ 0 w 25400"/>
              <a:gd name="T1" fmla="*/ 0 h 25400"/>
              <a:gd name="T2" fmla="*/ 25400 w 25400"/>
              <a:gd name="T3" fmla="*/ 25400 h 25400"/>
            </a:gdLst>
            <a:ahLst/>
            <a:cxnLst/>
            <a:rect l="T0" t="T1" r="T2" b="T3"/>
            <a:pathLst>
              <a:path w="25400" h="25400">
                <a:moveTo>
                  <a:pt x="0" y="12446"/>
                </a:moveTo>
                <a:lnTo>
                  <a:pt x="24892" y="12446"/>
                </a:lnTo>
              </a:path>
            </a:pathLst>
          </a:custGeom>
          <a:noFill/>
          <a:ln w="26162">
            <a:solidFill>
              <a:srgbClr val="004A99"/>
            </a:solidFill>
            <a:miter lim="800000"/>
            <a:headEnd/>
            <a:tailEnd/>
          </a:ln>
        </p:spPr>
        <p:txBody>
          <a:bodyPr lIns="0" tIns="0" rIns="0" bIns="0">
            <a:spAutoFit/>
          </a:bodyPr>
          <a:lstStyle/>
          <a:p>
            <a:endParaRPr lang="fr-FR">
              <a:latin typeface="Calibri" pitchFamily="34" charset="0"/>
            </a:endParaRPr>
          </a:p>
        </p:txBody>
      </p:sp>
      <p:sp>
        <p:nvSpPr>
          <p:cNvPr id="31841" name="object 104"/>
          <p:cNvSpPr>
            <a:spLocks noChangeArrowheads="1"/>
          </p:cNvSpPr>
          <p:nvPr/>
        </p:nvSpPr>
        <p:spPr bwMode="auto">
          <a:xfrm>
            <a:off x="9577388" y="5160963"/>
            <a:ext cx="204787" cy="115887"/>
          </a:xfrm>
          <a:custGeom>
            <a:avLst/>
            <a:gdLst>
              <a:gd name="T0" fmla="*/ 0 w 203834"/>
              <a:gd name="T1" fmla="*/ 0 h 115570"/>
              <a:gd name="T2" fmla="*/ 203834 w 203834"/>
              <a:gd name="T3" fmla="*/ 115570 h 115570"/>
            </a:gdLst>
            <a:ahLst/>
            <a:cxnLst/>
            <a:rect l="T0" t="T1" r="T2" b="T3"/>
            <a:pathLst>
              <a:path w="203834" h="115570">
                <a:moveTo>
                  <a:pt x="146075" y="0"/>
                </a:moveTo>
                <a:lnTo>
                  <a:pt x="117297" y="0"/>
                </a:lnTo>
                <a:lnTo>
                  <a:pt x="164795" y="47434"/>
                </a:lnTo>
                <a:lnTo>
                  <a:pt x="0" y="47434"/>
                </a:lnTo>
                <a:lnTo>
                  <a:pt x="0" y="67919"/>
                </a:lnTo>
                <a:lnTo>
                  <a:pt x="164795" y="67919"/>
                </a:lnTo>
                <a:lnTo>
                  <a:pt x="117297" y="115354"/>
                </a:lnTo>
                <a:lnTo>
                  <a:pt x="146075" y="115354"/>
                </a:lnTo>
                <a:lnTo>
                  <a:pt x="203758" y="57670"/>
                </a:lnTo>
                <a:lnTo>
                  <a:pt x="146075"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31842" name="object 105"/>
          <p:cNvSpPr>
            <a:spLocks noChangeArrowheads="1"/>
          </p:cNvSpPr>
          <p:nvPr/>
        </p:nvSpPr>
        <p:spPr bwMode="auto">
          <a:xfrm>
            <a:off x="9566275" y="5149850"/>
            <a:ext cx="231775" cy="138113"/>
          </a:xfrm>
          <a:custGeom>
            <a:avLst/>
            <a:gdLst>
              <a:gd name="T0" fmla="*/ 0 w 232409"/>
              <a:gd name="T1" fmla="*/ 0 h 139064"/>
              <a:gd name="T2" fmla="*/ 232409 w 232409"/>
              <a:gd name="T3" fmla="*/ 139064 h 139064"/>
            </a:gdLst>
            <a:ahLst/>
            <a:cxnLst/>
            <a:rect l="T0" t="T1" r="T2" b="T3"/>
            <a:pathLst>
              <a:path w="232409" h="139064">
                <a:moveTo>
                  <a:pt x="162559" y="0"/>
                </a:moveTo>
                <a:lnTo>
                  <a:pt x="100761" y="0"/>
                </a:lnTo>
                <a:lnTo>
                  <a:pt x="148259" y="47434"/>
                </a:lnTo>
                <a:lnTo>
                  <a:pt x="0" y="47434"/>
                </a:lnTo>
                <a:lnTo>
                  <a:pt x="0" y="91249"/>
                </a:lnTo>
                <a:lnTo>
                  <a:pt x="148259" y="91249"/>
                </a:lnTo>
                <a:lnTo>
                  <a:pt x="100761" y="138696"/>
                </a:lnTo>
                <a:lnTo>
                  <a:pt x="162559" y="138696"/>
                </a:lnTo>
                <a:lnTo>
                  <a:pt x="165976" y="135280"/>
                </a:lnTo>
                <a:lnTo>
                  <a:pt x="149478" y="118783"/>
                </a:lnTo>
                <a:lnTo>
                  <a:pt x="197472" y="70777"/>
                </a:lnTo>
                <a:lnTo>
                  <a:pt x="11658" y="70777"/>
                </a:lnTo>
                <a:lnTo>
                  <a:pt x="11658" y="59105"/>
                </a:lnTo>
                <a:lnTo>
                  <a:pt x="188668" y="59105"/>
                </a:lnTo>
                <a:lnTo>
                  <a:pt x="149478" y="19926"/>
                </a:lnTo>
                <a:lnTo>
                  <a:pt x="157733" y="11671"/>
                </a:lnTo>
                <a:lnTo>
                  <a:pt x="174233" y="11671"/>
                </a:lnTo>
                <a:lnTo>
                  <a:pt x="162559" y="0"/>
                </a:lnTo>
                <a:close/>
              </a:path>
              <a:path w="232409" h="139064">
                <a:moveTo>
                  <a:pt x="203229" y="69348"/>
                </a:moveTo>
                <a:lnTo>
                  <a:pt x="157149" y="115366"/>
                </a:lnTo>
                <a:lnTo>
                  <a:pt x="157733" y="115366"/>
                </a:lnTo>
                <a:lnTo>
                  <a:pt x="157733" y="127025"/>
                </a:lnTo>
                <a:lnTo>
                  <a:pt x="165976" y="135280"/>
                </a:lnTo>
                <a:lnTo>
                  <a:pt x="230479" y="70777"/>
                </a:lnTo>
                <a:lnTo>
                  <a:pt x="204660" y="70777"/>
                </a:lnTo>
                <a:lnTo>
                  <a:pt x="203229" y="69348"/>
                </a:lnTo>
                <a:close/>
              </a:path>
              <a:path w="232409" h="139064">
                <a:moveTo>
                  <a:pt x="157733" y="11671"/>
                </a:moveTo>
                <a:lnTo>
                  <a:pt x="149478" y="19926"/>
                </a:lnTo>
                <a:lnTo>
                  <a:pt x="198900" y="69348"/>
                </a:lnTo>
                <a:lnTo>
                  <a:pt x="149478" y="118783"/>
                </a:lnTo>
                <a:lnTo>
                  <a:pt x="157733" y="127025"/>
                </a:lnTo>
                <a:lnTo>
                  <a:pt x="157733" y="115366"/>
                </a:lnTo>
                <a:lnTo>
                  <a:pt x="157149" y="115366"/>
                </a:lnTo>
                <a:lnTo>
                  <a:pt x="203229" y="69348"/>
                </a:lnTo>
                <a:lnTo>
                  <a:pt x="157149" y="23342"/>
                </a:lnTo>
                <a:lnTo>
                  <a:pt x="157733" y="23342"/>
                </a:lnTo>
                <a:lnTo>
                  <a:pt x="157733" y="11671"/>
                </a:lnTo>
                <a:close/>
              </a:path>
              <a:path w="232409" h="139064">
                <a:moveTo>
                  <a:pt x="23329" y="59105"/>
                </a:moveTo>
                <a:lnTo>
                  <a:pt x="11658" y="59105"/>
                </a:lnTo>
                <a:lnTo>
                  <a:pt x="11658" y="70777"/>
                </a:lnTo>
                <a:lnTo>
                  <a:pt x="197472" y="70777"/>
                </a:lnTo>
                <a:lnTo>
                  <a:pt x="198907" y="69342"/>
                </a:lnTo>
                <a:lnTo>
                  <a:pt x="197484" y="67919"/>
                </a:lnTo>
                <a:lnTo>
                  <a:pt x="23329" y="67919"/>
                </a:lnTo>
                <a:lnTo>
                  <a:pt x="23329" y="59105"/>
                </a:lnTo>
                <a:close/>
              </a:path>
              <a:path w="232409" h="139064">
                <a:moveTo>
                  <a:pt x="230492" y="67919"/>
                </a:moveTo>
                <a:lnTo>
                  <a:pt x="204660" y="67919"/>
                </a:lnTo>
                <a:lnTo>
                  <a:pt x="203229" y="69348"/>
                </a:lnTo>
                <a:lnTo>
                  <a:pt x="204660" y="70777"/>
                </a:lnTo>
                <a:lnTo>
                  <a:pt x="230479" y="70777"/>
                </a:lnTo>
                <a:lnTo>
                  <a:pt x="231914" y="69342"/>
                </a:lnTo>
                <a:lnTo>
                  <a:pt x="230492" y="67919"/>
                </a:lnTo>
                <a:close/>
              </a:path>
              <a:path w="232409" h="139064">
                <a:moveTo>
                  <a:pt x="174233" y="11671"/>
                </a:moveTo>
                <a:lnTo>
                  <a:pt x="157733" y="11671"/>
                </a:lnTo>
                <a:lnTo>
                  <a:pt x="157733" y="23342"/>
                </a:lnTo>
                <a:lnTo>
                  <a:pt x="157149" y="23342"/>
                </a:lnTo>
                <a:lnTo>
                  <a:pt x="203236" y="69342"/>
                </a:lnTo>
                <a:lnTo>
                  <a:pt x="204660" y="67919"/>
                </a:lnTo>
                <a:lnTo>
                  <a:pt x="230492" y="67919"/>
                </a:lnTo>
                <a:lnTo>
                  <a:pt x="174233" y="11671"/>
                </a:lnTo>
                <a:close/>
              </a:path>
              <a:path w="232409" h="139064">
                <a:moveTo>
                  <a:pt x="188668" y="59105"/>
                </a:moveTo>
                <a:lnTo>
                  <a:pt x="23329" y="59105"/>
                </a:lnTo>
                <a:lnTo>
                  <a:pt x="23329" y="67919"/>
                </a:lnTo>
                <a:lnTo>
                  <a:pt x="197484" y="67919"/>
                </a:lnTo>
                <a:lnTo>
                  <a:pt x="188668" y="5910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31843" name="object 106"/>
          <p:cNvSpPr txBox="1">
            <a:spLocks noChangeArrowheads="1"/>
          </p:cNvSpPr>
          <p:nvPr/>
        </p:nvSpPr>
        <p:spPr bwMode="auto">
          <a:xfrm>
            <a:off x="3597274" y="457200"/>
            <a:ext cx="4733926" cy="1615827"/>
          </a:xfrm>
          <a:prstGeom prst="rect">
            <a:avLst/>
          </a:prstGeom>
          <a:noFill/>
          <a:ln w="9525">
            <a:noFill/>
            <a:miter lim="800000"/>
            <a:headEnd/>
            <a:tailEnd/>
          </a:ln>
        </p:spPr>
        <p:txBody>
          <a:bodyPr wrap="square" lIns="0" tIns="0" rIns="0" bIns="0">
            <a:spAutoFit/>
          </a:bodyPr>
          <a:lstStyle/>
          <a:p>
            <a:pPr marL="12700" algn="just">
              <a:lnSpc>
                <a:spcPts val="1863"/>
              </a:lnSpc>
            </a:pPr>
            <a:r>
              <a:rPr lang="fr-FR" sz="1600" b="1" dirty="0" smtClean="0">
                <a:solidFill>
                  <a:srgbClr val="9C9D9F"/>
                </a:solidFill>
                <a:latin typeface="Trebuchet MS" pitchFamily="34" charset="0"/>
              </a:rPr>
              <a:t>Où </a:t>
            </a:r>
            <a:r>
              <a:rPr lang="fr-FR" sz="1600" b="1" dirty="0">
                <a:solidFill>
                  <a:srgbClr val="9C9D9F"/>
                </a:solidFill>
                <a:latin typeface="Trebuchet MS" pitchFamily="34" charset="0"/>
              </a:rPr>
              <a:t>S’INFORMER ?</a:t>
            </a:r>
            <a:endParaRPr lang="fr-FR" sz="1600" dirty="0">
              <a:latin typeface="Trebuchet MS" pitchFamily="34" charset="0"/>
            </a:endParaRPr>
          </a:p>
          <a:p>
            <a:pPr marL="12700" algn="just">
              <a:lnSpc>
                <a:spcPts val="1138"/>
              </a:lnSpc>
            </a:pPr>
            <a:r>
              <a:rPr lang="fr-FR" sz="1000" dirty="0">
                <a:solidFill>
                  <a:srgbClr val="1A171C"/>
                </a:solidFill>
                <a:latin typeface="Tahoma" pitchFamily="34" charset="0"/>
                <a:ea typeface="Tahoma" pitchFamily="34" charset="0"/>
                <a:cs typeface="Tahoma" pitchFamily="34" charset="0"/>
              </a:rPr>
              <a:t>Mairie de </a:t>
            </a:r>
            <a:r>
              <a:rPr lang="fr-FR" sz="1000" dirty="0" smtClean="0">
                <a:solidFill>
                  <a:srgbClr val="1A171C"/>
                </a:solidFill>
                <a:latin typeface="Tahoma" pitchFamily="34" charset="0"/>
                <a:ea typeface="Tahoma" pitchFamily="34" charset="0"/>
                <a:cs typeface="Tahoma" pitchFamily="34" charset="0"/>
              </a:rPr>
              <a:t>Cavillargues </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1A171C"/>
                </a:solidFill>
                <a:latin typeface="Tahoma" pitchFamily="34" charset="0"/>
                <a:ea typeface="Tahoma" pitchFamily="34" charset="0"/>
                <a:cs typeface="Tahoma" pitchFamily="34" charset="0"/>
              </a:rPr>
              <a:t>04 66 82 02 51</a:t>
            </a:r>
            <a:endParaRPr lang="fr-FR" sz="1000" dirty="0">
              <a:latin typeface="Tahoma" pitchFamily="34" charset="0"/>
              <a:ea typeface="Tahoma" pitchFamily="34" charset="0"/>
              <a:cs typeface="Tahoma" pitchFamily="34" charset="0"/>
            </a:endParaRPr>
          </a:p>
          <a:p>
            <a:pPr marL="12700" algn="just"/>
            <a:r>
              <a:rPr lang="fr-FR" sz="1000" dirty="0">
                <a:solidFill>
                  <a:srgbClr val="1A171C"/>
                </a:solidFill>
                <a:latin typeface="Tahoma" pitchFamily="34" charset="0"/>
                <a:ea typeface="Tahoma" pitchFamily="34" charset="0"/>
                <a:cs typeface="Tahoma" pitchFamily="34" charset="0"/>
              </a:rPr>
              <a:t>Site internet </a:t>
            </a:r>
            <a:r>
              <a:rPr lang="fr-FR" sz="1000" dirty="0" smtClean="0">
                <a:solidFill>
                  <a:srgbClr val="1A171C"/>
                </a:solidFill>
                <a:latin typeface="Tahoma" pitchFamily="34" charset="0"/>
                <a:ea typeface="Tahoma" pitchFamily="34" charset="0"/>
                <a:cs typeface="Tahoma" pitchFamily="34" charset="0"/>
              </a:rPr>
              <a:t>de la mairie</a:t>
            </a:r>
            <a:r>
              <a:rPr lang="fr-FR" sz="1000" dirty="0" smtClean="0">
                <a:solidFill>
                  <a:srgbClr val="9C9D9F"/>
                </a:solidFill>
                <a:latin typeface="Tahoma" pitchFamily="34" charset="0"/>
                <a:ea typeface="Tahoma" pitchFamily="34" charset="0"/>
                <a:cs typeface="Tahoma" pitchFamily="34" charset="0"/>
              </a:rPr>
              <a:t>............................. </a:t>
            </a:r>
            <a:r>
              <a:rPr lang="fr-FR" sz="1000" dirty="0" smtClean="0"/>
              <a:t>www.mairiede</a:t>
            </a:r>
            <a:r>
              <a:rPr lang="fr-FR" sz="1000" b="1" dirty="0" smtClean="0"/>
              <a:t>cavillargues</a:t>
            </a:r>
            <a:r>
              <a:rPr lang="fr-FR" sz="1000" dirty="0" smtClean="0"/>
              <a:t>.sitew.com</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Site « prévention des risques Majeurs » </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1A171C"/>
                </a:solidFill>
                <a:latin typeface="Tahoma" pitchFamily="34" charset="0"/>
                <a:ea typeface="Tahoma" pitchFamily="34" charset="0"/>
                <a:cs typeface="Tahoma" pitchFamily="34" charset="0"/>
              </a:rPr>
              <a:t>www.prim.net </a:t>
            </a:r>
          </a:p>
          <a:p>
            <a:pPr marL="12700"/>
            <a:r>
              <a:rPr lang="fr-FR" sz="1000" dirty="0" smtClean="0">
                <a:solidFill>
                  <a:srgbClr val="1A171C"/>
                </a:solidFill>
                <a:latin typeface="Tahoma" pitchFamily="34" charset="0"/>
                <a:ea typeface="Tahoma" pitchFamily="34" charset="0"/>
                <a:cs typeface="Tahoma" pitchFamily="34" charset="0"/>
              </a:rPr>
              <a:t>Préfecture du Gard</a:t>
            </a:r>
            <a:r>
              <a:rPr lang="fr-FR" sz="1000" dirty="0" smtClean="0">
                <a:solidFill>
                  <a:srgbClr val="9C9D9F"/>
                </a:solidFill>
                <a:latin typeface="Tahoma" pitchFamily="34" charset="0"/>
                <a:ea typeface="Tahoma" pitchFamily="34" charset="0"/>
                <a:cs typeface="Tahoma" pitchFamily="34" charset="0"/>
              </a:rPr>
              <a:t>.................................... </a:t>
            </a:r>
            <a:r>
              <a:rPr lang="fr-FR" sz="1000" dirty="0" smtClean="0">
                <a:latin typeface="Tahoma" pitchFamily="34" charset="0"/>
                <a:ea typeface="Tahoma" pitchFamily="34" charset="0"/>
                <a:cs typeface="Tahoma" pitchFamily="34" charset="0"/>
              </a:rPr>
              <a:t>08 20 09 11 72</a:t>
            </a:r>
            <a:endParaRPr lang="fr-FR" sz="1000" dirty="0">
              <a:latin typeface="Tahoma" pitchFamily="34" charset="0"/>
              <a:ea typeface="Tahoma" pitchFamily="34" charset="0"/>
              <a:cs typeface="Tahoma" pitchFamily="34" charset="0"/>
            </a:endParaRPr>
          </a:p>
          <a:p>
            <a:pPr marL="12700" algn="just"/>
            <a:r>
              <a:rPr lang="fr-FR" sz="1000" dirty="0" smtClean="0">
                <a:solidFill>
                  <a:srgbClr val="1A171C"/>
                </a:solidFill>
                <a:latin typeface="Tahoma" pitchFamily="34" charset="0"/>
                <a:ea typeface="Tahoma" pitchFamily="34" charset="0"/>
                <a:cs typeface="Tahoma" pitchFamily="34" charset="0"/>
              </a:rPr>
              <a:t>Site de la préfecture</a:t>
            </a:r>
            <a:r>
              <a:rPr lang="fr-FR" sz="1000" dirty="0" smtClean="0">
                <a:solidFill>
                  <a:srgbClr val="9C9D9F"/>
                </a:solidFill>
                <a:latin typeface="Tahoma" pitchFamily="34" charset="0"/>
                <a:ea typeface="Tahoma" pitchFamily="34" charset="0"/>
                <a:cs typeface="Tahoma" pitchFamily="34" charset="0"/>
              </a:rPr>
              <a:t>.................................... </a:t>
            </a:r>
            <a:r>
              <a:rPr lang="fr-FR" sz="1000" dirty="0" smtClean="0">
                <a:latin typeface="Tahoma" pitchFamily="34" charset="0"/>
                <a:ea typeface="Tahoma" pitchFamily="34" charset="0"/>
                <a:cs typeface="Tahoma" pitchFamily="34" charset="0"/>
              </a:rPr>
              <a:t>www.</a:t>
            </a:r>
            <a:r>
              <a:rPr lang="fr-FR" sz="1000" b="1" dirty="0" smtClean="0">
                <a:latin typeface="Tahoma" pitchFamily="34" charset="0"/>
                <a:ea typeface="Tahoma" pitchFamily="34" charset="0"/>
                <a:cs typeface="Tahoma" pitchFamily="34" charset="0"/>
              </a:rPr>
              <a:t>gard</a:t>
            </a:r>
            <a:r>
              <a:rPr lang="fr-FR" sz="1000" dirty="0" smtClean="0">
                <a:latin typeface="Tahoma" pitchFamily="34" charset="0"/>
                <a:ea typeface="Tahoma" pitchFamily="34" charset="0"/>
                <a:cs typeface="Tahoma" pitchFamily="34" charset="0"/>
              </a:rPr>
              <a:t>.gouv.fr</a:t>
            </a:r>
            <a:endParaRPr lang="fr-FR" sz="1000" dirty="0">
              <a:latin typeface="Tahoma" pitchFamily="34" charset="0"/>
              <a:ea typeface="Tahoma" pitchFamily="34" charset="0"/>
              <a:cs typeface="Tahoma" pitchFamily="34" charset="0"/>
            </a:endParaRPr>
          </a:p>
          <a:p>
            <a:pPr marL="12700" algn="just"/>
            <a:r>
              <a:rPr lang="fr-FR" sz="1000" dirty="0">
                <a:solidFill>
                  <a:srgbClr val="1A171C"/>
                </a:solidFill>
                <a:latin typeface="Tahoma" pitchFamily="34" charset="0"/>
                <a:ea typeface="Tahoma" pitchFamily="34" charset="0"/>
                <a:cs typeface="Tahoma" pitchFamily="34" charset="0"/>
              </a:rPr>
              <a:t>Site météo </a:t>
            </a:r>
            <a:r>
              <a:rPr lang="fr-FR" sz="1000" dirty="0" err="1">
                <a:solidFill>
                  <a:srgbClr val="1A171C"/>
                </a:solidFill>
                <a:latin typeface="Tahoma" pitchFamily="34" charset="0"/>
                <a:ea typeface="Tahoma" pitchFamily="34" charset="0"/>
                <a:cs typeface="Tahoma" pitchFamily="34" charset="0"/>
              </a:rPr>
              <a:t>france</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1A171C"/>
                </a:solidFill>
                <a:latin typeface="Tahoma" pitchFamily="34" charset="0"/>
                <a:ea typeface="Tahoma" pitchFamily="34" charset="0"/>
                <a:cs typeface="Tahoma" pitchFamily="34" charset="0"/>
              </a:rPr>
              <a:t>www.meteofrance.fr</a:t>
            </a:r>
            <a:endParaRPr lang="fr-FR" sz="1000" dirty="0">
              <a:latin typeface="Tahoma" pitchFamily="34" charset="0"/>
              <a:ea typeface="Tahoma" pitchFamily="34" charset="0"/>
              <a:cs typeface="Tahoma" pitchFamily="34" charset="0"/>
            </a:endParaRPr>
          </a:p>
          <a:p>
            <a:pPr marL="12700" algn="just"/>
            <a:r>
              <a:rPr lang="fr-FR" sz="1000" dirty="0">
                <a:solidFill>
                  <a:srgbClr val="1A171C"/>
                </a:solidFill>
                <a:latin typeface="Tahoma" pitchFamily="34" charset="0"/>
                <a:ea typeface="Tahoma" pitchFamily="34" charset="0"/>
                <a:cs typeface="Tahoma" pitchFamily="34" charset="0"/>
              </a:rPr>
              <a:t>Surveillance des crues </a:t>
            </a:r>
            <a:r>
              <a:rPr lang="fr-FR" sz="1000" dirty="0" smtClean="0">
                <a:solidFill>
                  <a:srgbClr val="9C9D9F"/>
                </a:solidFill>
                <a:latin typeface="Tahoma" pitchFamily="34" charset="0"/>
                <a:ea typeface="Tahoma" pitchFamily="34" charset="0"/>
                <a:cs typeface="Tahoma" pitchFamily="34" charset="0"/>
              </a:rPr>
              <a:t>................................ </a:t>
            </a:r>
            <a:r>
              <a:rPr lang="fr-FR" sz="1000" dirty="0" smtClean="0">
                <a:solidFill>
                  <a:srgbClr val="1A171C"/>
                </a:solidFill>
                <a:latin typeface="Tahoma" pitchFamily="34" charset="0"/>
                <a:ea typeface="Tahoma" pitchFamily="34" charset="0"/>
                <a:cs typeface="Tahoma" pitchFamily="34" charset="0"/>
              </a:rPr>
              <a:t>www.vigicrue.gouv.fr</a:t>
            </a:r>
            <a:endParaRPr lang="fr-FR" sz="1000" dirty="0">
              <a:latin typeface="Tahoma" pitchFamily="34" charset="0"/>
              <a:ea typeface="Tahoma" pitchFamily="34" charset="0"/>
              <a:cs typeface="Tahoma" pitchFamily="34" charset="0"/>
            </a:endParaRPr>
          </a:p>
          <a:p>
            <a:pPr marL="12700"/>
            <a:r>
              <a:rPr lang="fr-FR" sz="1000" dirty="0" smtClean="0">
                <a:solidFill>
                  <a:srgbClr val="1A171C"/>
                </a:solidFill>
                <a:latin typeface="Tahoma" pitchFamily="34" charset="0"/>
                <a:ea typeface="Tahoma" pitchFamily="34" charset="0"/>
                <a:cs typeface="Tahoma" pitchFamily="34" charset="0"/>
              </a:rPr>
              <a:t>Radio France Bleu GARD Lozère</a:t>
            </a:r>
            <a:r>
              <a:rPr lang="fr-FR" sz="1000" dirty="0" smtClean="0">
                <a:solidFill>
                  <a:srgbClr val="9C9D9F"/>
                </a:solidFill>
                <a:latin typeface="Tahoma" pitchFamily="34" charset="0"/>
                <a:ea typeface="Tahoma" pitchFamily="34" charset="0"/>
                <a:cs typeface="Tahoma" pitchFamily="34" charset="0"/>
              </a:rPr>
              <a:t>....................</a:t>
            </a:r>
            <a:r>
              <a:rPr lang="fr-FR" sz="1000" dirty="0" smtClean="0">
                <a:latin typeface="Tahoma" pitchFamily="34" charset="0"/>
                <a:ea typeface="Tahoma" pitchFamily="34" charset="0"/>
                <a:cs typeface="Tahoma" pitchFamily="34" charset="0"/>
              </a:rPr>
              <a:t>90,2 FM </a:t>
            </a:r>
          </a:p>
          <a:p>
            <a:pPr marL="12700"/>
            <a:r>
              <a:rPr lang="fr-FR" sz="1000" dirty="0" smtClean="0">
                <a:latin typeface="Tahoma" pitchFamily="34" charset="0"/>
                <a:ea typeface="Tahoma" pitchFamily="34" charset="0"/>
                <a:cs typeface="Tahoma" pitchFamily="34" charset="0"/>
              </a:rPr>
              <a:t>Radio France Inter Grande Onde </a:t>
            </a:r>
            <a:r>
              <a:rPr lang="fr-FR" sz="1000" dirty="0" smtClean="0">
                <a:solidFill>
                  <a:srgbClr val="9C9D9F"/>
                </a:solidFill>
                <a:latin typeface="Tahoma" pitchFamily="34" charset="0"/>
                <a:ea typeface="Tahoma" pitchFamily="34" charset="0"/>
                <a:cs typeface="Tahoma" pitchFamily="34" charset="0"/>
              </a:rPr>
              <a:t>..................</a:t>
            </a:r>
            <a:r>
              <a:rPr lang="fr-FR" sz="1000" dirty="0" smtClean="0">
                <a:latin typeface="Tahoma" pitchFamily="34" charset="0"/>
                <a:ea typeface="Tahoma" pitchFamily="34" charset="0"/>
                <a:cs typeface="Tahoma" pitchFamily="34" charset="0"/>
              </a:rPr>
              <a:t>1852 GO</a:t>
            </a:r>
            <a:endParaRPr lang="fr-FR" sz="1000" dirty="0" smtClean="0">
              <a:solidFill>
                <a:srgbClr val="9C9D9F"/>
              </a:solidFill>
              <a:latin typeface="Tahoma" pitchFamily="34" charset="0"/>
              <a:ea typeface="Tahoma" pitchFamily="34" charset="0"/>
              <a:cs typeface="Tahoma" pitchFamily="34" charset="0"/>
            </a:endParaRPr>
          </a:p>
        </p:txBody>
      </p:sp>
      <p:sp>
        <p:nvSpPr>
          <p:cNvPr id="31844" name="object 107"/>
          <p:cNvSpPr txBox="1">
            <a:spLocks noChangeArrowheads="1"/>
          </p:cNvSpPr>
          <p:nvPr/>
        </p:nvSpPr>
        <p:spPr bwMode="auto">
          <a:xfrm>
            <a:off x="3597275" y="2376488"/>
            <a:ext cx="4733925" cy="1462087"/>
          </a:xfrm>
          <a:prstGeom prst="rect">
            <a:avLst/>
          </a:prstGeom>
          <a:noFill/>
          <a:ln w="9525">
            <a:noFill/>
            <a:miter lim="800000"/>
            <a:headEnd/>
            <a:tailEnd/>
          </a:ln>
        </p:spPr>
        <p:txBody>
          <a:bodyPr lIns="0" tIns="0" rIns="0" bIns="0">
            <a:spAutoFit/>
          </a:bodyPr>
          <a:lstStyle/>
          <a:p>
            <a:pPr marL="12700">
              <a:lnSpc>
                <a:spcPts val="1863"/>
              </a:lnSpc>
            </a:pPr>
            <a:r>
              <a:rPr lang="fr-FR" sz="1600" b="1" dirty="0">
                <a:solidFill>
                  <a:srgbClr val="9C9D9F"/>
                </a:solidFill>
                <a:latin typeface="Trebuchet MS" pitchFamily="34" charset="0"/>
              </a:rPr>
              <a:t>EQUIPEMENT A POSSEDER CHEZ SOI</a:t>
            </a:r>
            <a:endParaRPr lang="fr-FR" sz="1600" dirty="0">
              <a:latin typeface="Trebuchet MS" pitchFamily="34" charset="0"/>
            </a:endParaRPr>
          </a:p>
          <a:p>
            <a:pPr marL="12700">
              <a:lnSpc>
                <a:spcPts val="1138"/>
              </a:lnSpc>
              <a:buFont typeface="Arial" charset="0"/>
              <a:buChar char="•"/>
            </a:pPr>
            <a:r>
              <a:rPr lang="fr-FR" sz="1000" dirty="0">
                <a:solidFill>
                  <a:srgbClr val="1A171C"/>
                </a:solidFill>
                <a:latin typeface="Tahoma" pitchFamily="34" charset="0"/>
                <a:cs typeface="Tahoma" pitchFamily="34" charset="0"/>
              </a:rPr>
              <a:t> 1 appareil permettant de recevoir la radio+ piles de rechange</a:t>
            </a:r>
            <a:endParaRPr lang="fr-FR" sz="1000" dirty="0">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 1 lampe de poche ou lampe frontale</a:t>
            </a:r>
            <a:endParaRPr lang="fr-FR" sz="1000" dirty="0">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 1 trousse à pharmacie, ses médicaments urgents </a:t>
            </a:r>
          </a:p>
          <a:p>
            <a:pPr marL="12700">
              <a:buFont typeface="Arial" charset="0"/>
              <a:buChar char="•"/>
            </a:pPr>
            <a:r>
              <a:rPr lang="fr-FR" sz="1000" dirty="0">
                <a:solidFill>
                  <a:srgbClr val="1A171C"/>
                </a:solidFill>
                <a:latin typeface="Tahoma" pitchFamily="34" charset="0"/>
                <a:cs typeface="Tahoma" pitchFamily="34" charset="0"/>
              </a:rPr>
              <a:t> Des bouteilles d’eaux</a:t>
            </a:r>
            <a:endParaRPr lang="fr-FR" sz="1000" dirty="0">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 Ses papiers personnels</a:t>
            </a:r>
            <a:endParaRPr lang="fr-FR" sz="1000" dirty="0">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 Des couvertures  et/ou couverture de survie </a:t>
            </a:r>
          </a:p>
          <a:p>
            <a:pPr marL="12700">
              <a:buFont typeface="Arial" charset="0"/>
              <a:buChar char="•"/>
            </a:pPr>
            <a:r>
              <a:rPr lang="fr-FR" sz="1000" dirty="0">
                <a:solidFill>
                  <a:srgbClr val="1A171C"/>
                </a:solidFill>
                <a:latin typeface="Tahoma" pitchFamily="34" charset="0"/>
                <a:cs typeface="Tahoma" pitchFamily="34" charset="0"/>
              </a:rPr>
              <a:t> Des vêtements de rechange</a:t>
            </a:r>
            <a:endParaRPr lang="fr-FR" sz="1000" dirty="0">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Du matériel de </a:t>
            </a:r>
            <a:r>
              <a:rPr lang="fr-FR" sz="1000" dirty="0" err="1">
                <a:solidFill>
                  <a:srgbClr val="1A171C"/>
                </a:solidFill>
                <a:latin typeface="Tahoma" pitchFamily="34" charset="0"/>
                <a:cs typeface="Tahoma" pitchFamily="34" charset="0"/>
              </a:rPr>
              <a:t>conﬁnement</a:t>
            </a:r>
            <a:r>
              <a:rPr lang="fr-FR" sz="1000" dirty="0">
                <a:solidFill>
                  <a:srgbClr val="1A171C"/>
                </a:solidFill>
                <a:latin typeface="Tahoma" pitchFamily="34" charset="0"/>
                <a:cs typeface="Tahoma" pitchFamily="34" charset="0"/>
              </a:rPr>
              <a:t> (rouleau adhésif large, serpillière, coton hydrophile..)</a:t>
            </a:r>
            <a:endParaRPr lang="fr-FR" sz="1000" dirty="0">
              <a:latin typeface="Tahoma" pitchFamily="34" charset="0"/>
              <a:cs typeface="Tahoma" pitchFamily="34" charset="0"/>
            </a:endParaRPr>
          </a:p>
        </p:txBody>
      </p:sp>
      <p:sp>
        <p:nvSpPr>
          <p:cNvPr id="31845" name="object 108"/>
          <p:cNvSpPr txBox="1">
            <a:spLocks noChangeArrowheads="1"/>
          </p:cNvSpPr>
          <p:nvPr/>
        </p:nvSpPr>
        <p:spPr bwMode="auto">
          <a:xfrm>
            <a:off x="3597275" y="4021138"/>
            <a:ext cx="5356225" cy="2693045"/>
          </a:xfrm>
          <a:prstGeom prst="rect">
            <a:avLst/>
          </a:prstGeom>
          <a:noFill/>
          <a:ln w="9525">
            <a:noFill/>
            <a:miter lim="800000"/>
            <a:headEnd/>
            <a:tailEnd/>
          </a:ln>
        </p:spPr>
        <p:txBody>
          <a:bodyPr lIns="0" tIns="0" rIns="0" bIns="0">
            <a:spAutoFit/>
          </a:bodyPr>
          <a:lstStyle/>
          <a:p>
            <a:pPr marL="12700">
              <a:lnSpc>
                <a:spcPts val="1863"/>
              </a:lnSpc>
            </a:pPr>
            <a:r>
              <a:rPr lang="fr-FR" sz="1600" b="1" dirty="0">
                <a:solidFill>
                  <a:srgbClr val="9C9D9F"/>
                </a:solidFill>
                <a:latin typeface="Trebuchet MS" pitchFamily="34" charset="0"/>
              </a:rPr>
              <a:t>CONSIGNES SPECIFIQUES</a:t>
            </a:r>
            <a:endParaRPr lang="fr-FR" sz="1600" dirty="0">
              <a:latin typeface="Trebuchet MS" pitchFamily="34" charset="0"/>
            </a:endParaRPr>
          </a:p>
          <a:p>
            <a:pPr marL="12700">
              <a:lnSpc>
                <a:spcPts val="1138"/>
              </a:lnSpc>
            </a:pPr>
            <a:r>
              <a:rPr lang="fr-FR" sz="1000" b="1" dirty="0">
                <a:solidFill>
                  <a:srgbClr val="1A171C"/>
                </a:solidFill>
                <a:latin typeface="Tahoma" pitchFamily="34" charset="0"/>
                <a:ea typeface="Tahoma" pitchFamily="34" charset="0"/>
                <a:cs typeface="Tahoma" pitchFamily="34" charset="0"/>
              </a:rPr>
              <a:t>Évacuation : </a:t>
            </a:r>
            <a:r>
              <a:rPr lang="fr-FR" sz="1000" dirty="0">
                <a:solidFill>
                  <a:srgbClr val="1A171C"/>
                </a:solidFill>
                <a:latin typeface="Tahoma" pitchFamily="34" charset="0"/>
                <a:ea typeface="Tahoma" pitchFamily="34" charset="0"/>
                <a:cs typeface="Tahoma" pitchFamily="34" charset="0"/>
              </a:rPr>
              <a:t>Couper les réseaux (gaz, électricité, eau).</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Sortir du logement avec un sac contenant les affaires de 1</a:t>
            </a:r>
            <a:r>
              <a:rPr lang="fr-FR" sz="800" baseline="35000" dirty="0">
                <a:solidFill>
                  <a:srgbClr val="1A171C"/>
                </a:solidFill>
                <a:latin typeface="Tahoma" pitchFamily="34" charset="0"/>
                <a:ea typeface="Tahoma" pitchFamily="34" charset="0"/>
                <a:cs typeface="Tahoma" pitchFamily="34" charset="0"/>
              </a:rPr>
              <a:t>ere </a:t>
            </a:r>
            <a:r>
              <a:rPr lang="fr-FR" sz="1000" dirty="0">
                <a:solidFill>
                  <a:srgbClr val="1A171C"/>
                </a:solidFill>
                <a:latin typeface="Tahoma" pitchFamily="34" charset="0"/>
                <a:ea typeface="Tahoma" pitchFamily="34" charset="0"/>
                <a:cs typeface="Tahoma" pitchFamily="34" charset="0"/>
              </a:rPr>
              <a:t>nécessité.</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Se rendre au point de regroupement </a:t>
            </a:r>
            <a:r>
              <a:rPr lang="fr-FR" sz="1000" dirty="0" err="1">
                <a:solidFill>
                  <a:srgbClr val="1A171C"/>
                </a:solidFill>
                <a:latin typeface="Tahoma" pitchFamily="34" charset="0"/>
                <a:ea typeface="Tahoma" pitchFamily="34" charset="0"/>
                <a:cs typeface="Tahoma" pitchFamily="34" charset="0"/>
              </a:rPr>
              <a:t>déﬁni</a:t>
            </a:r>
            <a:r>
              <a:rPr lang="fr-FR" sz="1000" dirty="0">
                <a:solidFill>
                  <a:srgbClr val="1A171C"/>
                </a:solidFill>
                <a:latin typeface="Tahoma" pitchFamily="34" charset="0"/>
                <a:ea typeface="Tahoma" pitchFamily="34" charset="0"/>
                <a:cs typeface="Tahoma" pitchFamily="34" charset="0"/>
              </a:rPr>
              <a:t> par les autorités ou annoncé lors de la consigne d’évacuation.</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Dans tous les cas, se conformer aux consignes reçues.</a:t>
            </a:r>
            <a:endParaRPr lang="fr-FR" sz="1000" dirty="0">
              <a:latin typeface="Tahoma" pitchFamily="34" charset="0"/>
              <a:ea typeface="Tahoma" pitchFamily="34" charset="0"/>
              <a:cs typeface="Tahoma" pitchFamily="34" charset="0"/>
            </a:endParaRPr>
          </a:p>
          <a:p>
            <a:pPr marL="12700">
              <a:spcBef>
                <a:spcPts val="563"/>
              </a:spcBef>
            </a:pPr>
            <a:r>
              <a:rPr lang="fr-FR" sz="1000" b="1" dirty="0" err="1">
                <a:solidFill>
                  <a:srgbClr val="1A171C"/>
                </a:solidFill>
                <a:latin typeface="Tahoma" pitchFamily="34" charset="0"/>
                <a:ea typeface="Tahoma" pitchFamily="34" charset="0"/>
                <a:cs typeface="Tahoma" pitchFamily="34" charset="0"/>
              </a:rPr>
              <a:t>Conﬁnement</a:t>
            </a:r>
            <a:r>
              <a:rPr lang="fr-FR" sz="1000" b="1" dirty="0">
                <a:solidFill>
                  <a:srgbClr val="1A171C"/>
                </a:solidFill>
                <a:latin typeface="Tahoma" pitchFamily="34" charset="0"/>
                <a:ea typeface="Tahoma" pitchFamily="34" charset="0"/>
                <a:cs typeface="Tahoma" pitchFamily="34" charset="0"/>
              </a:rPr>
              <a:t> : </a:t>
            </a:r>
            <a:r>
              <a:rPr lang="fr-FR" sz="1000" dirty="0">
                <a:solidFill>
                  <a:srgbClr val="1A171C"/>
                </a:solidFill>
                <a:latin typeface="Tahoma" pitchFamily="34" charset="0"/>
                <a:ea typeface="Tahoma" pitchFamily="34" charset="0"/>
                <a:cs typeface="Tahoma" pitchFamily="34" charset="0"/>
              </a:rPr>
              <a:t>Se mettre à l’abri dans le bâtiment le plus proche.</a:t>
            </a:r>
            <a:endParaRPr lang="fr-FR" sz="1000" dirty="0">
              <a:latin typeface="Tahoma" pitchFamily="34" charset="0"/>
              <a:ea typeface="Tahoma" pitchFamily="34" charset="0"/>
              <a:cs typeface="Tahoma" pitchFamily="34" charset="0"/>
            </a:endParaRPr>
          </a:p>
          <a:p>
            <a:pPr marL="12700"/>
            <a:r>
              <a:rPr lang="fr-FR" sz="1000" dirty="0" smtClean="0">
                <a:solidFill>
                  <a:srgbClr val="1A171C"/>
                </a:solidFill>
                <a:latin typeface="Tahoma" pitchFamily="34" charset="0"/>
                <a:ea typeface="Tahoma" pitchFamily="34" charset="0"/>
                <a:cs typeface="Tahoma" pitchFamily="34" charset="0"/>
              </a:rPr>
              <a:t>Fermer portes et fenêtres, les calfeutrer</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Arrêter les systèmes de ventilation et de climatisation.</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Bouchez tous les systèmes avec prise d’air extérieure avec des chiffons ou des linges humides. Dans tous les cas, se conformer aux consignes reçues.</a:t>
            </a:r>
            <a:endParaRPr lang="fr-FR" sz="1000" dirty="0">
              <a:latin typeface="Tahoma" pitchFamily="34" charset="0"/>
              <a:ea typeface="Tahoma" pitchFamily="34" charset="0"/>
              <a:cs typeface="Tahoma" pitchFamily="34" charset="0"/>
            </a:endParaRPr>
          </a:p>
          <a:p>
            <a:pPr marL="12700">
              <a:spcBef>
                <a:spcPts val="563"/>
              </a:spcBef>
            </a:pPr>
            <a:r>
              <a:rPr lang="fr-FR" sz="1000" b="1" dirty="0">
                <a:solidFill>
                  <a:srgbClr val="1A171C"/>
                </a:solidFill>
                <a:latin typeface="Tahoma" pitchFamily="34" charset="0"/>
                <a:ea typeface="Tahoma" pitchFamily="34" charset="0"/>
                <a:cs typeface="Tahoma" pitchFamily="34" charset="0"/>
              </a:rPr>
              <a:t>L’alerte sur la commune de </a:t>
            </a:r>
            <a:r>
              <a:rPr lang="fr-FR" sz="1000" b="1" dirty="0" smtClean="0">
                <a:solidFill>
                  <a:srgbClr val="1A171C"/>
                </a:solidFill>
                <a:latin typeface="Tahoma" pitchFamily="34" charset="0"/>
                <a:ea typeface="Tahoma" pitchFamily="34" charset="0"/>
                <a:cs typeface="Tahoma" pitchFamily="34" charset="0"/>
              </a:rPr>
              <a:t>Cavillargues</a:t>
            </a:r>
            <a:endParaRPr lang="fr-FR" sz="1000" dirty="0">
              <a:latin typeface="Tahoma" pitchFamily="34" charset="0"/>
              <a:ea typeface="Tahoma" pitchFamily="34" charset="0"/>
              <a:cs typeface="Tahoma" pitchFamily="34" charset="0"/>
            </a:endParaRPr>
          </a:p>
          <a:p>
            <a:pPr marL="12700"/>
            <a:r>
              <a:rPr lang="fr-FR" sz="1000" b="1" dirty="0">
                <a:solidFill>
                  <a:srgbClr val="1A171C"/>
                </a:solidFill>
                <a:latin typeface="Tahoma" pitchFamily="34" charset="0"/>
                <a:ea typeface="Tahoma" pitchFamily="34" charset="0"/>
                <a:cs typeface="Tahoma" pitchFamily="34" charset="0"/>
              </a:rPr>
              <a:t>En cas d’incident majeur, l’alerte sur la commune sera donnée par :</a:t>
            </a:r>
            <a:endParaRPr lang="fr-FR" sz="1000" dirty="0">
              <a:latin typeface="Tahoma" pitchFamily="34" charset="0"/>
              <a:ea typeface="Tahoma" pitchFamily="34" charset="0"/>
              <a:cs typeface="Tahoma" pitchFamily="34" charset="0"/>
            </a:endParaRPr>
          </a:p>
          <a:p>
            <a:pPr marL="12700"/>
            <a:r>
              <a:rPr lang="fr-FR" sz="1000" dirty="0" smtClean="0">
                <a:solidFill>
                  <a:srgbClr val="1A171C"/>
                </a:solidFill>
                <a:latin typeface="Tahoma" pitchFamily="34" charset="0"/>
                <a:ea typeface="Tahoma" pitchFamily="34" charset="0"/>
                <a:cs typeface="Tahoma" pitchFamily="34" charset="0"/>
              </a:rPr>
              <a:t>La municipalité par </a:t>
            </a:r>
            <a:r>
              <a:rPr lang="fr-FR" sz="1000" dirty="0">
                <a:solidFill>
                  <a:srgbClr val="1A171C"/>
                </a:solidFill>
                <a:latin typeface="Tahoma" pitchFamily="34" charset="0"/>
                <a:ea typeface="Tahoma" pitchFamily="34" charset="0"/>
                <a:cs typeface="Tahoma" pitchFamily="34" charset="0"/>
              </a:rPr>
              <a:t>diffusion de </a:t>
            </a:r>
            <a:r>
              <a:rPr lang="fr-FR" sz="1000" dirty="0" smtClean="0">
                <a:solidFill>
                  <a:srgbClr val="1A171C"/>
                </a:solidFill>
                <a:latin typeface="Tahoma" pitchFamily="34" charset="0"/>
                <a:ea typeface="Tahoma" pitchFamily="34" charset="0"/>
                <a:cs typeface="Tahoma" pitchFamily="34" charset="0"/>
              </a:rPr>
              <a:t>message, </a:t>
            </a:r>
            <a:r>
              <a:rPr lang="fr-FR" sz="1000" dirty="0">
                <a:solidFill>
                  <a:srgbClr val="1A171C"/>
                </a:solidFill>
                <a:latin typeface="Tahoma" pitchFamily="34" charset="0"/>
                <a:ea typeface="Tahoma" pitchFamily="34" charset="0"/>
                <a:cs typeface="Tahoma" pitchFamily="34" charset="0"/>
              </a:rPr>
              <a:t>par </a:t>
            </a:r>
            <a:r>
              <a:rPr lang="fr-FR" sz="1000" dirty="0" smtClean="0">
                <a:solidFill>
                  <a:srgbClr val="1A171C"/>
                </a:solidFill>
                <a:latin typeface="Tahoma" pitchFamily="34" charset="0"/>
                <a:ea typeface="Tahoma" pitchFamily="34" charset="0"/>
                <a:cs typeface="Tahoma" pitchFamily="34" charset="0"/>
              </a:rPr>
              <a:t>téléphone, en porte à porte ou par hauts parleurs.</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La distribution de consignes par </a:t>
            </a:r>
            <a:r>
              <a:rPr lang="fr-FR" sz="1000" dirty="0" smtClean="0">
                <a:solidFill>
                  <a:srgbClr val="1A171C"/>
                </a:solidFill>
                <a:latin typeface="Tahoma" pitchFamily="34" charset="0"/>
                <a:ea typeface="Tahoma" pitchFamily="34" charset="0"/>
                <a:cs typeface="Tahoma" pitchFamily="34" charset="0"/>
              </a:rPr>
              <a:t>affichage </a:t>
            </a:r>
            <a:r>
              <a:rPr lang="fr-FR" sz="1000" dirty="0">
                <a:solidFill>
                  <a:srgbClr val="1A171C"/>
                </a:solidFill>
                <a:latin typeface="Tahoma" pitchFamily="34" charset="0"/>
                <a:ea typeface="Tahoma" pitchFamily="34" charset="0"/>
                <a:cs typeface="Tahoma" pitchFamily="34" charset="0"/>
              </a:rPr>
              <a:t>ou Internet.</a:t>
            </a:r>
            <a:endParaRPr lang="fr-FR" sz="1000" dirty="0">
              <a:latin typeface="Tahoma" pitchFamily="34" charset="0"/>
              <a:ea typeface="Tahoma" pitchFamily="34" charset="0"/>
              <a:cs typeface="Tahoma" pitchFamily="34" charset="0"/>
            </a:endParaRPr>
          </a:p>
        </p:txBody>
      </p:sp>
      <p:sp>
        <p:nvSpPr>
          <p:cNvPr id="116" name="object 116"/>
          <p:cNvSpPr txBox="1"/>
          <p:nvPr/>
        </p:nvSpPr>
        <p:spPr>
          <a:xfrm>
            <a:off x="5207000" y="7296150"/>
            <a:ext cx="347662" cy="152400"/>
          </a:xfrm>
          <a:prstGeom prst="rect">
            <a:avLst/>
          </a:prstGeom>
        </p:spPr>
        <p:txBody>
          <a:bodyPr lIns="0" tIns="0" rIns="0" bIns="0">
            <a:spAutoFit/>
          </a:bodyPr>
          <a:lstStyle/>
          <a:p>
            <a:pPr marL="12700" fontAlgn="auto">
              <a:spcBef>
                <a:spcPts val="0"/>
              </a:spcBef>
              <a:spcAft>
                <a:spcPts val="0"/>
              </a:spcAft>
              <a:defRPr/>
            </a:pPr>
            <a:r>
              <a:rPr sz="1000" b="1" spc="-509" dirty="0">
                <a:solidFill>
                  <a:srgbClr val="FFFFFF"/>
                </a:solidFill>
                <a:latin typeface="Cambria"/>
                <a:cs typeface="Cambria"/>
              </a:rPr>
              <a:t></a:t>
            </a:r>
            <a:r>
              <a:rPr sz="1000" b="1" spc="10" dirty="0">
                <a:solidFill>
                  <a:srgbClr val="FFFFFF"/>
                </a:solidFill>
                <a:latin typeface="Cambria"/>
                <a:cs typeface="Cambria"/>
              </a:rPr>
              <a:t> </a:t>
            </a:r>
            <a:r>
              <a:rPr lang="fr-FR" sz="1000" b="1" spc="40" dirty="0" smtClean="0">
                <a:solidFill>
                  <a:srgbClr val="FFFFFF"/>
                </a:solidFill>
                <a:latin typeface="Cambria"/>
                <a:cs typeface="Cambria"/>
              </a:rPr>
              <a:t>12</a:t>
            </a:r>
            <a:r>
              <a:rPr sz="1000" b="1" spc="-509" dirty="0" smtClean="0">
                <a:solidFill>
                  <a:srgbClr val="FFFFFF"/>
                </a:solidFill>
                <a:latin typeface="Cambria"/>
                <a:cs typeface="Cambria"/>
              </a:rPr>
              <a:t></a:t>
            </a:r>
            <a:endParaRPr sz="1000" dirty="0">
              <a:latin typeface="Cambria"/>
              <a:cs typeface="Cambria"/>
            </a:endParaRPr>
          </a:p>
        </p:txBody>
      </p:sp>
      <p:sp>
        <p:nvSpPr>
          <p:cNvPr id="31847" name="object 179"/>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pic>
        <p:nvPicPr>
          <p:cNvPr id="1026" name="Picture 2" descr="BLASON01"/>
          <p:cNvPicPr>
            <a:picLocks noChangeAspect="1" noChangeArrowheads="1"/>
          </p:cNvPicPr>
          <p:nvPr/>
        </p:nvPicPr>
        <p:blipFill>
          <a:blip r:embed="rId16" cstate="print"/>
          <a:srcRect/>
          <a:stretch>
            <a:fillRect/>
          </a:stretch>
        </p:blipFill>
        <p:spPr bwMode="auto">
          <a:xfrm>
            <a:off x="9474200" y="209550"/>
            <a:ext cx="619125" cy="669925"/>
          </a:xfrm>
          <a:prstGeom prst="rect">
            <a:avLst/>
          </a:prstGeom>
          <a:noFill/>
        </p:spPr>
      </p:pic>
      <p:sp>
        <p:nvSpPr>
          <p:cNvPr id="111" name="ZoneTexte 110"/>
          <p:cNvSpPr txBox="1"/>
          <p:nvPr/>
        </p:nvSpPr>
        <p:spPr>
          <a:xfrm>
            <a:off x="8864600" y="971550"/>
            <a:ext cx="1854200" cy="246221"/>
          </a:xfrm>
          <a:prstGeom prst="rect">
            <a:avLst/>
          </a:prstGeom>
          <a:noFill/>
        </p:spPr>
        <p:txBody>
          <a:bodyPr wrap="square" rtlCol="0">
            <a:spAutoFit/>
          </a:bodyPr>
          <a:lstStyle/>
          <a:p>
            <a:r>
              <a:rPr lang="fr-FR" sz="1000" dirty="0" smtClean="0">
                <a:solidFill>
                  <a:srgbClr val="0070C0"/>
                </a:solidFill>
                <a:latin typeface="Tahoma" pitchFamily="34" charset="0"/>
                <a:ea typeface="Tahoma" pitchFamily="34" charset="0"/>
                <a:cs typeface="Tahoma" pitchFamily="34" charset="0"/>
              </a:rPr>
              <a:t>MAIRIE DE CAVILLARGUES</a:t>
            </a:r>
            <a:endParaRPr lang="fr-FR" sz="1000"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object 2"/>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803" y="0"/>
                </a:moveTo>
                <a:lnTo>
                  <a:pt x="0" y="715644"/>
                </a:lnTo>
                <a:lnTo>
                  <a:pt x="8179803" y="715644"/>
                </a:lnTo>
                <a:lnTo>
                  <a:pt x="8179803" y="0"/>
                </a:lnTo>
                <a:close/>
              </a:path>
            </a:pathLst>
          </a:custGeom>
          <a:solidFill>
            <a:srgbClr val="C00000"/>
          </a:solidFill>
          <a:ln w="9525">
            <a:noFill/>
            <a:miter lim="800000"/>
            <a:headEnd/>
            <a:tailEnd/>
          </a:ln>
        </p:spPr>
        <p:txBody>
          <a:bodyPr lIns="0" tIns="0" rIns="0" bIns="0">
            <a:spAutoFit/>
          </a:bodyPr>
          <a:lstStyle/>
          <a:p>
            <a:endParaRPr lang="fr-FR">
              <a:latin typeface="Calibri" pitchFamily="34" charset="0"/>
            </a:endParaRPr>
          </a:p>
        </p:txBody>
      </p:sp>
      <p:sp>
        <p:nvSpPr>
          <p:cNvPr id="11266" name="object 3"/>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1267" name="object 4"/>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1268" name="object 5"/>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1269"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11270"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1271" name="object 8"/>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2" name="object 9"/>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3" name="object 10"/>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4" name="object 13"/>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64"/>
                </a:moveTo>
                <a:lnTo>
                  <a:pt x="932370"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5" name="object 14"/>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1276" name="object 15"/>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7" name="object 16"/>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8" name="object 17"/>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79" name="object 18"/>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0" name="object 19"/>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1" name="object 20"/>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2" name="object 21"/>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3" name="object 22"/>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4" name="object 23"/>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1285" name="object 24"/>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6" name="object 25"/>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7" name="object 26"/>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88" name="object 27"/>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1289" name="object 28"/>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90" name="object 29"/>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1291" name="object 30"/>
          <p:cNvSpPr>
            <a:spLocks noChangeArrowheads="1"/>
          </p:cNvSpPr>
          <p:nvPr/>
        </p:nvSpPr>
        <p:spPr bwMode="auto">
          <a:xfrm>
            <a:off x="0" y="5584825"/>
            <a:ext cx="10712450" cy="1927225"/>
          </a:xfrm>
          <a:custGeom>
            <a:avLst/>
            <a:gdLst>
              <a:gd name="T0" fmla="*/ 0 w 10713085"/>
              <a:gd name="T1" fmla="*/ 0 h 1927859"/>
              <a:gd name="T2" fmla="*/ 10713085 w 10713085"/>
              <a:gd name="T3" fmla="*/ 1927859 h 1927859"/>
            </a:gdLst>
            <a:ahLst/>
            <a:cxnLst/>
            <a:rect l="T0" t="T1" r="T2" b="T3"/>
            <a:pathLst>
              <a:path w="10713085" h="1927859">
                <a:moveTo>
                  <a:pt x="10712958" y="0"/>
                </a:moveTo>
                <a:lnTo>
                  <a:pt x="0" y="937267"/>
                </a:lnTo>
                <a:lnTo>
                  <a:pt x="0" y="1927435"/>
                </a:lnTo>
                <a:lnTo>
                  <a:pt x="10712958" y="990170"/>
                </a:lnTo>
                <a:lnTo>
                  <a:pt x="1071295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2" name="object 32"/>
          <p:cNvSpPr txBox="1"/>
          <p:nvPr/>
        </p:nvSpPr>
        <p:spPr>
          <a:xfrm>
            <a:off x="2116138" y="2032000"/>
            <a:ext cx="2730500" cy="541338"/>
          </a:xfrm>
          <a:prstGeom prst="rect">
            <a:avLst/>
          </a:prstGeom>
        </p:spPr>
        <p:txBody>
          <a:bodyPr lIns="0" tIns="0" rIns="0" bIns="0">
            <a:spAutoFit/>
          </a:bodyPr>
          <a:lstStyle/>
          <a:p>
            <a:pPr marL="12700" fontAlgn="auto">
              <a:spcBef>
                <a:spcPts val="0"/>
              </a:spcBef>
              <a:spcAft>
                <a:spcPts val="0"/>
              </a:spcAft>
              <a:defRPr/>
            </a:pPr>
            <a:r>
              <a:rPr sz="1600" b="1" spc="45" dirty="0">
                <a:solidFill>
                  <a:srgbClr val="1A171C"/>
                </a:solidFill>
                <a:latin typeface="Trebuchet MS"/>
                <a:cs typeface="Trebuchet MS"/>
              </a:rPr>
              <a:t>SOMMAIRE</a:t>
            </a:r>
            <a:endParaRPr sz="1600" dirty="0">
              <a:latin typeface="Trebuchet MS"/>
              <a:cs typeface="Trebuchet MS"/>
            </a:endParaRPr>
          </a:p>
          <a:p>
            <a:pPr marL="12700" fontAlgn="auto">
              <a:spcBef>
                <a:spcPts val="1080"/>
              </a:spcBef>
              <a:spcAft>
                <a:spcPts val="0"/>
              </a:spcAft>
              <a:defRPr/>
            </a:pPr>
            <a:r>
              <a:rPr sz="1000" b="1" spc="25" dirty="0">
                <a:solidFill>
                  <a:srgbClr val="6F7072"/>
                </a:solidFill>
                <a:latin typeface="Trebuchet MS"/>
                <a:cs typeface="Trebuchet MS"/>
              </a:rPr>
              <a:t>LE</a:t>
            </a:r>
            <a:r>
              <a:rPr sz="1000" b="1" spc="-70" dirty="0">
                <a:solidFill>
                  <a:srgbClr val="6F7072"/>
                </a:solidFill>
                <a:latin typeface="Trebuchet MS"/>
                <a:cs typeface="Trebuchet MS"/>
              </a:rPr>
              <a:t> </a:t>
            </a:r>
            <a:r>
              <a:rPr sz="1000" b="1" dirty="0">
                <a:solidFill>
                  <a:srgbClr val="6F7072"/>
                </a:solidFill>
                <a:latin typeface="Trebuchet MS"/>
                <a:cs typeface="Trebuchet MS"/>
              </a:rPr>
              <a:t>M</a:t>
            </a:r>
            <a:r>
              <a:rPr sz="1000" b="1" spc="-20" dirty="0">
                <a:solidFill>
                  <a:srgbClr val="6F7072"/>
                </a:solidFill>
                <a:latin typeface="Trebuchet MS"/>
                <a:cs typeface="Trebuchet MS"/>
              </a:rPr>
              <a:t>O</a:t>
            </a:r>
            <a:r>
              <a:rPr sz="1000" b="1" spc="-45" dirty="0">
                <a:solidFill>
                  <a:srgbClr val="6F7072"/>
                </a:solidFill>
                <a:latin typeface="Trebuchet MS"/>
                <a:cs typeface="Trebuchet MS"/>
              </a:rPr>
              <a:t>T</a:t>
            </a:r>
            <a:r>
              <a:rPr sz="1000" b="1" spc="-70" dirty="0">
                <a:solidFill>
                  <a:srgbClr val="6F7072"/>
                </a:solidFill>
                <a:latin typeface="Trebuchet MS"/>
                <a:cs typeface="Trebuchet MS"/>
              </a:rPr>
              <a:t> </a:t>
            </a:r>
            <a:r>
              <a:rPr sz="1000" b="1" dirty="0">
                <a:solidFill>
                  <a:srgbClr val="6F7072"/>
                </a:solidFill>
                <a:latin typeface="Trebuchet MS"/>
                <a:cs typeface="Trebuchet MS"/>
              </a:rPr>
              <a:t>DU</a:t>
            </a:r>
            <a:r>
              <a:rPr sz="1000" b="1" spc="-70" dirty="0">
                <a:solidFill>
                  <a:srgbClr val="6F7072"/>
                </a:solidFill>
                <a:latin typeface="Trebuchet MS"/>
                <a:cs typeface="Trebuchet MS"/>
              </a:rPr>
              <a:t> </a:t>
            </a:r>
            <a:r>
              <a:rPr sz="1000" b="1" spc="30" dirty="0">
                <a:solidFill>
                  <a:srgbClr val="6F7072"/>
                </a:solidFill>
                <a:latin typeface="Trebuchet MS"/>
                <a:cs typeface="Trebuchet MS"/>
              </a:rPr>
              <a:t>MAIRE</a:t>
            </a:r>
            <a:r>
              <a:rPr sz="1000" b="1" spc="-155" dirty="0">
                <a:solidFill>
                  <a:srgbClr val="6F7072"/>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1</a:t>
            </a:r>
            <a:endParaRPr sz="1000" dirty="0">
              <a:latin typeface="Tahoma"/>
              <a:cs typeface="Tahoma"/>
            </a:endParaRPr>
          </a:p>
        </p:txBody>
      </p:sp>
      <p:sp>
        <p:nvSpPr>
          <p:cNvPr id="33" name="object 33"/>
          <p:cNvSpPr txBox="1"/>
          <p:nvPr/>
        </p:nvSpPr>
        <p:spPr>
          <a:xfrm>
            <a:off x="2116138" y="2705100"/>
            <a:ext cx="2730500" cy="153988"/>
          </a:xfrm>
          <a:prstGeom prst="rect">
            <a:avLst/>
          </a:prstGeom>
        </p:spPr>
        <p:txBody>
          <a:bodyPr lIns="0" tIns="0" rIns="0" bIns="0">
            <a:spAutoFit/>
          </a:bodyPr>
          <a:lstStyle/>
          <a:p>
            <a:pPr marL="12700" fontAlgn="auto">
              <a:spcBef>
                <a:spcPts val="0"/>
              </a:spcBef>
              <a:spcAft>
                <a:spcPts val="0"/>
              </a:spcAft>
              <a:defRPr/>
            </a:pPr>
            <a:r>
              <a:rPr sz="1000" b="1" spc="30" dirty="0">
                <a:solidFill>
                  <a:srgbClr val="6F7072"/>
                </a:solidFill>
                <a:latin typeface="Trebuchet MS"/>
                <a:cs typeface="Trebuchet MS"/>
              </a:rPr>
              <a:t>PREAMBULE</a:t>
            </a:r>
            <a:r>
              <a:rPr sz="1000" b="1" spc="-204" dirty="0">
                <a:solidFill>
                  <a:srgbClr val="6F7072"/>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2</a:t>
            </a:r>
            <a:endParaRPr sz="1000" dirty="0">
              <a:latin typeface="Tahoma"/>
              <a:cs typeface="Tahoma"/>
            </a:endParaRPr>
          </a:p>
        </p:txBody>
      </p:sp>
      <p:sp>
        <p:nvSpPr>
          <p:cNvPr id="34" name="object 34"/>
          <p:cNvSpPr txBox="1"/>
          <p:nvPr/>
        </p:nvSpPr>
        <p:spPr>
          <a:xfrm>
            <a:off x="2116138" y="3009900"/>
            <a:ext cx="2730500" cy="153988"/>
          </a:xfrm>
          <a:prstGeom prst="rect">
            <a:avLst/>
          </a:prstGeom>
        </p:spPr>
        <p:txBody>
          <a:bodyPr lIns="0" tIns="0" rIns="0" bIns="0">
            <a:spAutoFit/>
          </a:bodyPr>
          <a:lstStyle/>
          <a:p>
            <a:pPr marL="12700" fontAlgn="auto">
              <a:spcBef>
                <a:spcPts val="0"/>
              </a:spcBef>
              <a:spcAft>
                <a:spcPts val="0"/>
              </a:spcAft>
              <a:defRPr/>
            </a:pPr>
            <a:r>
              <a:rPr sz="1000" b="1" spc="15" dirty="0">
                <a:solidFill>
                  <a:srgbClr val="6F7072"/>
                </a:solidFill>
                <a:latin typeface="Trebuchet MS"/>
                <a:cs typeface="Trebuchet MS"/>
              </a:rPr>
              <a:t>ABRÉVI</a:t>
            </a:r>
            <a:r>
              <a:rPr sz="1000" b="1" spc="-45" dirty="0">
                <a:solidFill>
                  <a:srgbClr val="6F7072"/>
                </a:solidFill>
                <a:latin typeface="Trebuchet MS"/>
                <a:cs typeface="Trebuchet MS"/>
              </a:rPr>
              <a:t>A</a:t>
            </a:r>
            <a:r>
              <a:rPr sz="1000" b="1" spc="5" dirty="0">
                <a:solidFill>
                  <a:srgbClr val="6F7072"/>
                </a:solidFill>
                <a:latin typeface="Trebuchet MS"/>
                <a:cs typeface="Trebuchet MS"/>
              </a:rPr>
              <a:t>TIONS</a:t>
            </a:r>
            <a:r>
              <a:rPr sz="1000" b="1" spc="-70" dirty="0">
                <a:solidFill>
                  <a:srgbClr val="6F7072"/>
                </a:solidFill>
                <a:latin typeface="Trebuchet MS"/>
                <a:cs typeface="Trebuchet MS"/>
              </a:rPr>
              <a:t> </a:t>
            </a:r>
            <a:r>
              <a:rPr sz="1000" b="1" spc="-10" dirty="0">
                <a:solidFill>
                  <a:srgbClr val="6F7072"/>
                </a:solidFill>
                <a:latin typeface="Trebuchet MS"/>
                <a:cs typeface="Trebuchet MS"/>
              </a:rPr>
              <a:t>ET</a:t>
            </a:r>
            <a:r>
              <a:rPr sz="1000" b="1" spc="-70" dirty="0">
                <a:solidFill>
                  <a:srgbClr val="6F7072"/>
                </a:solidFill>
                <a:latin typeface="Trebuchet MS"/>
                <a:cs typeface="Trebuchet MS"/>
              </a:rPr>
              <a:t> </a:t>
            </a:r>
            <a:r>
              <a:rPr sz="1000" b="1" spc="-15" dirty="0">
                <a:solidFill>
                  <a:srgbClr val="6F7072"/>
                </a:solidFill>
                <a:latin typeface="Trebuchet MS"/>
                <a:cs typeface="Trebuchet MS"/>
              </a:rPr>
              <a:t>L</a:t>
            </a:r>
            <a:r>
              <a:rPr sz="1000" b="1" spc="-20" dirty="0">
                <a:solidFill>
                  <a:srgbClr val="6F7072"/>
                </a:solidFill>
                <a:latin typeface="Trebuchet MS"/>
                <a:cs typeface="Trebuchet MS"/>
              </a:rPr>
              <a:t>OGOS</a:t>
            </a:r>
            <a:r>
              <a:rPr sz="1000" b="1" spc="-70" dirty="0">
                <a:solidFill>
                  <a:srgbClr val="6F7072"/>
                </a:solidFill>
                <a:latin typeface="Trebuchet MS"/>
                <a:cs typeface="Trebuchet MS"/>
              </a:rPr>
              <a:t> </a:t>
            </a:r>
            <a:r>
              <a:rPr sz="1000" b="1" spc="35" dirty="0">
                <a:solidFill>
                  <a:srgbClr val="6F7072"/>
                </a:solidFill>
                <a:latin typeface="Trebuchet MS"/>
                <a:cs typeface="Trebuchet MS"/>
              </a:rPr>
              <a:t>EMP</a:t>
            </a:r>
            <a:r>
              <a:rPr sz="1000" b="1" dirty="0">
                <a:solidFill>
                  <a:srgbClr val="6F7072"/>
                </a:solidFill>
                <a:latin typeface="Trebuchet MS"/>
                <a:cs typeface="Trebuchet MS"/>
              </a:rPr>
              <a:t>L</a:t>
            </a:r>
            <a:r>
              <a:rPr sz="1000" b="1" spc="-75" dirty="0">
                <a:solidFill>
                  <a:srgbClr val="6F7072"/>
                </a:solidFill>
                <a:latin typeface="Trebuchet MS"/>
                <a:cs typeface="Trebuchet MS"/>
              </a:rPr>
              <a:t>O</a:t>
            </a:r>
            <a:r>
              <a:rPr sz="1000" b="1" spc="20" dirty="0">
                <a:solidFill>
                  <a:srgbClr val="6F7072"/>
                </a:solidFill>
                <a:latin typeface="Trebuchet MS"/>
                <a:cs typeface="Trebuchet MS"/>
              </a:rPr>
              <a:t>YÉS</a:t>
            </a:r>
            <a:r>
              <a:rPr sz="1000" b="1" spc="-65" dirty="0">
                <a:solidFill>
                  <a:srgbClr val="6F7072"/>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3</a:t>
            </a:r>
            <a:endParaRPr sz="1000" dirty="0">
              <a:latin typeface="Tahoma"/>
              <a:cs typeface="Tahoma"/>
            </a:endParaRPr>
          </a:p>
        </p:txBody>
      </p:sp>
      <p:sp>
        <p:nvSpPr>
          <p:cNvPr id="35" name="object 35"/>
          <p:cNvSpPr txBox="1"/>
          <p:nvPr/>
        </p:nvSpPr>
        <p:spPr>
          <a:xfrm>
            <a:off x="2116138" y="3314700"/>
            <a:ext cx="2730500" cy="153988"/>
          </a:xfrm>
          <a:prstGeom prst="rect">
            <a:avLst/>
          </a:prstGeom>
        </p:spPr>
        <p:txBody>
          <a:bodyPr lIns="0" tIns="0" rIns="0" bIns="0">
            <a:spAutoFit/>
          </a:bodyPr>
          <a:lstStyle/>
          <a:p>
            <a:pPr marL="12700" fontAlgn="auto">
              <a:spcBef>
                <a:spcPts val="0"/>
              </a:spcBef>
              <a:spcAft>
                <a:spcPts val="0"/>
              </a:spcAft>
              <a:defRPr/>
            </a:pPr>
            <a:r>
              <a:rPr sz="1000" b="1" spc="20" dirty="0">
                <a:solidFill>
                  <a:srgbClr val="6F7072"/>
                </a:solidFill>
                <a:latin typeface="Trebuchet MS"/>
                <a:cs typeface="Trebuchet MS"/>
              </a:rPr>
              <a:t>LISTE</a:t>
            </a:r>
            <a:r>
              <a:rPr sz="1000" b="1" spc="-70" dirty="0">
                <a:solidFill>
                  <a:srgbClr val="6F7072"/>
                </a:solidFill>
                <a:latin typeface="Trebuchet MS"/>
                <a:cs typeface="Trebuchet MS"/>
              </a:rPr>
              <a:t> </a:t>
            </a:r>
            <a:r>
              <a:rPr sz="1000" b="1" spc="40" dirty="0">
                <a:solidFill>
                  <a:srgbClr val="6F7072"/>
                </a:solidFill>
                <a:latin typeface="Trebuchet MS"/>
                <a:cs typeface="Trebuchet MS"/>
              </a:rPr>
              <a:t>DES</a:t>
            </a:r>
            <a:r>
              <a:rPr sz="1000" b="1" spc="-70" dirty="0">
                <a:solidFill>
                  <a:srgbClr val="6F7072"/>
                </a:solidFill>
                <a:latin typeface="Trebuchet MS"/>
                <a:cs typeface="Trebuchet MS"/>
              </a:rPr>
              <a:t> </a:t>
            </a:r>
            <a:r>
              <a:rPr sz="1000" b="1" spc="20" dirty="0">
                <a:solidFill>
                  <a:srgbClr val="6F7072"/>
                </a:solidFill>
                <a:latin typeface="Trebuchet MS"/>
                <a:cs typeface="Trebuchet MS"/>
              </a:rPr>
              <a:t>DESTIN</a:t>
            </a:r>
            <a:r>
              <a:rPr sz="1000" b="1" spc="-35" dirty="0">
                <a:solidFill>
                  <a:srgbClr val="6F7072"/>
                </a:solidFill>
                <a:latin typeface="Trebuchet MS"/>
                <a:cs typeface="Trebuchet MS"/>
              </a:rPr>
              <a:t>A</a:t>
            </a:r>
            <a:r>
              <a:rPr sz="1000" b="1" spc="-105" dirty="0">
                <a:solidFill>
                  <a:srgbClr val="6F7072"/>
                </a:solidFill>
                <a:latin typeface="Trebuchet MS"/>
                <a:cs typeface="Trebuchet MS"/>
              </a:rPr>
              <a:t>T</a:t>
            </a:r>
            <a:r>
              <a:rPr sz="1000" b="1" spc="35" dirty="0">
                <a:solidFill>
                  <a:srgbClr val="6F7072"/>
                </a:solidFill>
                <a:latin typeface="Trebuchet MS"/>
                <a:cs typeface="Trebuchet MS"/>
              </a:rPr>
              <a:t>AIRES</a:t>
            </a:r>
            <a:r>
              <a:rPr sz="1000" b="1" spc="-175" dirty="0">
                <a:solidFill>
                  <a:srgbClr val="6F7072"/>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3</a:t>
            </a:r>
            <a:endParaRPr sz="1000" dirty="0">
              <a:latin typeface="Tahoma"/>
              <a:cs typeface="Tahoma"/>
            </a:endParaRPr>
          </a:p>
        </p:txBody>
      </p:sp>
      <p:sp>
        <p:nvSpPr>
          <p:cNvPr id="36" name="object 36"/>
          <p:cNvSpPr txBox="1"/>
          <p:nvPr/>
        </p:nvSpPr>
        <p:spPr>
          <a:xfrm>
            <a:off x="2116138" y="3619500"/>
            <a:ext cx="2730500" cy="1384995"/>
          </a:xfrm>
          <a:prstGeom prst="rect">
            <a:avLst/>
          </a:prstGeom>
        </p:spPr>
        <p:txBody>
          <a:bodyPr lIns="0" tIns="0" rIns="0" bIns="0">
            <a:spAutoFit/>
          </a:bodyPr>
          <a:lstStyle/>
          <a:p>
            <a:pPr marL="12700" fontAlgn="auto">
              <a:spcBef>
                <a:spcPts val="0"/>
              </a:spcBef>
              <a:spcAft>
                <a:spcPts val="0"/>
              </a:spcAft>
              <a:defRPr/>
            </a:pPr>
            <a:r>
              <a:rPr sz="1000" b="1" spc="40" dirty="0">
                <a:solidFill>
                  <a:srgbClr val="6F7072"/>
                </a:solidFill>
                <a:latin typeface="Trebuchet MS"/>
                <a:cs typeface="Trebuchet MS"/>
              </a:rPr>
              <a:t>LES</a:t>
            </a:r>
            <a:r>
              <a:rPr sz="1000" b="1" spc="-70" dirty="0">
                <a:solidFill>
                  <a:srgbClr val="6F7072"/>
                </a:solidFill>
                <a:latin typeface="Trebuchet MS"/>
                <a:cs typeface="Trebuchet MS"/>
              </a:rPr>
              <a:t> </a:t>
            </a:r>
            <a:r>
              <a:rPr sz="1000" b="1" spc="20" dirty="0">
                <a:solidFill>
                  <a:srgbClr val="6F7072"/>
                </a:solidFill>
                <a:latin typeface="Trebuchet MS"/>
                <a:cs typeface="Trebuchet MS"/>
              </a:rPr>
              <a:t>RISQUES</a:t>
            </a:r>
            <a:r>
              <a:rPr sz="1000" b="1" spc="-70" dirty="0">
                <a:solidFill>
                  <a:srgbClr val="6F7072"/>
                </a:solidFill>
                <a:latin typeface="Trebuchet MS"/>
                <a:cs typeface="Trebuchet MS"/>
              </a:rPr>
              <a:t> </a:t>
            </a:r>
            <a:r>
              <a:rPr sz="1000" b="1" spc="20" dirty="0">
                <a:solidFill>
                  <a:srgbClr val="6F7072"/>
                </a:solidFill>
                <a:latin typeface="Trebuchet MS"/>
                <a:cs typeface="Trebuchet MS"/>
              </a:rPr>
              <a:t>N</a:t>
            </a:r>
            <a:r>
              <a:rPr sz="1000" b="1" spc="-45" dirty="0">
                <a:solidFill>
                  <a:srgbClr val="6F7072"/>
                </a:solidFill>
                <a:latin typeface="Trebuchet MS"/>
                <a:cs typeface="Trebuchet MS"/>
              </a:rPr>
              <a:t>A</a:t>
            </a:r>
            <a:r>
              <a:rPr sz="1000" b="1" spc="15" dirty="0">
                <a:solidFill>
                  <a:srgbClr val="6F7072"/>
                </a:solidFill>
                <a:latin typeface="Trebuchet MS"/>
                <a:cs typeface="Trebuchet MS"/>
              </a:rPr>
              <a:t>TURELS</a:t>
            </a:r>
            <a:endParaRPr lang="fr-FR" sz="1000" b="1" spc="15" dirty="0">
              <a:solidFill>
                <a:srgbClr val="6F7072"/>
              </a:solidFill>
              <a:latin typeface="Trebuchet MS"/>
              <a:cs typeface="Trebuchet MS"/>
            </a:endParaRPr>
          </a:p>
          <a:p>
            <a:pPr marL="12700" fontAlgn="auto">
              <a:spcBef>
                <a:spcPts val="0"/>
              </a:spcBef>
              <a:spcAft>
                <a:spcPts val="0"/>
              </a:spcAft>
              <a:defRPr/>
            </a:pPr>
            <a:r>
              <a:rPr lang="fr-FR" sz="1000" b="1" spc="-20" dirty="0">
                <a:solidFill>
                  <a:srgbClr val="009EE0"/>
                </a:solidFill>
                <a:latin typeface="Trebuchet MS"/>
                <a:cs typeface="Trebuchet MS"/>
              </a:rPr>
              <a:t>Inondation</a:t>
            </a:r>
            <a:r>
              <a:rPr lang="fr-FR" sz="1000" b="1" spc="-5" dirty="0">
                <a:solidFill>
                  <a:srgbClr val="009EE0"/>
                </a:solidFill>
                <a:latin typeface="Trebuchet MS"/>
                <a:cs typeface="Trebuchet MS"/>
              </a:rPr>
              <a:t> </a:t>
            </a:r>
            <a:r>
              <a:rPr lang="fr-FR" sz="1000" spc="-35" dirty="0">
                <a:solidFill>
                  <a:srgbClr val="1A171C"/>
                </a:solidFill>
                <a:latin typeface="Tahoma"/>
                <a:cs typeface="Tahoma"/>
              </a:rPr>
              <a:t>................................................</a:t>
            </a:r>
            <a:r>
              <a:rPr lang="fr-FR" sz="1000" spc="-95" dirty="0">
                <a:solidFill>
                  <a:srgbClr val="1A171C"/>
                </a:solidFill>
                <a:latin typeface="Tahoma"/>
                <a:cs typeface="Tahoma"/>
              </a:rPr>
              <a:t> </a:t>
            </a:r>
            <a:r>
              <a:rPr lang="fr-FR" sz="1000" spc="65" dirty="0">
                <a:solidFill>
                  <a:srgbClr val="1A171C"/>
                </a:solidFill>
                <a:latin typeface="Tahoma"/>
                <a:cs typeface="Tahoma"/>
              </a:rPr>
              <a:t>P</a:t>
            </a:r>
            <a:r>
              <a:rPr lang="fr-FR" sz="1000" spc="-10" dirty="0">
                <a:solidFill>
                  <a:srgbClr val="1A171C"/>
                </a:solidFill>
                <a:latin typeface="Tahoma"/>
                <a:cs typeface="Tahoma"/>
              </a:rPr>
              <a:t>age </a:t>
            </a:r>
            <a:r>
              <a:rPr lang="fr-FR" sz="1000" spc="-65" dirty="0">
                <a:solidFill>
                  <a:srgbClr val="1A171C"/>
                </a:solidFill>
                <a:latin typeface="Tahoma"/>
                <a:cs typeface="Tahoma"/>
              </a:rPr>
              <a:t>4</a:t>
            </a:r>
            <a:endParaRPr lang="fr-FR" sz="1000" dirty="0">
              <a:latin typeface="Tahoma"/>
              <a:cs typeface="Tahoma"/>
            </a:endParaRPr>
          </a:p>
          <a:p>
            <a:pPr marL="12700" fontAlgn="auto">
              <a:spcBef>
                <a:spcPts val="0"/>
              </a:spcBef>
              <a:spcAft>
                <a:spcPts val="0"/>
              </a:spcAft>
              <a:defRPr/>
            </a:pPr>
            <a:r>
              <a:rPr lang="fr-FR" sz="1000" b="1" spc="-20" dirty="0">
                <a:solidFill>
                  <a:srgbClr val="009EE0"/>
                </a:solidFill>
                <a:latin typeface="Trebuchet MS"/>
                <a:cs typeface="Trebuchet MS"/>
              </a:rPr>
              <a:t>Inondation</a:t>
            </a:r>
            <a:r>
              <a:rPr lang="fr-FR" sz="1000" b="1" spc="-5" dirty="0">
                <a:solidFill>
                  <a:srgbClr val="009EE0"/>
                </a:solidFill>
                <a:latin typeface="Trebuchet MS"/>
                <a:cs typeface="Trebuchet MS"/>
              </a:rPr>
              <a:t> </a:t>
            </a:r>
            <a:r>
              <a:rPr lang="fr-FR" sz="1000" spc="-35" dirty="0">
                <a:solidFill>
                  <a:srgbClr val="1A171C"/>
                </a:solidFill>
                <a:latin typeface="Tahoma"/>
                <a:cs typeface="Tahoma"/>
              </a:rPr>
              <a:t>................................................</a:t>
            </a:r>
            <a:r>
              <a:rPr lang="fr-FR" sz="1000" spc="-95" dirty="0">
                <a:solidFill>
                  <a:srgbClr val="1A171C"/>
                </a:solidFill>
                <a:latin typeface="Tahoma"/>
                <a:cs typeface="Tahoma"/>
              </a:rPr>
              <a:t> </a:t>
            </a:r>
            <a:r>
              <a:rPr lang="fr-FR" sz="1000" spc="65" dirty="0">
                <a:solidFill>
                  <a:srgbClr val="1A171C"/>
                </a:solidFill>
                <a:latin typeface="Tahoma"/>
                <a:cs typeface="Tahoma"/>
              </a:rPr>
              <a:t>P</a:t>
            </a:r>
            <a:r>
              <a:rPr lang="fr-FR" sz="1000" spc="-10" dirty="0">
                <a:solidFill>
                  <a:srgbClr val="1A171C"/>
                </a:solidFill>
                <a:latin typeface="Tahoma"/>
                <a:cs typeface="Tahoma"/>
              </a:rPr>
              <a:t>age </a:t>
            </a:r>
            <a:r>
              <a:rPr lang="fr-FR" sz="1000" spc="-65" dirty="0">
                <a:solidFill>
                  <a:srgbClr val="1A171C"/>
                </a:solidFill>
                <a:latin typeface="Tahoma"/>
                <a:cs typeface="Tahoma"/>
              </a:rPr>
              <a:t>5</a:t>
            </a:r>
            <a:endParaRPr sz="1000" dirty="0">
              <a:latin typeface="Trebuchet MS"/>
              <a:cs typeface="Trebuchet MS"/>
            </a:endParaRPr>
          </a:p>
          <a:p>
            <a:pPr marL="12700" fontAlgn="auto">
              <a:spcBef>
                <a:spcPts val="0"/>
              </a:spcBef>
              <a:spcAft>
                <a:spcPts val="0"/>
              </a:spcAft>
              <a:defRPr/>
            </a:pPr>
            <a:r>
              <a:rPr sz="1000" b="1" spc="-10" dirty="0" err="1">
                <a:solidFill>
                  <a:srgbClr val="F29400"/>
                </a:solidFill>
                <a:latin typeface="Trebuchet MS"/>
                <a:cs typeface="Trebuchet MS"/>
              </a:rPr>
              <a:t>Phénomènes</a:t>
            </a:r>
            <a:r>
              <a:rPr sz="1000" b="1" spc="-70" dirty="0">
                <a:solidFill>
                  <a:srgbClr val="F29400"/>
                </a:solidFill>
                <a:latin typeface="Trebuchet MS"/>
                <a:cs typeface="Trebuchet MS"/>
              </a:rPr>
              <a:t> </a:t>
            </a:r>
            <a:r>
              <a:rPr sz="1000" b="1" spc="-20" dirty="0">
                <a:solidFill>
                  <a:srgbClr val="F29400"/>
                </a:solidFill>
                <a:latin typeface="Trebuchet MS"/>
                <a:cs typeface="Trebuchet MS"/>
              </a:rPr>
              <a:t>météo</a:t>
            </a:r>
            <a:r>
              <a:rPr sz="1000" b="1" spc="-50" dirty="0">
                <a:solidFill>
                  <a:srgbClr val="F29400"/>
                </a:solidFill>
                <a:latin typeface="Trebuchet MS"/>
                <a:cs typeface="Trebuchet MS"/>
              </a:rPr>
              <a:t>r</a:t>
            </a:r>
            <a:r>
              <a:rPr sz="1000" b="1" dirty="0">
                <a:solidFill>
                  <a:srgbClr val="F29400"/>
                </a:solidFill>
                <a:latin typeface="Trebuchet MS"/>
                <a:cs typeface="Trebuchet MS"/>
              </a:rPr>
              <a:t>o</a:t>
            </a:r>
            <a:r>
              <a:rPr sz="1000" b="1" spc="-20" dirty="0">
                <a:solidFill>
                  <a:srgbClr val="F29400"/>
                </a:solidFill>
                <a:latin typeface="Trebuchet MS"/>
                <a:cs typeface="Trebuchet MS"/>
              </a:rPr>
              <a:t>l</a:t>
            </a:r>
            <a:r>
              <a:rPr sz="1000" b="1" dirty="0">
                <a:solidFill>
                  <a:srgbClr val="F29400"/>
                </a:solidFill>
                <a:latin typeface="Trebuchet MS"/>
                <a:cs typeface="Trebuchet MS"/>
              </a:rPr>
              <a:t>ogiques</a:t>
            </a:r>
            <a:r>
              <a:rPr sz="1000" b="1" spc="-95" dirty="0">
                <a:solidFill>
                  <a:srgbClr val="F29400"/>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6</a:t>
            </a:r>
            <a:endParaRPr sz="1000" dirty="0">
              <a:latin typeface="Tahoma"/>
              <a:cs typeface="Tahoma"/>
            </a:endParaRPr>
          </a:p>
          <a:p>
            <a:pPr marL="12700" fontAlgn="auto">
              <a:spcBef>
                <a:spcPts val="0"/>
              </a:spcBef>
              <a:spcAft>
                <a:spcPts val="0"/>
              </a:spcAft>
              <a:defRPr/>
            </a:pPr>
            <a:r>
              <a:rPr sz="1000" b="1" spc="10" dirty="0">
                <a:solidFill>
                  <a:srgbClr val="45A12B"/>
                </a:solidFill>
                <a:latin typeface="Trebuchet MS"/>
                <a:cs typeface="Trebuchet MS"/>
              </a:rPr>
              <a:t>Séisme</a:t>
            </a:r>
            <a:r>
              <a:rPr sz="1000" b="1" spc="-130" dirty="0">
                <a:solidFill>
                  <a:srgbClr val="45A12B"/>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a:solidFill>
                  <a:srgbClr val="1A171C"/>
                </a:solidFill>
                <a:latin typeface="Tahoma"/>
                <a:cs typeface="Tahoma"/>
              </a:rPr>
              <a:t>7</a:t>
            </a:r>
          </a:p>
          <a:p>
            <a:pPr marL="12700" fontAlgn="auto">
              <a:spcBef>
                <a:spcPts val="0"/>
              </a:spcBef>
              <a:spcAft>
                <a:spcPts val="0"/>
              </a:spcAft>
              <a:defRPr/>
            </a:pPr>
            <a:r>
              <a:rPr lang="fr-FR" sz="1000" b="1" spc="10" dirty="0">
                <a:solidFill>
                  <a:schemeClr val="accent6">
                    <a:lumMod val="50000"/>
                  </a:schemeClr>
                </a:solidFill>
                <a:latin typeface="Trebuchet MS"/>
                <a:cs typeface="Trebuchet MS"/>
              </a:rPr>
              <a:t>Glissement de terrain</a:t>
            </a:r>
            <a:r>
              <a:rPr lang="fr-FR" sz="1000" b="1" spc="-130" dirty="0">
                <a:solidFill>
                  <a:schemeClr val="accent6">
                    <a:lumMod val="50000"/>
                  </a:schemeClr>
                </a:solidFill>
                <a:latin typeface="Trebuchet MS"/>
                <a:cs typeface="Trebuchet MS"/>
              </a:rPr>
              <a:t> </a:t>
            </a:r>
            <a:r>
              <a:rPr lang="fr-FR" sz="1000" spc="-35" dirty="0">
                <a:solidFill>
                  <a:srgbClr val="1A171C"/>
                </a:solidFill>
                <a:latin typeface="Tahoma"/>
                <a:cs typeface="Tahoma"/>
              </a:rPr>
              <a:t>...........................</a:t>
            </a:r>
            <a:r>
              <a:rPr lang="fr-FR" sz="1000" spc="-95" dirty="0">
                <a:solidFill>
                  <a:srgbClr val="1A171C"/>
                </a:solidFill>
                <a:latin typeface="Tahoma"/>
                <a:cs typeface="Tahoma"/>
              </a:rPr>
              <a:t> </a:t>
            </a:r>
            <a:r>
              <a:rPr lang="fr-FR" sz="1000" spc="65" dirty="0">
                <a:solidFill>
                  <a:srgbClr val="1A171C"/>
                </a:solidFill>
                <a:latin typeface="Tahoma"/>
                <a:cs typeface="Tahoma"/>
              </a:rPr>
              <a:t>P</a:t>
            </a:r>
            <a:r>
              <a:rPr lang="fr-FR" sz="1000" spc="-10" dirty="0">
                <a:solidFill>
                  <a:srgbClr val="1A171C"/>
                </a:solidFill>
                <a:latin typeface="Tahoma"/>
                <a:cs typeface="Tahoma"/>
              </a:rPr>
              <a:t>age</a:t>
            </a:r>
            <a:r>
              <a:rPr lang="fr-FR" sz="1000" spc="-65" dirty="0">
                <a:solidFill>
                  <a:srgbClr val="1A171C"/>
                </a:solidFill>
                <a:latin typeface="Tahoma"/>
                <a:cs typeface="Tahoma"/>
              </a:rPr>
              <a:t> </a:t>
            </a:r>
            <a:r>
              <a:rPr lang="fr-FR" sz="1000" spc="-30" dirty="0">
                <a:solidFill>
                  <a:srgbClr val="1A171C"/>
                </a:solidFill>
                <a:latin typeface="Tahoma"/>
                <a:cs typeface="Tahoma"/>
              </a:rPr>
              <a:t>8</a:t>
            </a:r>
            <a:endParaRPr lang="fr-FR" sz="1000" dirty="0">
              <a:latin typeface="Tahoma"/>
              <a:cs typeface="Tahoma"/>
            </a:endParaRPr>
          </a:p>
          <a:p>
            <a:pPr marL="12700" fontAlgn="auto">
              <a:spcBef>
                <a:spcPts val="0"/>
              </a:spcBef>
              <a:spcAft>
                <a:spcPts val="0"/>
              </a:spcAft>
              <a:defRPr/>
            </a:pPr>
            <a:r>
              <a:rPr sz="1000" b="1" spc="-30" dirty="0">
                <a:solidFill>
                  <a:srgbClr val="CD071E"/>
                </a:solidFill>
                <a:latin typeface="Trebuchet MS"/>
                <a:cs typeface="Trebuchet MS"/>
              </a:rPr>
              <a:t>F</a:t>
            </a:r>
            <a:r>
              <a:rPr sz="1000" b="1" spc="-25" dirty="0">
                <a:solidFill>
                  <a:srgbClr val="CD071E"/>
                </a:solidFill>
                <a:latin typeface="Trebuchet MS"/>
                <a:cs typeface="Trebuchet MS"/>
              </a:rPr>
              <a:t>eu</a:t>
            </a:r>
            <a:r>
              <a:rPr sz="1000" b="1" spc="-70" dirty="0">
                <a:solidFill>
                  <a:srgbClr val="CD071E"/>
                </a:solidFill>
                <a:latin typeface="Trebuchet MS"/>
                <a:cs typeface="Trebuchet MS"/>
              </a:rPr>
              <a:t> </a:t>
            </a:r>
            <a:r>
              <a:rPr sz="1000" b="1" spc="-30" dirty="0">
                <a:solidFill>
                  <a:srgbClr val="CD071E"/>
                </a:solidFill>
                <a:latin typeface="Trebuchet MS"/>
                <a:cs typeface="Trebuchet MS"/>
              </a:rPr>
              <a:t>de</a:t>
            </a:r>
            <a:r>
              <a:rPr sz="1000" b="1" spc="-70" dirty="0">
                <a:solidFill>
                  <a:srgbClr val="CD071E"/>
                </a:solidFill>
                <a:latin typeface="Trebuchet MS"/>
                <a:cs typeface="Trebuchet MS"/>
              </a:rPr>
              <a:t> </a:t>
            </a:r>
            <a:r>
              <a:rPr sz="1000" b="1" spc="-50" dirty="0">
                <a:solidFill>
                  <a:srgbClr val="CD071E"/>
                </a:solidFill>
                <a:latin typeface="Trebuchet MS"/>
                <a:cs typeface="Trebuchet MS"/>
              </a:rPr>
              <a:t>f</a:t>
            </a:r>
            <a:r>
              <a:rPr sz="1000" b="1" spc="-30" dirty="0">
                <a:solidFill>
                  <a:srgbClr val="CD071E"/>
                </a:solidFill>
                <a:latin typeface="Trebuchet MS"/>
                <a:cs typeface="Trebuchet MS"/>
              </a:rPr>
              <a:t>o</a:t>
            </a:r>
            <a:r>
              <a:rPr sz="1000" b="1" spc="-10" dirty="0">
                <a:solidFill>
                  <a:srgbClr val="CD071E"/>
                </a:solidFill>
                <a:latin typeface="Trebuchet MS"/>
                <a:cs typeface="Trebuchet MS"/>
              </a:rPr>
              <a:t>r</a:t>
            </a:r>
            <a:r>
              <a:rPr sz="1000" b="1" spc="-30" dirty="0">
                <a:solidFill>
                  <a:srgbClr val="CD071E"/>
                </a:solidFill>
                <a:latin typeface="Trebuchet MS"/>
                <a:cs typeface="Trebuchet MS"/>
              </a:rPr>
              <a:t>ê</a:t>
            </a:r>
            <a:r>
              <a:rPr sz="1000" b="1" spc="-50" dirty="0">
                <a:solidFill>
                  <a:srgbClr val="CD071E"/>
                </a:solidFill>
                <a:latin typeface="Trebuchet MS"/>
                <a:cs typeface="Trebuchet MS"/>
              </a:rPr>
              <a:t>t</a:t>
            </a:r>
            <a:r>
              <a:rPr sz="1000" b="1" spc="-75" dirty="0">
                <a:solidFill>
                  <a:srgbClr val="CD071E"/>
                </a:solidFill>
                <a:latin typeface="Trebuchet MS"/>
                <a:cs typeface="Trebuchet MS"/>
              </a:rPr>
              <a:t> </a:t>
            </a:r>
            <a:r>
              <a:rPr sz="1000" spc="-35" dirty="0">
                <a:solidFill>
                  <a:srgbClr val="1A171C"/>
                </a:solidFill>
                <a:latin typeface="Tahoma"/>
                <a:cs typeface="Tahoma"/>
              </a:rPr>
              <a:t>..............................................</a:t>
            </a:r>
            <a:r>
              <a:rPr sz="1000" spc="-9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smtClean="0">
                <a:solidFill>
                  <a:srgbClr val="1A171C"/>
                </a:solidFill>
                <a:latin typeface="Tahoma"/>
                <a:cs typeface="Tahoma"/>
              </a:rPr>
              <a:t>9</a:t>
            </a:r>
          </a:p>
          <a:p>
            <a:pPr marL="12700" fontAlgn="auto">
              <a:spcBef>
                <a:spcPts val="0"/>
              </a:spcBef>
              <a:spcAft>
                <a:spcPts val="0"/>
              </a:spcAft>
              <a:defRPr/>
            </a:pPr>
            <a:r>
              <a:rPr lang="fr-FR" sz="1000" b="1" spc="-30" dirty="0" smtClean="0">
                <a:solidFill>
                  <a:srgbClr val="6600CC"/>
                </a:solidFill>
                <a:latin typeface="Trebuchet MS"/>
                <a:cs typeface="Trebuchet MS"/>
              </a:rPr>
              <a:t>Attentat Vigipirate</a:t>
            </a:r>
            <a:r>
              <a:rPr lang="fr-FR" sz="1000" spc="-35" dirty="0" smtClean="0">
                <a:solidFill>
                  <a:srgbClr val="1A171C"/>
                </a:solidFill>
                <a:latin typeface="Tahoma"/>
                <a:cs typeface="Tahoma"/>
              </a:rPr>
              <a:t>...................................</a:t>
            </a:r>
            <a:r>
              <a:rPr lang="fr-FR" sz="1000" spc="-95" dirty="0" smtClean="0">
                <a:solidFill>
                  <a:srgbClr val="1A171C"/>
                </a:solidFill>
                <a:latin typeface="Tahoma"/>
                <a:cs typeface="Tahoma"/>
              </a:rPr>
              <a:t> </a:t>
            </a:r>
            <a:r>
              <a:rPr lang="fr-FR" sz="1000" spc="65" dirty="0">
                <a:solidFill>
                  <a:srgbClr val="1A171C"/>
                </a:solidFill>
                <a:latin typeface="Tahoma"/>
                <a:cs typeface="Tahoma"/>
              </a:rPr>
              <a:t>P</a:t>
            </a:r>
            <a:r>
              <a:rPr lang="fr-FR" sz="1000" spc="-10" dirty="0">
                <a:solidFill>
                  <a:srgbClr val="1A171C"/>
                </a:solidFill>
                <a:latin typeface="Tahoma"/>
                <a:cs typeface="Tahoma"/>
              </a:rPr>
              <a:t>age</a:t>
            </a:r>
            <a:r>
              <a:rPr lang="fr-FR" sz="1000" spc="-65" dirty="0">
                <a:solidFill>
                  <a:srgbClr val="1A171C"/>
                </a:solidFill>
                <a:latin typeface="Tahoma"/>
                <a:cs typeface="Tahoma"/>
              </a:rPr>
              <a:t> </a:t>
            </a:r>
            <a:r>
              <a:rPr lang="fr-FR" sz="1000" spc="-30" dirty="0" smtClean="0">
                <a:solidFill>
                  <a:srgbClr val="1A171C"/>
                </a:solidFill>
                <a:latin typeface="Tahoma"/>
                <a:cs typeface="Tahoma"/>
              </a:rPr>
              <a:t>10</a:t>
            </a:r>
            <a:endParaRPr lang="fr-FR" sz="1000" spc="-30" dirty="0">
              <a:solidFill>
                <a:srgbClr val="1A171C"/>
              </a:solidFill>
              <a:latin typeface="Tahoma"/>
              <a:cs typeface="Tahoma"/>
            </a:endParaRPr>
          </a:p>
          <a:p>
            <a:pPr marL="12700" fontAlgn="auto">
              <a:spcBef>
                <a:spcPts val="0"/>
              </a:spcBef>
              <a:spcAft>
                <a:spcPts val="0"/>
              </a:spcAft>
              <a:defRPr/>
            </a:pPr>
            <a:endParaRPr sz="1000" dirty="0">
              <a:latin typeface="Tahoma"/>
              <a:cs typeface="Tahoma"/>
            </a:endParaRPr>
          </a:p>
        </p:txBody>
      </p:sp>
      <p:sp>
        <p:nvSpPr>
          <p:cNvPr id="39" name="object 39"/>
          <p:cNvSpPr txBox="1"/>
          <p:nvPr/>
        </p:nvSpPr>
        <p:spPr>
          <a:xfrm>
            <a:off x="2116138" y="5448300"/>
            <a:ext cx="2730500" cy="153988"/>
          </a:xfrm>
          <a:prstGeom prst="rect">
            <a:avLst/>
          </a:prstGeom>
        </p:spPr>
        <p:txBody>
          <a:bodyPr lIns="0" tIns="0" rIns="0" bIns="0">
            <a:spAutoFit/>
          </a:bodyPr>
          <a:lstStyle/>
          <a:p>
            <a:pPr marL="12700" fontAlgn="auto">
              <a:spcBef>
                <a:spcPts val="0"/>
              </a:spcBef>
              <a:spcAft>
                <a:spcPts val="0"/>
              </a:spcAft>
              <a:defRPr/>
            </a:pPr>
            <a:r>
              <a:rPr sz="1000" b="1" dirty="0">
                <a:solidFill>
                  <a:srgbClr val="6F7072"/>
                </a:solidFill>
                <a:latin typeface="Trebuchet MS"/>
                <a:cs typeface="Trebuchet MS"/>
              </a:rPr>
              <a:t>FICHE</a:t>
            </a:r>
            <a:r>
              <a:rPr sz="1000" b="1" spc="-70" dirty="0">
                <a:solidFill>
                  <a:srgbClr val="6F7072"/>
                </a:solidFill>
                <a:latin typeface="Trebuchet MS"/>
                <a:cs typeface="Trebuchet MS"/>
              </a:rPr>
              <a:t> </a:t>
            </a:r>
            <a:r>
              <a:rPr sz="1000" b="1" spc="20" dirty="0">
                <a:solidFill>
                  <a:srgbClr val="6F7072"/>
                </a:solidFill>
                <a:latin typeface="Trebuchet MS"/>
                <a:cs typeface="Trebuchet MS"/>
              </a:rPr>
              <a:t>DE</a:t>
            </a:r>
            <a:r>
              <a:rPr sz="1000" b="1" spc="-70" dirty="0">
                <a:solidFill>
                  <a:srgbClr val="6F7072"/>
                </a:solidFill>
                <a:latin typeface="Trebuchet MS"/>
                <a:cs typeface="Trebuchet MS"/>
              </a:rPr>
              <a:t> </a:t>
            </a:r>
            <a:r>
              <a:rPr sz="1000" b="1" spc="55" dirty="0">
                <a:solidFill>
                  <a:srgbClr val="6F7072"/>
                </a:solidFill>
                <a:latin typeface="Trebuchet MS"/>
                <a:cs typeface="Trebuchet MS"/>
              </a:rPr>
              <a:t>S</a:t>
            </a:r>
            <a:r>
              <a:rPr sz="1000" b="1" spc="10" dirty="0">
                <a:solidFill>
                  <a:srgbClr val="6F7072"/>
                </a:solidFill>
                <a:latin typeface="Trebuchet MS"/>
                <a:cs typeface="Trebuchet MS"/>
              </a:rPr>
              <a:t>YNTHESE</a:t>
            </a:r>
            <a:r>
              <a:rPr sz="1000" b="1" spc="-70" dirty="0">
                <a:solidFill>
                  <a:srgbClr val="6F7072"/>
                </a:solidFill>
                <a:latin typeface="Trebuchet MS"/>
                <a:cs typeface="Trebuchet MS"/>
              </a:rPr>
              <a:t> </a:t>
            </a:r>
            <a:r>
              <a:rPr sz="1000" b="1" spc="40" dirty="0">
                <a:solidFill>
                  <a:srgbClr val="6F7072"/>
                </a:solidFill>
                <a:latin typeface="Trebuchet MS"/>
                <a:cs typeface="Trebuchet MS"/>
              </a:rPr>
              <a:t>DES</a:t>
            </a:r>
            <a:r>
              <a:rPr sz="1000" b="1" spc="-70" dirty="0">
                <a:solidFill>
                  <a:srgbClr val="6F7072"/>
                </a:solidFill>
                <a:latin typeface="Trebuchet MS"/>
                <a:cs typeface="Trebuchet MS"/>
              </a:rPr>
              <a:t> </a:t>
            </a:r>
            <a:r>
              <a:rPr sz="1000" b="1" spc="20" dirty="0">
                <a:solidFill>
                  <a:srgbClr val="6F7072"/>
                </a:solidFill>
                <a:latin typeface="Trebuchet MS"/>
                <a:cs typeface="Trebuchet MS"/>
              </a:rPr>
              <a:t>RISQUES</a:t>
            </a:r>
            <a:r>
              <a:rPr sz="1000" b="1" spc="-135" dirty="0">
                <a:solidFill>
                  <a:srgbClr val="6F7072"/>
                </a:solidFill>
                <a:latin typeface="Trebuchet MS"/>
                <a:cs typeface="Trebuchet MS"/>
              </a:rPr>
              <a:t> </a:t>
            </a:r>
            <a:r>
              <a:rPr sz="1000" spc="-35" dirty="0">
                <a:solidFill>
                  <a:srgbClr val="1A171C"/>
                </a:solidFill>
                <a:latin typeface="Tahoma"/>
                <a:cs typeface="Tahoma"/>
              </a:rPr>
              <a:t>......</a:t>
            </a:r>
            <a:r>
              <a:rPr sz="1000" spc="-7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smtClean="0">
                <a:solidFill>
                  <a:srgbClr val="1A171C"/>
                </a:solidFill>
                <a:latin typeface="Tahoma"/>
                <a:cs typeface="Tahoma"/>
              </a:rPr>
              <a:t>11</a:t>
            </a:r>
            <a:endParaRPr sz="1000" dirty="0">
              <a:latin typeface="Tahoma"/>
              <a:cs typeface="Tahoma"/>
            </a:endParaRPr>
          </a:p>
        </p:txBody>
      </p:sp>
      <p:sp>
        <p:nvSpPr>
          <p:cNvPr id="40" name="object 40"/>
          <p:cNvSpPr txBox="1"/>
          <p:nvPr/>
        </p:nvSpPr>
        <p:spPr>
          <a:xfrm>
            <a:off x="2116138" y="5753100"/>
            <a:ext cx="2730500" cy="153988"/>
          </a:xfrm>
          <a:prstGeom prst="rect">
            <a:avLst/>
          </a:prstGeom>
        </p:spPr>
        <p:txBody>
          <a:bodyPr lIns="0" tIns="0" rIns="0" bIns="0">
            <a:spAutoFit/>
          </a:bodyPr>
          <a:lstStyle/>
          <a:p>
            <a:pPr marL="12700" fontAlgn="auto">
              <a:spcBef>
                <a:spcPts val="0"/>
              </a:spcBef>
              <a:spcAft>
                <a:spcPts val="0"/>
              </a:spcAft>
              <a:defRPr/>
            </a:pPr>
            <a:r>
              <a:rPr sz="1000" b="1" spc="15" dirty="0">
                <a:solidFill>
                  <a:srgbClr val="6F7072"/>
                </a:solidFill>
                <a:latin typeface="Trebuchet MS"/>
                <a:cs typeface="Trebuchet MS"/>
              </a:rPr>
              <a:t>LISTING</a:t>
            </a:r>
            <a:r>
              <a:rPr sz="1000" b="1" spc="-70" dirty="0">
                <a:solidFill>
                  <a:srgbClr val="6F7072"/>
                </a:solidFill>
                <a:latin typeface="Trebuchet MS"/>
                <a:cs typeface="Trebuchet MS"/>
              </a:rPr>
              <a:t> </a:t>
            </a:r>
            <a:r>
              <a:rPr sz="1000" b="1" spc="5" dirty="0">
                <a:solidFill>
                  <a:srgbClr val="6F7072"/>
                </a:solidFill>
                <a:latin typeface="Trebuchet MS"/>
                <a:cs typeface="Trebuchet MS"/>
              </a:rPr>
              <a:t>des</a:t>
            </a:r>
            <a:r>
              <a:rPr sz="1000" b="1" spc="-70" dirty="0">
                <a:solidFill>
                  <a:srgbClr val="6F7072"/>
                </a:solidFill>
                <a:latin typeface="Trebuchet MS"/>
                <a:cs typeface="Trebuchet MS"/>
              </a:rPr>
              <a:t> </a:t>
            </a:r>
            <a:r>
              <a:rPr sz="1000" b="1" spc="-60" dirty="0">
                <a:solidFill>
                  <a:srgbClr val="6F7072"/>
                </a:solidFill>
                <a:latin typeface="Trebuchet MS"/>
                <a:cs typeface="Trebuchet MS"/>
              </a:rPr>
              <a:t>c</a:t>
            </a:r>
            <a:r>
              <a:rPr sz="1000" b="1" spc="-15" dirty="0">
                <a:solidFill>
                  <a:srgbClr val="6F7072"/>
                </a:solidFill>
                <a:latin typeface="Trebuchet MS"/>
                <a:cs typeface="Trebuchet MS"/>
              </a:rPr>
              <a:t>ontacts</a:t>
            </a:r>
            <a:r>
              <a:rPr sz="1000" b="1" spc="-70" dirty="0">
                <a:solidFill>
                  <a:srgbClr val="6F7072"/>
                </a:solidFill>
                <a:latin typeface="Trebuchet MS"/>
                <a:cs typeface="Trebuchet MS"/>
              </a:rPr>
              <a:t> </a:t>
            </a:r>
            <a:r>
              <a:rPr sz="1000" b="1" spc="-40" dirty="0">
                <a:solidFill>
                  <a:srgbClr val="6F7072"/>
                </a:solidFill>
                <a:latin typeface="Trebuchet MS"/>
                <a:cs typeface="Trebuchet MS"/>
              </a:rPr>
              <a:t>et</a:t>
            </a:r>
            <a:r>
              <a:rPr sz="1000" b="1" spc="-70" dirty="0">
                <a:solidFill>
                  <a:srgbClr val="6F7072"/>
                </a:solidFill>
                <a:latin typeface="Trebuchet MS"/>
                <a:cs typeface="Trebuchet MS"/>
              </a:rPr>
              <a:t> </a:t>
            </a:r>
            <a:r>
              <a:rPr sz="1000" b="1" spc="-60" dirty="0">
                <a:solidFill>
                  <a:srgbClr val="6F7072"/>
                </a:solidFill>
                <a:latin typeface="Trebuchet MS"/>
                <a:cs typeface="Trebuchet MS"/>
              </a:rPr>
              <a:t>c</a:t>
            </a:r>
            <a:r>
              <a:rPr sz="1000" b="1" spc="10" dirty="0">
                <a:solidFill>
                  <a:srgbClr val="6F7072"/>
                </a:solidFill>
                <a:latin typeface="Trebuchet MS"/>
                <a:cs typeface="Trebuchet MS"/>
              </a:rPr>
              <a:t>onsignes</a:t>
            </a:r>
            <a:r>
              <a:rPr sz="1000" b="1" spc="-100" dirty="0">
                <a:solidFill>
                  <a:srgbClr val="6F7072"/>
                </a:solidFill>
                <a:latin typeface="Trebuchet MS"/>
                <a:cs typeface="Trebuchet MS"/>
              </a:rPr>
              <a:t> </a:t>
            </a:r>
            <a:r>
              <a:rPr sz="1000" spc="-35" dirty="0">
                <a:solidFill>
                  <a:srgbClr val="1A171C"/>
                </a:solidFill>
                <a:latin typeface="Tahoma"/>
                <a:cs typeface="Tahoma"/>
              </a:rPr>
              <a:t>.......</a:t>
            </a:r>
            <a:r>
              <a:rPr sz="1000" spc="-7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sz="1000" spc="-30" dirty="0" smtClean="0">
                <a:solidFill>
                  <a:srgbClr val="1A171C"/>
                </a:solidFill>
                <a:latin typeface="Tahoma"/>
                <a:cs typeface="Tahoma"/>
              </a:rPr>
              <a:t>1</a:t>
            </a:r>
            <a:r>
              <a:rPr lang="fr-FR" sz="1000" spc="-30" dirty="0" smtClean="0">
                <a:solidFill>
                  <a:srgbClr val="1A171C"/>
                </a:solidFill>
                <a:latin typeface="Tahoma"/>
                <a:cs typeface="Tahoma"/>
              </a:rPr>
              <a:t>1</a:t>
            </a:r>
            <a:endParaRPr sz="1000" dirty="0">
              <a:latin typeface="Tahoma"/>
              <a:cs typeface="Tahoma"/>
            </a:endParaRPr>
          </a:p>
        </p:txBody>
      </p:sp>
      <p:sp>
        <p:nvSpPr>
          <p:cNvPr id="41" name="object 41"/>
          <p:cNvSpPr txBox="1"/>
          <p:nvPr/>
        </p:nvSpPr>
        <p:spPr>
          <a:xfrm>
            <a:off x="2116138" y="6057900"/>
            <a:ext cx="2730500" cy="153988"/>
          </a:xfrm>
          <a:prstGeom prst="rect">
            <a:avLst/>
          </a:prstGeom>
        </p:spPr>
        <p:txBody>
          <a:bodyPr lIns="0" tIns="0" rIns="0" bIns="0">
            <a:spAutoFit/>
          </a:bodyPr>
          <a:lstStyle/>
          <a:p>
            <a:pPr marL="12700" fontAlgn="auto">
              <a:spcBef>
                <a:spcPts val="0"/>
              </a:spcBef>
              <a:spcAft>
                <a:spcPts val="0"/>
              </a:spcAft>
              <a:defRPr/>
            </a:pPr>
            <a:r>
              <a:rPr sz="1000" b="1" spc="5" dirty="0">
                <a:solidFill>
                  <a:srgbClr val="6F7072"/>
                </a:solidFill>
                <a:latin typeface="Trebuchet MS"/>
                <a:cs typeface="Trebuchet MS"/>
              </a:rPr>
              <a:t>RE</a:t>
            </a:r>
            <a:r>
              <a:rPr sz="1000" b="1" spc="-30" dirty="0">
                <a:solidFill>
                  <a:srgbClr val="6F7072"/>
                </a:solidFill>
                <a:latin typeface="Trebuchet MS"/>
                <a:cs typeface="Trebuchet MS"/>
              </a:rPr>
              <a:t>C</a:t>
            </a:r>
            <a:r>
              <a:rPr sz="1000" b="1" spc="20" dirty="0">
                <a:solidFill>
                  <a:srgbClr val="6F7072"/>
                </a:solidFill>
                <a:latin typeface="Trebuchet MS"/>
                <a:cs typeface="Trebuchet MS"/>
              </a:rPr>
              <a:t>OMMAN</a:t>
            </a:r>
            <a:r>
              <a:rPr sz="1000" b="1" spc="5" dirty="0">
                <a:solidFill>
                  <a:srgbClr val="6F7072"/>
                </a:solidFill>
                <a:latin typeface="Trebuchet MS"/>
                <a:cs typeface="Trebuchet MS"/>
              </a:rPr>
              <a:t>D</a:t>
            </a:r>
            <a:r>
              <a:rPr sz="1000" b="1" spc="-60" dirty="0">
                <a:solidFill>
                  <a:srgbClr val="6F7072"/>
                </a:solidFill>
                <a:latin typeface="Trebuchet MS"/>
                <a:cs typeface="Trebuchet MS"/>
              </a:rPr>
              <a:t>A</a:t>
            </a:r>
            <a:r>
              <a:rPr sz="1000" b="1" spc="5" dirty="0">
                <a:solidFill>
                  <a:srgbClr val="6F7072"/>
                </a:solidFill>
                <a:latin typeface="Trebuchet MS"/>
                <a:cs typeface="Trebuchet MS"/>
              </a:rPr>
              <a:t>TIONS</a:t>
            </a:r>
            <a:r>
              <a:rPr sz="1000" b="1" spc="-70" dirty="0">
                <a:solidFill>
                  <a:srgbClr val="6F7072"/>
                </a:solidFill>
                <a:latin typeface="Trebuchet MS"/>
                <a:cs typeface="Trebuchet MS"/>
              </a:rPr>
              <a:t> </a:t>
            </a:r>
            <a:r>
              <a:rPr sz="1000" b="1" spc="15" dirty="0">
                <a:solidFill>
                  <a:srgbClr val="6F7072"/>
                </a:solidFill>
                <a:latin typeface="Trebuchet MS"/>
                <a:cs typeface="Trebuchet MS"/>
              </a:rPr>
              <a:t>UTILES</a:t>
            </a:r>
            <a:r>
              <a:rPr sz="1000" b="1" spc="-75" dirty="0">
                <a:solidFill>
                  <a:srgbClr val="6F7072"/>
                </a:solidFill>
                <a:latin typeface="Trebuchet MS"/>
                <a:cs typeface="Trebuchet MS"/>
              </a:rPr>
              <a:t> </a:t>
            </a:r>
            <a:r>
              <a:rPr sz="1000" spc="-35" dirty="0">
                <a:solidFill>
                  <a:srgbClr val="1A171C"/>
                </a:solidFill>
                <a:latin typeface="Tahoma"/>
                <a:cs typeface="Tahoma"/>
              </a:rPr>
              <a:t>................</a:t>
            </a:r>
            <a:r>
              <a:rPr sz="1000" spc="-75" dirty="0">
                <a:solidFill>
                  <a:srgbClr val="1A171C"/>
                </a:solidFill>
                <a:latin typeface="Tahoma"/>
                <a:cs typeface="Tahoma"/>
              </a:rPr>
              <a:t> </a:t>
            </a:r>
            <a:r>
              <a:rPr sz="1000" spc="65" dirty="0">
                <a:solidFill>
                  <a:srgbClr val="1A171C"/>
                </a:solidFill>
                <a:latin typeface="Tahoma"/>
                <a:cs typeface="Tahoma"/>
              </a:rPr>
              <a:t>P</a:t>
            </a:r>
            <a:r>
              <a:rPr sz="1000" spc="-10" dirty="0">
                <a:solidFill>
                  <a:srgbClr val="1A171C"/>
                </a:solidFill>
                <a:latin typeface="Tahoma"/>
                <a:cs typeface="Tahoma"/>
              </a:rPr>
              <a:t>age</a:t>
            </a:r>
            <a:r>
              <a:rPr sz="1000" spc="-65" dirty="0">
                <a:solidFill>
                  <a:srgbClr val="1A171C"/>
                </a:solidFill>
                <a:latin typeface="Tahoma"/>
                <a:cs typeface="Tahoma"/>
              </a:rPr>
              <a:t> </a:t>
            </a:r>
            <a:r>
              <a:rPr lang="fr-FR" sz="1000" spc="-30" dirty="0" smtClean="0">
                <a:solidFill>
                  <a:srgbClr val="1A171C"/>
                </a:solidFill>
                <a:latin typeface="Tahoma"/>
                <a:cs typeface="Tahoma"/>
              </a:rPr>
              <a:t>12</a:t>
            </a:r>
            <a:endParaRPr sz="1000" dirty="0">
              <a:latin typeface="Tahoma"/>
              <a:cs typeface="Tahoma"/>
            </a:endParaRPr>
          </a:p>
        </p:txBody>
      </p:sp>
      <p:sp>
        <p:nvSpPr>
          <p:cNvPr id="11300" name="object 43"/>
          <p:cNvSpPr>
            <a:spLocks noChangeArrowheads="1"/>
          </p:cNvSpPr>
          <p:nvPr/>
        </p:nvSpPr>
        <p:spPr bwMode="auto">
          <a:xfrm>
            <a:off x="10707688" y="6238875"/>
            <a:ext cx="0" cy="1341438"/>
          </a:xfrm>
          <a:custGeom>
            <a:avLst/>
            <a:gdLst>
              <a:gd name="T0" fmla="*/ 0 h 1342390"/>
              <a:gd name="T1" fmla="*/ 1342390 h 1342390"/>
            </a:gdLst>
            <a:ahLst/>
            <a:cxnLst/>
            <a:rect l="0" t="T0" r="0" b="T1"/>
            <a:pathLst>
              <a:path h="1342390">
                <a:moveTo>
                  <a:pt x="0" y="0"/>
                </a:moveTo>
                <a:lnTo>
                  <a:pt x="0" y="1342301"/>
                </a:lnTo>
              </a:path>
            </a:pathLst>
          </a:custGeom>
          <a:noFill/>
          <a:ln w="11728">
            <a:solidFill>
              <a:srgbClr val="FFFFFF"/>
            </a:solidFill>
            <a:miter lim="800000"/>
            <a:headEnd/>
            <a:tailEnd/>
          </a:ln>
        </p:spPr>
        <p:txBody>
          <a:bodyPr lIns="0" tIns="0" rIns="0" bIns="0">
            <a:spAutoFit/>
          </a:bodyPr>
          <a:lstStyle/>
          <a:p>
            <a:endParaRPr lang="fr-FR">
              <a:latin typeface="Calibri" pitchFamily="34" charset="0"/>
            </a:endParaRPr>
          </a:p>
        </p:txBody>
      </p:sp>
      <p:sp>
        <p:nvSpPr>
          <p:cNvPr id="11302" name="object 45"/>
          <p:cNvSpPr txBox="1">
            <a:spLocks noChangeArrowheads="1"/>
          </p:cNvSpPr>
          <p:nvPr/>
        </p:nvSpPr>
        <p:spPr bwMode="auto">
          <a:xfrm>
            <a:off x="5695950" y="113726"/>
            <a:ext cx="4429125" cy="5724644"/>
          </a:xfrm>
          <a:prstGeom prst="rect">
            <a:avLst/>
          </a:prstGeom>
          <a:noFill/>
          <a:ln w="9525">
            <a:noFill/>
            <a:miter lim="800000"/>
            <a:headEnd/>
            <a:tailEnd/>
          </a:ln>
        </p:spPr>
        <p:txBody>
          <a:bodyPr wrap="square" lIns="0" tIns="0" rIns="0" bIns="0">
            <a:spAutoFit/>
          </a:bodyPr>
          <a:lstStyle/>
          <a:p>
            <a:pPr algn="just"/>
            <a:r>
              <a:rPr lang="fr-FR" sz="1100" b="1" i="1" dirty="0">
                <a:latin typeface="Angsana New" pitchFamily="18" charset="-34"/>
                <a:ea typeface="Tahoma" pitchFamily="34" charset="0"/>
                <a:cs typeface="Angsana New" pitchFamily="18" charset="-34"/>
              </a:rPr>
              <a:t>PREVENIR POUR MIEUX REAGIR »</a:t>
            </a:r>
          </a:p>
          <a:p>
            <a:pPr algn="just"/>
            <a:r>
              <a:rPr lang="fr-FR" sz="1400" b="1" i="1" dirty="0">
                <a:latin typeface="Angsana New" pitchFamily="18" charset="-34"/>
                <a:ea typeface="Tahoma" pitchFamily="34" charset="0"/>
                <a:cs typeface="Angsana New" pitchFamily="18" charset="-34"/>
              </a:rPr>
              <a:t>Chères concitoyennes, chers concitoyens,</a:t>
            </a:r>
          </a:p>
          <a:p>
            <a:pPr algn="just"/>
            <a:r>
              <a:rPr lang="fr-FR" sz="1400" b="1" i="1" dirty="0">
                <a:latin typeface="Angsana New" pitchFamily="18" charset="-34"/>
                <a:ea typeface="Tahoma" pitchFamily="34" charset="0"/>
                <a:cs typeface="Angsana New" pitchFamily="18" charset="-34"/>
              </a:rPr>
              <a:t>Inondations exceptionnelles, mouvements de terrain ou séisme, de telles catastrophes</a:t>
            </a:r>
          </a:p>
          <a:p>
            <a:pPr algn="just"/>
            <a:r>
              <a:rPr lang="fr-FR" sz="1400" b="1" i="1" dirty="0">
                <a:latin typeface="Angsana New" pitchFamily="18" charset="-34"/>
                <a:ea typeface="Tahoma" pitchFamily="34" charset="0"/>
                <a:cs typeface="Angsana New" pitchFamily="18" charset="-34"/>
              </a:rPr>
              <a:t>peuvent survenir aussi à </a:t>
            </a:r>
            <a:r>
              <a:rPr lang="fr-FR" sz="1400" b="1" i="1" dirty="0" smtClean="0">
                <a:latin typeface="Angsana New" pitchFamily="18" charset="-34"/>
                <a:ea typeface="Tahoma" pitchFamily="34" charset="0"/>
                <a:cs typeface="Angsana New" pitchFamily="18" charset="-34"/>
              </a:rPr>
              <a:t>Cavillargues </a:t>
            </a:r>
            <a:r>
              <a:rPr lang="fr-FR" sz="1400" b="1" i="1" dirty="0">
                <a:latin typeface="Angsana New" pitchFamily="18" charset="-34"/>
                <a:ea typeface="Tahoma" pitchFamily="34" charset="0"/>
                <a:cs typeface="Angsana New" pitchFamily="18" charset="-34"/>
              </a:rPr>
              <a:t>. Pour en minimiser l’impact, les acteurs publics</a:t>
            </a:r>
          </a:p>
          <a:p>
            <a:pPr algn="just"/>
            <a:r>
              <a:rPr lang="fr-FR" sz="1400" b="1" i="1" dirty="0">
                <a:latin typeface="Angsana New" pitchFamily="18" charset="-34"/>
                <a:ea typeface="Tahoma" pitchFamily="34" charset="0"/>
                <a:cs typeface="Angsana New" pitchFamily="18" charset="-34"/>
              </a:rPr>
              <a:t>se mobilisent. Ils organisent non seulement les secours en cas d’accidents majeurs,</a:t>
            </a:r>
          </a:p>
          <a:p>
            <a:pPr algn="just"/>
            <a:r>
              <a:rPr lang="fr-FR" sz="1400" b="1" i="1" dirty="0">
                <a:latin typeface="Angsana New" pitchFamily="18" charset="-34"/>
                <a:ea typeface="Tahoma" pitchFamily="34" charset="0"/>
                <a:cs typeface="Angsana New" pitchFamily="18" charset="-34"/>
              </a:rPr>
              <a:t>mais aussi la prévention et l’information .</a:t>
            </a:r>
          </a:p>
          <a:p>
            <a:pPr algn="just"/>
            <a:r>
              <a:rPr lang="fr-FR" sz="1400" b="1" i="1" dirty="0">
                <a:latin typeface="Angsana New" pitchFamily="18" charset="-34"/>
                <a:ea typeface="Tahoma" pitchFamily="34" charset="0"/>
                <a:cs typeface="Angsana New" pitchFamily="18" charset="-34"/>
              </a:rPr>
              <a:t>En effet, les populations exposées doivent pouvoir connaître consignes et gestes</a:t>
            </a:r>
          </a:p>
          <a:p>
            <a:pPr algn="just"/>
            <a:r>
              <a:rPr lang="fr-FR" sz="1400" b="1" i="1" dirty="0">
                <a:latin typeface="Angsana New" pitchFamily="18" charset="-34"/>
                <a:ea typeface="Tahoma" pitchFamily="34" charset="0"/>
                <a:cs typeface="Angsana New" pitchFamily="18" charset="-34"/>
              </a:rPr>
              <a:t>qui sauvent.</a:t>
            </a:r>
          </a:p>
          <a:p>
            <a:pPr algn="just"/>
            <a:r>
              <a:rPr lang="fr-FR" sz="1400" b="1" i="1" dirty="0">
                <a:latin typeface="Angsana New" pitchFamily="18" charset="-34"/>
                <a:ea typeface="Tahoma" pitchFamily="34" charset="0"/>
                <a:cs typeface="Angsana New" pitchFamily="18" charset="-34"/>
              </a:rPr>
              <a:t>La sécurité des habitants </a:t>
            </a:r>
            <a:r>
              <a:rPr lang="fr-FR" sz="1400" b="1" i="1" dirty="0" smtClean="0">
                <a:latin typeface="Angsana New" pitchFamily="18" charset="-34"/>
                <a:ea typeface="Tahoma" pitchFamily="34" charset="0"/>
                <a:cs typeface="Angsana New" pitchFamily="18" charset="-34"/>
              </a:rPr>
              <a:t>de Cavillargues </a:t>
            </a:r>
            <a:r>
              <a:rPr lang="fr-FR" sz="1400" b="1" i="1" dirty="0">
                <a:latin typeface="Angsana New" pitchFamily="18" charset="-34"/>
                <a:ea typeface="Tahoma" pitchFamily="34" charset="0"/>
                <a:cs typeface="Angsana New" pitchFamily="18" charset="-34"/>
              </a:rPr>
              <a:t>est l’une des préoccupations majeures</a:t>
            </a:r>
          </a:p>
          <a:p>
            <a:pPr algn="just"/>
            <a:r>
              <a:rPr lang="fr-FR" sz="1400" b="1" i="1" dirty="0">
                <a:latin typeface="Angsana New" pitchFamily="18" charset="-34"/>
                <a:ea typeface="Tahoma" pitchFamily="34" charset="0"/>
                <a:cs typeface="Angsana New" pitchFamily="18" charset="-34"/>
              </a:rPr>
              <a:t>de l’équipe municipale et de moi-même.</a:t>
            </a:r>
          </a:p>
          <a:p>
            <a:pPr algn="just"/>
            <a:r>
              <a:rPr lang="fr-FR" sz="1400" b="1" i="1" dirty="0">
                <a:latin typeface="Angsana New" pitchFamily="18" charset="-34"/>
                <a:ea typeface="Tahoma" pitchFamily="34" charset="0"/>
                <a:cs typeface="Angsana New" pitchFamily="18" charset="-34"/>
              </a:rPr>
              <a:t>À cette fin , et conformément à la réglementation en vigueur, le présent</a:t>
            </a:r>
          </a:p>
          <a:p>
            <a:pPr algn="just"/>
            <a:r>
              <a:rPr lang="fr-FR" sz="1400" b="1" i="1" dirty="0">
                <a:latin typeface="Angsana New" pitchFamily="18" charset="-34"/>
                <a:ea typeface="Tahoma" pitchFamily="34" charset="0"/>
                <a:cs typeface="Angsana New" pitchFamily="18" charset="-34"/>
              </a:rPr>
              <a:t>document vous informe des risques majeurs identifiés et cartographiés à ce</a:t>
            </a:r>
          </a:p>
          <a:p>
            <a:pPr algn="just"/>
            <a:r>
              <a:rPr lang="fr-FR" sz="1400" b="1" i="1" dirty="0">
                <a:latin typeface="Angsana New" pitchFamily="18" charset="-34"/>
                <a:ea typeface="Tahoma" pitchFamily="34" charset="0"/>
                <a:cs typeface="Angsana New" pitchFamily="18" charset="-34"/>
              </a:rPr>
              <a:t>jour sur la commune, ainsi que les consignes de sécurité à connaître en</a:t>
            </a:r>
          </a:p>
          <a:p>
            <a:pPr algn="just"/>
            <a:r>
              <a:rPr lang="fr-FR" sz="1400" b="1" i="1" dirty="0">
                <a:latin typeface="Angsana New" pitchFamily="18" charset="-34"/>
                <a:ea typeface="Tahoma" pitchFamily="34" charset="0"/>
                <a:cs typeface="Angsana New" pitchFamily="18" charset="-34"/>
              </a:rPr>
              <a:t>cas d’événement. Il mentionne également les actions menées afin de réduire au</a:t>
            </a:r>
          </a:p>
          <a:p>
            <a:pPr algn="just"/>
            <a:r>
              <a:rPr lang="fr-FR" sz="1400" b="1" i="1" dirty="0">
                <a:latin typeface="Angsana New" pitchFamily="18" charset="-34"/>
                <a:ea typeface="Tahoma" pitchFamily="34" charset="0"/>
                <a:cs typeface="Angsana New" pitchFamily="18" charset="-34"/>
              </a:rPr>
              <a:t>mieux les conséquences de ces risques.</a:t>
            </a:r>
          </a:p>
          <a:p>
            <a:pPr algn="just"/>
            <a:r>
              <a:rPr lang="fr-FR" sz="1400" b="1" i="1" dirty="0">
                <a:latin typeface="Angsana New" pitchFamily="18" charset="-34"/>
                <a:ea typeface="Tahoma" pitchFamily="34" charset="0"/>
                <a:cs typeface="Angsana New" pitchFamily="18" charset="-34"/>
              </a:rPr>
              <a:t>Je vous demande de lire attentivement ce document, et de le conserver</a:t>
            </a:r>
          </a:p>
          <a:p>
            <a:pPr algn="just"/>
            <a:r>
              <a:rPr lang="fr-FR" sz="1400" b="1" i="1" dirty="0">
                <a:latin typeface="Angsana New" pitchFamily="18" charset="-34"/>
                <a:ea typeface="Tahoma" pitchFamily="34" charset="0"/>
                <a:cs typeface="Angsana New" pitchFamily="18" charset="-34"/>
              </a:rPr>
              <a:t>précieusement.</a:t>
            </a:r>
          </a:p>
          <a:p>
            <a:pPr algn="just"/>
            <a:r>
              <a:rPr lang="fr-FR" sz="1400" b="1" i="1" dirty="0">
                <a:latin typeface="Angsana New" pitchFamily="18" charset="-34"/>
                <a:ea typeface="Tahoma" pitchFamily="34" charset="0"/>
                <a:cs typeface="Angsana New" pitchFamily="18" charset="-34"/>
              </a:rPr>
              <a:t>Conjointement à ce document, la commune se prépare à affronter des</a:t>
            </a:r>
          </a:p>
          <a:p>
            <a:pPr algn="just"/>
            <a:r>
              <a:rPr lang="fr-FR" sz="1400" b="1" i="1" dirty="0">
                <a:latin typeface="Angsana New" pitchFamily="18" charset="-34"/>
                <a:ea typeface="Tahoma" pitchFamily="34" charset="0"/>
                <a:cs typeface="Angsana New" pitchFamily="18" charset="-34"/>
              </a:rPr>
              <a:t>situations de crise grâce à son plan Communal de secours (PCS), outil</a:t>
            </a:r>
          </a:p>
          <a:p>
            <a:pPr algn="just"/>
            <a:r>
              <a:rPr lang="fr-FR" sz="1400" b="1" i="1" dirty="0">
                <a:latin typeface="Angsana New" pitchFamily="18" charset="-34"/>
                <a:ea typeface="Tahoma" pitchFamily="34" charset="0"/>
                <a:cs typeface="Angsana New" pitchFamily="18" charset="-34"/>
              </a:rPr>
              <a:t>d’organisation interne .</a:t>
            </a:r>
          </a:p>
          <a:p>
            <a:pPr algn="just"/>
            <a:r>
              <a:rPr lang="fr-FR" sz="1400" b="1" i="1" dirty="0">
                <a:latin typeface="Angsana New" pitchFamily="18" charset="-34"/>
                <a:ea typeface="Tahoma" pitchFamily="34" charset="0"/>
                <a:cs typeface="Angsana New" pitchFamily="18" charset="-34"/>
              </a:rPr>
              <a:t>Afin que nous puissions continuer à vivre ensemble en toute sécurité, je vous</a:t>
            </a:r>
          </a:p>
          <a:p>
            <a:pPr algn="just"/>
            <a:r>
              <a:rPr lang="fr-FR" sz="1400" b="1" i="1" dirty="0">
                <a:latin typeface="Angsana New" pitchFamily="18" charset="-34"/>
                <a:ea typeface="Tahoma" pitchFamily="34" charset="0"/>
                <a:cs typeface="Angsana New" pitchFamily="18" charset="-34"/>
              </a:rPr>
              <a:t>souhaite une bonne lecture, en espérant ne jamais avoir à mettre en pratique ce</a:t>
            </a:r>
          </a:p>
          <a:p>
            <a:pPr algn="just"/>
            <a:r>
              <a:rPr lang="fr-FR" sz="1400" b="1" i="1" dirty="0">
                <a:latin typeface="Angsana New" pitchFamily="18" charset="-34"/>
                <a:ea typeface="Tahoma" pitchFamily="34" charset="0"/>
                <a:cs typeface="Angsana New" pitchFamily="18" charset="-34"/>
              </a:rPr>
              <a:t>document</a:t>
            </a:r>
            <a:r>
              <a:rPr lang="fr-FR" sz="1400" b="1" i="1" dirty="0" smtClean="0">
                <a:latin typeface="Angsana New" pitchFamily="18" charset="-34"/>
                <a:ea typeface="Tahoma" pitchFamily="34" charset="0"/>
                <a:cs typeface="Angsana New" pitchFamily="18" charset="-34"/>
              </a:rPr>
              <a:t>.</a:t>
            </a:r>
          </a:p>
          <a:p>
            <a:pPr algn="just"/>
            <a:r>
              <a:rPr lang="fr-FR" sz="1400" b="1" i="1" dirty="0" smtClean="0">
                <a:latin typeface="Angsana New" pitchFamily="18" charset="-34"/>
                <a:ea typeface="Tahoma" pitchFamily="34" charset="0"/>
                <a:cs typeface="Angsana New" pitchFamily="18" charset="-34"/>
              </a:rPr>
              <a:t>Bien à vous</a:t>
            </a:r>
            <a:endParaRPr lang="fr-FR" sz="1400" b="1" i="1" dirty="0">
              <a:latin typeface="Angsana New" pitchFamily="18" charset="-34"/>
              <a:ea typeface="Tahoma" pitchFamily="34" charset="0"/>
              <a:cs typeface="Angsana New" pitchFamily="18" charset="-34"/>
            </a:endParaRPr>
          </a:p>
          <a:p>
            <a:pPr algn="just"/>
            <a:r>
              <a:rPr lang="fr-FR" sz="1400" b="1" i="1" dirty="0" smtClean="0">
                <a:latin typeface="Angsana New" pitchFamily="18" charset="-34"/>
                <a:ea typeface="Tahoma" pitchFamily="34" charset="0"/>
                <a:cs typeface="Angsana New" pitchFamily="18" charset="-34"/>
              </a:rPr>
              <a:t>Le Maire de Cavillargues</a:t>
            </a:r>
          </a:p>
          <a:p>
            <a:pPr lvl="5"/>
            <a:r>
              <a:rPr lang="fr-FR" sz="1100" b="1" i="1" dirty="0" smtClean="0">
                <a:latin typeface="Angsana New" pitchFamily="18" charset="-34"/>
                <a:ea typeface="Tahoma" pitchFamily="34" charset="0"/>
                <a:cs typeface="Angsana New" pitchFamily="18" charset="-34"/>
              </a:rPr>
              <a:t>NADAL Laurent</a:t>
            </a:r>
            <a:endParaRPr lang="fr-FR" sz="1100" dirty="0" smtClean="0">
              <a:latin typeface="Angsana New" pitchFamily="18" charset="-34"/>
              <a:ea typeface="Tahoma" pitchFamily="34" charset="0"/>
              <a:cs typeface="Angsana New" pitchFamily="18" charset="-34"/>
            </a:endParaRPr>
          </a:p>
          <a:p>
            <a:pPr marL="12700">
              <a:tabLst>
                <a:tab pos="279400" algn="l"/>
                <a:tab pos="865188" algn="l"/>
                <a:tab pos="1192213" algn="l"/>
                <a:tab pos="1844675" algn="l"/>
                <a:tab pos="2108200" algn="l"/>
                <a:tab pos="3473450" algn="l"/>
                <a:tab pos="3779838" algn="l"/>
                <a:tab pos="4238625" algn="l"/>
              </a:tabLst>
            </a:pPr>
            <a:endParaRPr lang="fr-FR" sz="1400" dirty="0">
              <a:latin typeface="Angsana New" pitchFamily="18" charset="-34"/>
              <a:cs typeface="Angsana New" pitchFamily="18" charset="-34"/>
            </a:endParaRPr>
          </a:p>
        </p:txBody>
      </p:sp>
      <p:sp>
        <p:nvSpPr>
          <p:cNvPr id="50" name="object 50"/>
          <p:cNvSpPr txBox="1"/>
          <p:nvPr/>
        </p:nvSpPr>
        <p:spPr>
          <a:xfrm>
            <a:off x="446088" y="484188"/>
            <a:ext cx="725487" cy="896937"/>
          </a:xfrm>
          <a:prstGeom prst="rect">
            <a:avLst/>
          </a:prstGeom>
        </p:spPr>
        <p:txBody>
          <a:bodyPr lIns="0" tIns="0" rIns="0" bIns="0">
            <a:spAutoFit/>
          </a:bodyPr>
          <a:lstStyle/>
          <a:p>
            <a:pPr marL="12700" fontAlgn="auto">
              <a:lnSpc>
                <a:spcPts val="8430"/>
              </a:lnSpc>
              <a:spcBef>
                <a:spcPts val="0"/>
              </a:spcBef>
              <a:spcAft>
                <a:spcPts val="0"/>
              </a:spcAft>
              <a:defRPr/>
            </a:pPr>
            <a:r>
              <a:rPr sz="7050" spc="405" dirty="0">
                <a:solidFill>
                  <a:srgbClr val="CD071E"/>
                </a:solidFill>
                <a:latin typeface="Arial"/>
                <a:cs typeface="Arial"/>
              </a:rPr>
              <a:t>D</a:t>
            </a:r>
            <a:endParaRPr sz="7050">
              <a:latin typeface="Arial"/>
              <a:cs typeface="Arial"/>
            </a:endParaRPr>
          </a:p>
        </p:txBody>
      </p:sp>
      <p:sp>
        <p:nvSpPr>
          <p:cNvPr id="11308" name="object 51"/>
          <p:cNvSpPr txBox="1">
            <a:spLocks noChangeArrowheads="1"/>
          </p:cNvSpPr>
          <p:nvPr/>
        </p:nvSpPr>
        <p:spPr bwMode="auto">
          <a:xfrm>
            <a:off x="381000" y="1558925"/>
            <a:ext cx="857250" cy="5194300"/>
          </a:xfrm>
          <a:prstGeom prst="rect">
            <a:avLst/>
          </a:prstGeom>
          <a:noFill/>
          <a:ln w="9525">
            <a:noFill/>
            <a:miter lim="800000"/>
            <a:headEnd/>
            <a:tailEnd/>
          </a:ln>
        </p:spPr>
        <p:txBody>
          <a:bodyPr lIns="0" tIns="0" rIns="0" bIns="0">
            <a:spAutoFit/>
          </a:bodyPr>
          <a:lstStyle/>
          <a:p>
            <a:pPr marL="12700" algn="ctr"/>
            <a:r>
              <a:rPr lang="fr-FR" sz="7000">
                <a:solidFill>
                  <a:srgbClr val="CD071E"/>
                </a:solidFill>
              </a:rPr>
              <a:t>I C R I M</a:t>
            </a:r>
            <a:endParaRPr lang="fr-FR" sz="7000"/>
          </a:p>
        </p:txBody>
      </p:sp>
      <p:sp>
        <p:nvSpPr>
          <p:cNvPr id="52" name="object 52"/>
          <p:cNvSpPr txBox="1"/>
          <p:nvPr/>
        </p:nvSpPr>
        <p:spPr>
          <a:xfrm>
            <a:off x="1404386" y="435017"/>
            <a:ext cx="169277" cy="6179820"/>
          </a:xfrm>
          <a:prstGeom prst="rect">
            <a:avLst/>
          </a:prstGeom>
        </p:spPr>
        <p:txBody>
          <a:bodyPr vert="vert270" lIns="0" tIns="0" rIns="0" bIns="0">
            <a:spAutoFit/>
          </a:bodyPr>
          <a:lstStyle/>
          <a:p>
            <a:pPr marL="12700" fontAlgn="auto">
              <a:spcBef>
                <a:spcPts val="0"/>
              </a:spcBef>
              <a:spcAft>
                <a:spcPts val="0"/>
              </a:spcAft>
              <a:defRPr/>
            </a:pPr>
            <a:r>
              <a:rPr sz="1100" spc="130" dirty="0">
                <a:latin typeface="Arial"/>
                <a:cs typeface="Arial"/>
              </a:rPr>
              <a:t>DOSSIE</a:t>
            </a:r>
            <a:r>
              <a:rPr sz="1100" dirty="0">
                <a:latin typeface="Arial"/>
                <a:cs typeface="Arial"/>
              </a:rPr>
              <a:t>R </a:t>
            </a:r>
            <a:r>
              <a:rPr sz="1100" spc="-10" dirty="0">
                <a:latin typeface="Arial"/>
                <a:cs typeface="Arial"/>
              </a:rPr>
              <a:t> </a:t>
            </a:r>
            <a:r>
              <a:rPr sz="1100" dirty="0">
                <a:latin typeface="Arial"/>
                <a:cs typeface="Arial"/>
              </a:rPr>
              <a:t>D</a:t>
            </a:r>
            <a:r>
              <a:rPr sz="1100" spc="15" dirty="0">
                <a:latin typeface="Arial"/>
                <a:cs typeface="Arial"/>
              </a:rPr>
              <a:t> </a:t>
            </a:r>
            <a:r>
              <a:rPr sz="1100" spc="130" dirty="0">
                <a:latin typeface="Arial"/>
                <a:cs typeface="Arial"/>
              </a:rPr>
              <a:t>INFORAATIO</a:t>
            </a:r>
            <a:r>
              <a:rPr sz="1100" dirty="0">
                <a:latin typeface="Arial"/>
                <a:cs typeface="Arial"/>
              </a:rPr>
              <a:t>N </a:t>
            </a:r>
            <a:r>
              <a:rPr sz="1100" spc="-10" dirty="0">
                <a:latin typeface="Arial"/>
                <a:cs typeface="Arial"/>
              </a:rPr>
              <a:t> </a:t>
            </a:r>
            <a:r>
              <a:rPr sz="1100" spc="130" dirty="0" smtClean="0">
                <a:latin typeface="Arial"/>
                <a:cs typeface="Arial"/>
              </a:rPr>
              <a:t>CO</a:t>
            </a:r>
            <a:r>
              <a:rPr lang="fr-FR" sz="1100" spc="130" dirty="0" smtClean="0">
                <a:latin typeface="Arial"/>
                <a:cs typeface="Arial"/>
              </a:rPr>
              <a:t>MM</a:t>
            </a:r>
            <a:r>
              <a:rPr sz="1100" spc="130" dirty="0" smtClean="0">
                <a:latin typeface="Arial"/>
                <a:cs typeface="Arial"/>
              </a:rPr>
              <a:t>UNA</a:t>
            </a:r>
            <a:r>
              <a:rPr lang="fr-FR" sz="1100" dirty="0" smtClean="0">
                <a:latin typeface="Arial"/>
                <a:cs typeface="Arial"/>
              </a:rPr>
              <a:t>L </a:t>
            </a:r>
            <a:r>
              <a:rPr sz="1100" spc="130" dirty="0" smtClean="0">
                <a:latin typeface="Arial"/>
                <a:cs typeface="Arial"/>
              </a:rPr>
              <a:t>SU</a:t>
            </a:r>
            <a:r>
              <a:rPr sz="1100" dirty="0" smtClean="0">
                <a:latin typeface="Arial"/>
                <a:cs typeface="Arial"/>
              </a:rPr>
              <a:t>R </a:t>
            </a:r>
            <a:r>
              <a:rPr sz="1100" spc="-10" dirty="0" smtClean="0">
                <a:latin typeface="Arial"/>
                <a:cs typeface="Arial"/>
              </a:rPr>
              <a:t> </a:t>
            </a:r>
            <a:r>
              <a:rPr lang="fr-FR" sz="1100" spc="130" dirty="0" smtClean="0">
                <a:latin typeface="Arial"/>
                <a:cs typeface="Arial"/>
              </a:rPr>
              <a:t>L</a:t>
            </a:r>
            <a:r>
              <a:rPr sz="1100" spc="130" dirty="0" smtClean="0">
                <a:latin typeface="Arial"/>
                <a:cs typeface="Arial"/>
              </a:rPr>
              <a:t>E</a:t>
            </a:r>
            <a:r>
              <a:rPr sz="1100" dirty="0" smtClean="0">
                <a:latin typeface="Arial"/>
                <a:cs typeface="Arial"/>
              </a:rPr>
              <a:t>S </a:t>
            </a:r>
            <a:r>
              <a:rPr sz="1100" spc="-10" dirty="0" smtClean="0">
                <a:latin typeface="Arial"/>
                <a:cs typeface="Arial"/>
              </a:rPr>
              <a:t> </a:t>
            </a:r>
            <a:r>
              <a:rPr sz="1100" spc="130" dirty="0">
                <a:latin typeface="Arial"/>
                <a:cs typeface="Arial"/>
              </a:rPr>
              <a:t>RISQUE</a:t>
            </a:r>
            <a:r>
              <a:rPr sz="1100" dirty="0">
                <a:latin typeface="Arial"/>
                <a:cs typeface="Arial"/>
              </a:rPr>
              <a:t>S </a:t>
            </a:r>
            <a:r>
              <a:rPr sz="1100" spc="-10" dirty="0">
                <a:latin typeface="Arial"/>
                <a:cs typeface="Arial"/>
              </a:rPr>
              <a:t> </a:t>
            </a:r>
            <a:r>
              <a:rPr lang="fr-FR" sz="1100" spc="130" dirty="0" smtClean="0">
                <a:latin typeface="Arial"/>
                <a:cs typeface="Arial"/>
              </a:rPr>
              <a:t>M</a:t>
            </a:r>
            <a:r>
              <a:rPr sz="1100" spc="130" dirty="0" smtClean="0">
                <a:latin typeface="Arial"/>
                <a:cs typeface="Arial"/>
              </a:rPr>
              <a:t>AJEUR</a:t>
            </a:r>
            <a:r>
              <a:rPr sz="1100" dirty="0" smtClean="0">
                <a:latin typeface="Arial"/>
                <a:cs typeface="Arial"/>
              </a:rPr>
              <a:t>S</a:t>
            </a:r>
            <a:r>
              <a:rPr sz="1100" spc="-175" dirty="0" smtClean="0">
                <a:latin typeface="Arial"/>
                <a:cs typeface="Arial"/>
              </a:rPr>
              <a:t> </a:t>
            </a:r>
            <a:endParaRPr sz="1100" dirty="0">
              <a:latin typeface="Arial"/>
              <a:cs typeface="Arial"/>
            </a:endParaRPr>
          </a:p>
        </p:txBody>
      </p:sp>
      <p:sp>
        <p:nvSpPr>
          <p:cNvPr id="11310" name="object 53"/>
          <p:cNvSpPr>
            <a:spLocks noChangeArrowheads="1"/>
          </p:cNvSpPr>
          <p:nvPr/>
        </p:nvSpPr>
        <p:spPr bwMode="auto">
          <a:xfrm>
            <a:off x="1854200" y="3943350"/>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1311" name="object 54"/>
          <p:cNvSpPr>
            <a:spLocks noChangeArrowheads="1"/>
          </p:cNvSpPr>
          <p:nvPr/>
        </p:nvSpPr>
        <p:spPr bwMode="auto">
          <a:xfrm>
            <a:off x="1854200" y="4095750"/>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11312" name="object 55"/>
          <p:cNvSpPr>
            <a:spLocks noChangeArrowheads="1"/>
          </p:cNvSpPr>
          <p:nvPr/>
        </p:nvSpPr>
        <p:spPr bwMode="auto">
          <a:xfrm>
            <a:off x="1854200" y="4248150"/>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11313" name="object 56"/>
          <p:cNvSpPr>
            <a:spLocks noChangeArrowheads="1"/>
          </p:cNvSpPr>
          <p:nvPr/>
        </p:nvSpPr>
        <p:spPr bwMode="auto">
          <a:xfrm>
            <a:off x="1854200" y="4552950"/>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CD071E"/>
          </a:solidFill>
          <a:ln w="9525">
            <a:noFill/>
            <a:miter lim="800000"/>
            <a:headEnd/>
            <a:tailEnd/>
          </a:ln>
        </p:spPr>
        <p:txBody>
          <a:bodyPr lIns="0" tIns="0" rIns="0" bIns="0">
            <a:spAutoFit/>
          </a:bodyPr>
          <a:lstStyle/>
          <a:p>
            <a:endParaRPr lang="fr-FR">
              <a:latin typeface="Calibri" pitchFamily="34" charset="0"/>
            </a:endParaRPr>
          </a:p>
        </p:txBody>
      </p:sp>
      <p:sp>
        <p:nvSpPr>
          <p:cNvPr id="64" name="object 64"/>
          <p:cNvSpPr txBox="1"/>
          <p:nvPr/>
        </p:nvSpPr>
        <p:spPr>
          <a:xfrm rot="21300000">
            <a:off x="5750164" y="5637789"/>
            <a:ext cx="2176463" cy="319088"/>
          </a:xfrm>
          <a:prstGeom prst="rect">
            <a:avLst/>
          </a:prstGeom>
        </p:spPr>
        <p:txBody>
          <a:bodyPr lIns="0" tIns="0" rIns="0" bIns="0">
            <a:spAutoFit/>
          </a:bodyPr>
          <a:lstStyle/>
          <a:p>
            <a:pPr fontAlgn="auto">
              <a:lnSpc>
                <a:spcPts val="2515"/>
              </a:lnSpc>
              <a:spcBef>
                <a:spcPts val="0"/>
              </a:spcBef>
              <a:spcAft>
                <a:spcPts val="0"/>
              </a:spcAft>
              <a:defRPr/>
            </a:pPr>
            <a:r>
              <a:rPr sz="2100" spc="944" dirty="0">
                <a:solidFill>
                  <a:srgbClr val="E69678"/>
                </a:solidFill>
                <a:latin typeface="Arial"/>
                <a:cs typeface="Arial"/>
              </a:rPr>
              <a:t>Documen</a:t>
            </a:r>
            <a:r>
              <a:rPr sz="2100" spc="235" dirty="0">
                <a:solidFill>
                  <a:srgbClr val="E69678"/>
                </a:solidFill>
                <a:latin typeface="Arial"/>
                <a:cs typeface="Arial"/>
              </a:rPr>
              <a:t>t</a:t>
            </a:r>
            <a:r>
              <a:rPr sz="2100" spc="-165" dirty="0">
                <a:solidFill>
                  <a:srgbClr val="E69678"/>
                </a:solidFill>
                <a:latin typeface="Arial"/>
                <a:cs typeface="Arial"/>
              </a:rPr>
              <a:t> </a:t>
            </a:r>
            <a:endParaRPr sz="2100" dirty="0">
              <a:latin typeface="Arial"/>
              <a:cs typeface="Arial"/>
            </a:endParaRPr>
          </a:p>
        </p:txBody>
      </p:sp>
      <p:sp>
        <p:nvSpPr>
          <p:cNvPr id="65" name="object 65"/>
          <p:cNvSpPr txBox="1"/>
          <p:nvPr/>
        </p:nvSpPr>
        <p:spPr>
          <a:xfrm rot="21300000">
            <a:off x="6744184" y="5940478"/>
            <a:ext cx="379412" cy="319087"/>
          </a:xfrm>
          <a:prstGeom prst="rect">
            <a:avLst/>
          </a:prstGeom>
        </p:spPr>
        <p:txBody>
          <a:bodyPr lIns="0" tIns="0" rIns="0" bIns="0">
            <a:spAutoFit/>
          </a:bodyPr>
          <a:lstStyle/>
          <a:p>
            <a:pPr fontAlgn="auto">
              <a:lnSpc>
                <a:spcPts val="2515"/>
              </a:lnSpc>
              <a:spcBef>
                <a:spcPts val="0"/>
              </a:spcBef>
              <a:spcAft>
                <a:spcPts val="0"/>
              </a:spcAft>
              <a:defRPr/>
            </a:pPr>
            <a:r>
              <a:rPr sz="2100" spc="420" dirty="0">
                <a:solidFill>
                  <a:srgbClr val="E69678"/>
                </a:solidFill>
                <a:latin typeface="Arial"/>
                <a:cs typeface="Arial"/>
              </a:rPr>
              <a:t>a</a:t>
            </a:r>
            <a:endParaRPr sz="2100" dirty="0">
              <a:latin typeface="Arial"/>
              <a:cs typeface="Arial"/>
            </a:endParaRPr>
          </a:p>
        </p:txBody>
      </p:sp>
      <p:sp>
        <p:nvSpPr>
          <p:cNvPr id="66" name="object 66"/>
          <p:cNvSpPr txBox="1"/>
          <p:nvPr/>
        </p:nvSpPr>
        <p:spPr>
          <a:xfrm rot="21300000">
            <a:off x="5749811" y="6257071"/>
            <a:ext cx="2398712" cy="320675"/>
          </a:xfrm>
          <a:prstGeom prst="rect">
            <a:avLst/>
          </a:prstGeom>
        </p:spPr>
        <p:txBody>
          <a:bodyPr lIns="0" tIns="0" rIns="0" bIns="0">
            <a:spAutoFit/>
          </a:bodyPr>
          <a:lstStyle/>
          <a:p>
            <a:pPr fontAlgn="auto">
              <a:lnSpc>
                <a:spcPts val="2515"/>
              </a:lnSpc>
              <a:spcBef>
                <a:spcPts val="0"/>
              </a:spcBef>
              <a:spcAft>
                <a:spcPts val="0"/>
              </a:spcAft>
              <a:defRPr/>
            </a:pPr>
            <a:r>
              <a:rPr sz="2100" spc="1060" dirty="0">
                <a:solidFill>
                  <a:srgbClr val="E69678"/>
                </a:solidFill>
                <a:latin typeface="Arial"/>
                <a:cs typeface="Arial"/>
              </a:rPr>
              <a:t>conserve</a:t>
            </a:r>
            <a:r>
              <a:rPr sz="2100" spc="425" dirty="0">
                <a:solidFill>
                  <a:srgbClr val="E69678"/>
                </a:solidFill>
                <a:latin typeface="Arial"/>
                <a:cs typeface="Arial"/>
              </a:rPr>
              <a:t>r</a:t>
            </a:r>
            <a:r>
              <a:rPr sz="2100" spc="-165" dirty="0">
                <a:solidFill>
                  <a:srgbClr val="E69678"/>
                </a:solidFill>
                <a:latin typeface="Arial"/>
                <a:cs typeface="Arial"/>
              </a:rPr>
              <a:t> </a:t>
            </a:r>
            <a:endParaRPr sz="2100" dirty="0">
              <a:latin typeface="Arial"/>
              <a:cs typeface="Arial"/>
            </a:endParaRPr>
          </a:p>
        </p:txBody>
      </p:sp>
      <p:sp>
        <p:nvSpPr>
          <p:cNvPr id="11317" name="object 67"/>
          <p:cNvSpPr>
            <a:spLocks noChangeArrowheads="1"/>
          </p:cNvSpPr>
          <p:nvPr/>
        </p:nvSpPr>
        <p:spPr bwMode="auto">
          <a:xfrm>
            <a:off x="5517921" y="5483225"/>
            <a:ext cx="2640013" cy="1379538"/>
          </a:xfrm>
          <a:custGeom>
            <a:avLst/>
            <a:gdLst>
              <a:gd name="T0" fmla="*/ 0 w 2639695"/>
              <a:gd name="T1" fmla="*/ 0 h 1380490"/>
              <a:gd name="T2" fmla="*/ 2639695 w 2639695"/>
              <a:gd name="T3" fmla="*/ 1380490 h 1380490"/>
            </a:gdLst>
            <a:ahLst/>
            <a:cxnLst/>
            <a:rect l="T0" t="T1" r="T2" b="T3"/>
            <a:pathLst>
              <a:path w="2639695" h="1380490">
                <a:moveTo>
                  <a:pt x="0" y="222034"/>
                </a:moveTo>
                <a:lnTo>
                  <a:pt x="101307" y="1380058"/>
                </a:lnTo>
                <a:lnTo>
                  <a:pt x="2639110" y="1158024"/>
                </a:lnTo>
                <a:lnTo>
                  <a:pt x="2537802" y="0"/>
                </a:lnTo>
                <a:lnTo>
                  <a:pt x="0" y="222034"/>
                </a:lnTo>
                <a:close/>
              </a:path>
            </a:pathLst>
          </a:custGeom>
          <a:noFill/>
          <a:ln w="12700">
            <a:solidFill>
              <a:srgbClr val="CD071E"/>
            </a:solidFill>
            <a:miter lim="800000"/>
            <a:headEnd/>
            <a:tailEnd/>
          </a:ln>
        </p:spPr>
        <p:txBody>
          <a:bodyPr lIns="0" tIns="0" rIns="0" bIns="0">
            <a:spAutoFit/>
          </a:bodyPr>
          <a:lstStyle/>
          <a:p>
            <a:endParaRPr lang="fr-FR">
              <a:latin typeface="Calibri" pitchFamily="34" charset="0"/>
            </a:endParaRPr>
          </a:p>
        </p:txBody>
      </p:sp>
      <p:sp>
        <p:nvSpPr>
          <p:cNvPr id="11319" name="object 69"/>
          <p:cNvSpPr>
            <a:spLocks noChangeArrowheads="1"/>
          </p:cNvSpPr>
          <p:nvPr/>
        </p:nvSpPr>
        <p:spPr bwMode="auto">
          <a:xfrm>
            <a:off x="7464425" y="5961062"/>
            <a:ext cx="2138362" cy="384175"/>
          </a:xfrm>
          <a:custGeom>
            <a:avLst/>
            <a:gdLst>
              <a:gd name="T0" fmla="*/ 0 w 2138045"/>
              <a:gd name="T1" fmla="*/ 0 h 383539"/>
              <a:gd name="T2" fmla="*/ 2138045 w 2138045"/>
              <a:gd name="T3" fmla="*/ 383539 h 383539"/>
            </a:gdLst>
            <a:ahLst/>
            <a:cxnLst/>
            <a:rect l="T0" t="T1" r="T2" b="T3"/>
            <a:pathLst>
              <a:path w="2138045" h="383539">
                <a:moveTo>
                  <a:pt x="0" y="185508"/>
                </a:moveTo>
                <a:lnTo>
                  <a:pt x="17310" y="383451"/>
                </a:lnTo>
                <a:lnTo>
                  <a:pt x="2137702" y="197942"/>
                </a:lnTo>
                <a:lnTo>
                  <a:pt x="2120404" y="0"/>
                </a:lnTo>
                <a:lnTo>
                  <a:pt x="0" y="185508"/>
                </a:lnTo>
                <a:close/>
              </a:path>
            </a:pathLst>
          </a:custGeom>
          <a:noFill/>
          <a:ln w="12700">
            <a:solidFill>
              <a:srgbClr val="FFFFFF"/>
            </a:solidFill>
            <a:miter lim="800000"/>
            <a:headEnd/>
            <a:tailEnd/>
          </a:ln>
        </p:spPr>
        <p:txBody>
          <a:bodyPr lIns="0" tIns="0" rIns="0" bIns="0">
            <a:spAutoFit/>
          </a:bodyPr>
          <a:lstStyle/>
          <a:p>
            <a:endParaRPr lang="fr-FR">
              <a:latin typeface="Calibri" pitchFamily="34" charset="0"/>
            </a:endParaRPr>
          </a:p>
        </p:txBody>
      </p:sp>
      <p:sp>
        <p:nvSpPr>
          <p:cNvPr id="11320" name="object 70"/>
          <p:cNvSpPr>
            <a:spLocks noChangeArrowheads="1"/>
          </p:cNvSpPr>
          <p:nvPr/>
        </p:nvSpPr>
        <p:spPr bwMode="auto">
          <a:xfrm>
            <a:off x="6424613" y="6507163"/>
            <a:ext cx="2138362" cy="382587"/>
          </a:xfrm>
          <a:custGeom>
            <a:avLst/>
            <a:gdLst>
              <a:gd name="T0" fmla="*/ 0 w 2138045"/>
              <a:gd name="T1" fmla="*/ 0 h 383540"/>
              <a:gd name="T2" fmla="*/ 2138045 w 2138045"/>
              <a:gd name="T3" fmla="*/ 383540 h 383540"/>
            </a:gdLst>
            <a:ahLst/>
            <a:cxnLst/>
            <a:rect l="T0" t="T1" r="T2" b="T3"/>
            <a:pathLst>
              <a:path w="2138045" h="383540">
                <a:moveTo>
                  <a:pt x="2120404" y="0"/>
                </a:moveTo>
                <a:lnTo>
                  <a:pt x="0" y="185508"/>
                </a:lnTo>
                <a:lnTo>
                  <a:pt x="17322" y="383451"/>
                </a:lnTo>
                <a:lnTo>
                  <a:pt x="2137714" y="197942"/>
                </a:lnTo>
                <a:lnTo>
                  <a:pt x="212040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1321" name="object 71"/>
          <p:cNvSpPr>
            <a:spLocks noChangeArrowheads="1"/>
          </p:cNvSpPr>
          <p:nvPr/>
        </p:nvSpPr>
        <p:spPr bwMode="auto">
          <a:xfrm>
            <a:off x="6424613" y="6507163"/>
            <a:ext cx="2138362" cy="382587"/>
          </a:xfrm>
          <a:custGeom>
            <a:avLst/>
            <a:gdLst>
              <a:gd name="T0" fmla="*/ 0 w 2138045"/>
              <a:gd name="T1" fmla="*/ 0 h 383540"/>
              <a:gd name="T2" fmla="*/ 2138045 w 2138045"/>
              <a:gd name="T3" fmla="*/ 383540 h 383540"/>
            </a:gdLst>
            <a:ahLst/>
            <a:cxnLst/>
            <a:rect l="T0" t="T1" r="T2" b="T3"/>
            <a:pathLst>
              <a:path w="2138045" h="383540">
                <a:moveTo>
                  <a:pt x="0" y="185508"/>
                </a:moveTo>
                <a:lnTo>
                  <a:pt x="17322" y="383451"/>
                </a:lnTo>
                <a:lnTo>
                  <a:pt x="2137714" y="197942"/>
                </a:lnTo>
                <a:lnTo>
                  <a:pt x="2120404" y="0"/>
                </a:lnTo>
                <a:lnTo>
                  <a:pt x="0" y="185508"/>
                </a:lnTo>
                <a:close/>
              </a:path>
            </a:pathLst>
          </a:custGeom>
          <a:noFill/>
          <a:ln w="12700">
            <a:solidFill>
              <a:srgbClr val="FFFFFF"/>
            </a:solidFill>
            <a:miter lim="800000"/>
            <a:headEnd/>
            <a:tailEnd/>
          </a:ln>
        </p:spPr>
        <p:txBody>
          <a:bodyPr lIns="0" tIns="0" rIns="0" bIns="0">
            <a:spAutoFit/>
          </a:bodyPr>
          <a:lstStyle/>
          <a:p>
            <a:endParaRPr lang="fr-FR">
              <a:latin typeface="Calibri" pitchFamily="34" charset="0"/>
            </a:endParaRPr>
          </a:p>
        </p:txBody>
      </p:sp>
      <p:sp>
        <p:nvSpPr>
          <p:cNvPr id="11322" name="object 73"/>
          <p:cNvSpPr>
            <a:spLocks noGrp="1"/>
          </p:cNvSpPr>
          <p:nvPr>
            <p:ph type="ftr" sz="quarter" idx="10"/>
          </p:nvPr>
        </p:nvSpPr>
        <p:spPr bwMode="auto">
          <a:xfrm>
            <a:off x="7569200" y="7067550"/>
            <a:ext cx="3124200" cy="276999"/>
          </a:xfrm>
          <a:noFill/>
          <a:ln>
            <a:miter lim="800000"/>
            <a:headEnd/>
            <a:tailEnd/>
          </a:ln>
        </p:spPr>
        <p:txBody>
          <a:bodyPr/>
          <a:lstStyle/>
          <a:p>
            <a:pPr marL="12700" indent="1120775"/>
            <a:r>
              <a:rPr lang="fr-FR" dirty="0" smtClean="0"/>
              <a:t>DICRIM – CAVILLARGUES                Dossier d’Information Communal sur les Risques Majeurs</a:t>
            </a:r>
          </a:p>
        </p:txBody>
      </p:sp>
      <p:sp>
        <p:nvSpPr>
          <p:cNvPr id="74" name="object 74"/>
          <p:cNvSpPr txBox="1"/>
          <p:nvPr/>
        </p:nvSpPr>
        <p:spPr>
          <a:xfrm>
            <a:off x="5054600" y="7296150"/>
            <a:ext cx="279400" cy="152400"/>
          </a:xfrm>
          <a:prstGeom prst="rect">
            <a:avLst/>
          </a:prstGeom>
        </p:spPr>
        <p:txBody>
          <a:bodyPr lIns="0" tIns="0" rIns="0" bIns="0">
            <a:spAutoFit/>
          </a:bodyPr>
          <a:lstStyle/>
          <a:p>
            <a:pPr marL="12700" fontAlgn="auto">
              <a:spcBef>
                <a:spcPts val="0"/>
              </a:spcBef>
              <a:spcAft>
                <a:spcPts val="0"/>
              </a:spcAft>
              <a:defRPr/>
            </a:pPr>
            <a:r>
              <a:rPr sz="1000" b="1" spc="-509" dirty="0">
                <a:solidFill>
                  <a:srgbClr val="FFFFFF"/>
                </a:solidFill>
                <a:latin typeface="Cambria"/>
                <a:cs typeface="Cambria"/>
              </a:rPr>
              <a:t></a:t>
            </a:r>
            <a:r>
              <a:rPr sz="1000" b="1" spc="10" dirty="0">
                <a:solidFill>
                  <a:srgbClr val="FFFFFF"/>
                </a:solidFill>
                <a:latin typeface="Cambria"/>
                <a:cs typeface="Cambria"/>
              </a:rPr>
              <a:t> </a:t>
            </a:r>
            <a:r>
              <a:rPr lang="fr-FR" sz="1000" b="1" spc="10" dirty="0">
                <a:solidFill>
                  <a:srgbClr val="FFFFFF"/>
                </a:solidFill>
                <a:latin typeface="Cambria"/>
                <a:cs typeface="Cambria"/>
              </a:rPr>
              <a:t>1</a:t>
            </a:r>
            <a:endParaRPr sz="1000" dirty="0">
              <a:latin typeface="Cambria"/>
              <a:cs typeface="Cambria"/>
            </a:endParaRPr>
          </a:p>
        </p:txBody>
      </p:sp>
      <p:sp>
        <p:nvSpPr>
          <p:cNvPr id="61" name="object 55"/>
          <p:cNvSpPr/>
          <p:nvPr/>
        </p:nvSpPr>
        <p:spPr>
          <a:xfrm>
            <a:off x="1854200" y="4400550"/>
            <a:ext cx="180975" cy="109538"/>
          </a:xfrm>
          <a:custGeom>
            <a:avLst/>
            <a:gdLst/>
            <a:ahLst/>
            <a:cxnLst/>
            <a:rect l="l" t="t" r="r" b="b"/>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11325" name="object 53"/>
          <p:cNvSpPr>
            <a:spLocks noChangeArrowheads="1"/>
          </p:cNvSpPr>
          <p:nvPr/>
        </p:nvSpPr>
        <p:spPr bwMode="auto">
          <a:xfrm>
            <a:off x="1854200" y="3790950"/>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pic>
        <p:nvPicPr>
          <p:cNvPr id="58" name="Picture 2" descr="E:\IMGP2959.JPG"/>
          <p:cNvPicPr>
            <a:picLocks noChangeAspect="1" noChangeArrowheads="1"/>
          </p:cNvPicPr>
          <p:nvPr/>
        </p:nvPicPr>
        <p:blipFill>
          <a:blip r:embed="rId3" cstate="print"/>
          <a:srcRect/>
          <a:stretch>
            <a:fillRect/>
          </a:stretch>
        </p:blipFill>
        <p:spPr bwMode="auto">
          <a:xfrm>
            <a:off x="1854200" y="209550"/>
            <a:ext cx="2591450" cy="1693555"/>
          </a:xfrm>
          <a:prstGeom prst="rect">
            <a:avLst/>
          </a:prstGeom>
          <a:noFill/>
        </p:spPr>
      </p:pic>
      <p:sp>
        <p:nvSpPr>
          <p:cNvPr id="59" name="object 56"/>
          <p:cNvSpPr>
            <a:spLocks noChangeArrowheads="1"/>
          </p:cNvSpPr>
          <p:nvPr/>
        </p:nvSpPr>
        <p:spPr bwMode="auto">
          <a:xfrm>
            <a:off x="1854200" y="4732317"/>
            <a:ext cx="180975" cy="109538"/>
          </a:xfrm>
          <a:custGeom>
            <a:avLst/>
            <a:gdLst>
              <a:gd name="T0" fmla="*/ 0 w 180339"/>
              <a:gd name="T1" fmla="*/ 0 h 109220"/>
              <a:gd name="T2" fmla="*/ 180339 w 180339"/>
              <a:gd name="T3" fmla="*/ 109220 h 109220"/>
            </a:gdLst>
            <a:ahLst/>
            <a:cxnLst/>
            <a:rect l="T0" t="T1" r="T2" b="T3"/>
            <a:pathLst>
              <a:path w="180339" h="109220">
                <a:moveTo>
                  <a:pt x="38100" y="0"/>
                </a:moveTo>
                <a:lnTo>
                  <a:pt x="957" y="13470"/>
                </a:lnTo>
                <a:lnTo>
                  <a:pt x="0" y="70802"/>
                </a:lnTo>
                <a:lnTo>
                  <a:pt x="498" y="91892"/>
                </a:lnTo>
                <a:lnTo>
                  <a:pt x="3991" y="103275"/>
                </a:lnTo>
                <a:lnTo>
                  <a:pt x="13470" y="107945"/>
                </a:lnTo>
                <a:lnTo>
                  <a:pt x="31929" y="108895"/>
                </a:lnTo>
                <a:lnTo>
                  <a:pt x="141897" y="108902"/>
                </a:lnTo>
                <a:lnTo>
                  <a:pt x="162986" y="108403"/>
                </a:lnTo>
                <a:lnTo>
                  <a:pt x="174369" y="104911"/>
                </a:lnTo>
                <a:lnTo>
                  <a:pt x="179039" y="95432"/>
                </a:lnTo>
                <a:lnTo>
                  <a:pt x="179989" y="76972"/>
                </a:lnTo>
                <a:lnTo>
                  <a:pt x="179997" y="38100"/>
                </a:lnTo>
                <a:lnTo>
                  <a:pt x="179498" y="17010"/>
                </a:lnTo>
                <a:lnTo>
                  <a:pt x="176005" y="5627"/>
                </a:lnTo>
                <a:lnTo>
                  <a:pt x="166526" y="957"/>
                </a:lnTo>
                <a:lnTo>
                  <a:pt x="148067" y="7"/>
                </a:lnTo>
                <a:lnTo>
                  <a:pt x="38100" y="0"/>
                </a:lnTo>
                <a:close/>
              </a:path>
            </a:pathLst>
          </a:custGeom>
          <a:solidFill>
            <a:srgbClr val="6600CC"/>
          </a:solidFill>
          <a:ln w="9525">
            <a:noFill/>
            <a:miter lim="800000"/>
            <a:headEnd/>
            <a:tailEnd/>
          </a:ln>
        </p:spPr>
        <p:txBody>
          <a:bodyPr lIns="0" tIns="0" rIns="0" bIns="0">
            <a:spAutoFit/>
          </a:bodyPr>
          <a:lstStyle/>
          <a:p>
            <a:endParaRPr lang="fr-FR">
              <a:latin typeface="Calibri" pitchFamily="34" charset="0"/>
            </a:endParaRPr>
          </a:p>
        </p:txBody>
      </p:sp>
      <p:pic>
        <p:nvPicPr>
          <p:cNvPr id="60" name="Picture 11"/>
          <p:cNvPicPr/>
          <p:nvPr/>
        </p:nvPicPr>
        <p:blipFill rotWithShape="1">
          <a:blip r:embed="rId4" cstate="print"/>
          <a:srcRect l="17728" r="27403"/>
          <a:stretch/>
        </p:blipFill>
        <p:spPr bwMode="auto">
          <a:xfrm>
            <a:off x="8701484" y="5364534"/>
            <a:ext cx="697707" cy="551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object 2"/>
          <p:cNvSpPr>
            <a:spLocks noChangeArrowheads="1"/>
          </p:cNvSpPr>
          <p:nvPr/>
        </p:nvSpPr>
        <p:spPr bwMode="auto">
          <a:xfrm>
            <a:off x="0" y="6838950"/>
            <a:ext cx="393700" cy="742950"/>
          </a:xfrm>
          <a:custGeom>
            <a:avLst/>
            <a:gdLst>
              <a:gd name="T0" fmla="*/ 0 w 393700"/>
              <a:gd name="T1" fmla="*/ 0 h 742950"/>
              <a:gd name="T2" fmla="*/ 393700 w 393700"/>
              <a:gd name="T3" fmla="*/ 742950 h 742950"/>
            </a:gdLst>
            <a:ahLst/>
            <a:cxnLst/>
            <a:rect l="T0" t="T1" r="T2" b="T3"/>
            <a:pathLst>
              <a:path w="393700" h="742950">
                <a:moveTo>
                  <a:pt x="328142" y="0"/>
                </a:moveTo>
                <a:lnTo>
                  <a:pt x="0" y="28707"/>
                </a:lnTo>
                <a:lnTo>
                  <a:pt x="0" y="742518"/>
                </a:lnTo>
                <a:lnTo>
                  <a:pt x="393106" y="742518"/>
                </a:lnTo>
                <a:lnTo>
                  <a:pt x="328142"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13314" name="object 3"/>
          <p:cNvSpPr>
            <a:spLocks noChangeArrowheads="1"/>
          </p:cNvSpPr>
          <p:nvPr/>
        </p:nvSpPr>
        <p:spPr bwMode="auto">
          <a:xfrm>
            <a:off x="328613" y="7388225"/>
            <a:ext cx="31750" cy="192088"/>
          </a:xfrm>
          <a:custGeom>
            <a:avLst/>
            <a:gdLst>
              <a:gd name="T0" fmla="*/ 0 w 31114"/>
              <a:gd name="T1" fmla="*/ 0 h 192404"/>
              <a:gd name="T2" fmla="*/ 31114 w 31114"/>
              <a:gd name="T3" fmla="*/ 192404 h 192404"/>
            </a:gdLst>
            <a:ahLst/>
            <a:cxnLst/>
            <a:rect l="T0" t="T1" r="T2" b="T3"/>
            <a:pathLst>
              <a:path w="31114" h="192404">
                <a:moveTo>
                  <a:pt x="31063" y="0"/>
                </a:moveTo>
                <a:lnTo>
                  <a:pt x="0" y="192163"/>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15" name="object 4"/>
          <p:cNvSpPr>
            <a:spLocks noChangeArrowheads="1"/>
          </p:cNvSpPr>
          <p:nvPr/>
        </p:nvSpPr>
        <p:spPr bwMode="auto">
          <a:xfrm>
            <a:off x="0" y="7235825"/>
            <a:ext cx="915988" cy="160338"/>
          </a:xfrm>
          <a:custGeom>
            <a:avLst/>
            <a:gdLst>
              <a:gd name="T0" fmla="*/ 0 w 916305"/>
              <a:gd name="T1" fmla="*/ 0 h 160020"/>
              <a:gd name="T2" fmla="*/ 916305 w 916305"/>
              <a:gd name="T3" fmla="*/ 160020 h 160020"/>
            </a:gdLst>
            <a:ahLst/>
            <a:cxnLst/>
            <a:rect l="T0" t="T1" r="T2" b="T3"/>
            <a:pathLst>
              <a:path w="916305" h="160020">
                <a:moveTo>
                  <a:pt x="0" y="159849"/>
                </a:moveTo>
                <a:lnTo>
                  <a:pt x="916101"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16" name="object 5"/>
          <p:cNvSpPr>
            <a:spLocks noChangeArrowheads="1"/>
          </p:cNvSpPr>
          <p:nvPr/>
        </p:nvSpPr>
        <p:spPr bwMode="auto">
          <a:xfrm>
            <a:off x="0" y="6305550"/>
            <a:ext cx="90488" cy="107950"/>
          </a:xfrm>
          <a:custGeom>
            <a:avLst/>
            <a:gdLst>
              <a:gd name="T0" fmla="*/ 0 w 90805"/>
              <a:gd name="T1" fmla="*/ 0 h 107950"/>
              <a:gd name="T2" fmla="*/ 90805 w 90805"/>
              <a:gd name="T3" fmla="*/ 107950 h 107950"/>
            </a:gdLst>
            <a:ahLst/>
            <a:cxnLst/>
            <a:rect l="T0" t="T1" r="T2" b="T3"/>
            <a:pathLst>
              <a:path w="90805" h="107950">
                <a:moveTo>
                  <a:pt x="0" y="107748"/>
                </a:moveTo>
                <a:lnTo>
                  <a:pt x="90410"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17" name="object 6"/>
          <p:cNvSpPr>
            <a:spLocks noChangeArrowheads="1"/>
          </p:cNvSpPr>
          <p:nvPr/>
        </p:nvSpPr>
        <p:spPr bwMode="auto">
          <a:xfrm>
            <a:off x="0" y="5572125"/>
            <a:ext cx="241300" cy="1004888"/>
          </a:xfrm>
          <a:custGeom>
            <a:avLst/>
            <a:gdLst>
              <a:gd name="T0" fmla="*/ 0 w 240665"/>
              <a:gd name="T1" fmla="*/ 0 h 1003934"/>
              <a:gd name="T2" fmla="*/ 240665 w 240665"/>
              <a:gd name="T3" fmla="*/ 1003934 h 1003934"/>
            </a:gdLst>
            <a:ahLst/>
            <a:cxnLst/>
            <a:rect l="T0" t="T1" r="T2" b="T3"/>
            <a:pathLst>
              <a:path w="240665" h="1003934">
                <a:moveTo>
                  <a:pt x="154342" y="0"/>
                </a:moveTo>
                <a:lnTo>
                  <a:pt x="0" y="13504"/>
                </a:lnTo>
                <a:lnTo>
                  <a:pt x="0" y="1003673"/>
                </a:lnTo>
                <a:lnTo>
                  <a:pt x="240321" y="982649"/>
                </a:lnTo>
                <a:lnTo>
                  <a:pt x="1543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7" name="object 7"/>
          <p:cNvSpPr/>
          <p:nvPr/>
        </p:nvSpPr>
        <p:spPr>
          <a:xfrm>
            <a:off x="2540000" y="6867525"/>
            <a:ext cx="8178800" cy="714375"/>
          </a:xfrm>
          <a:custGeom>
            <a:avLst/>
            <a:gdLst/>
            <a:ahLst/>
            <a:cxnLst/>
            <a:rect l="l" t="t" r="r" b="b"/>
            <a:pathLst>
              <a:path w="8180070" h="715645">
                <a:moveTo>
                  <a:pt x="8179803" y="0"/>
                </a:moveTo>
                <a:lnTo>
                  <a:pt x="0" y="715644"/>
                </a:lnTo>
                <a:lnTo>
                  <a:pt x="8179803" y="715644"/>
                </a:lnTo>
                <a:lnTo>
                  <a:pt x="8179803" y="0"/>
                </a:lnTo>
                <a:close/>
              </a:path>
            </a:pathLst>
          </a:custGeom>
          <a:solidFill>
            <a:srgbClr val="C00000"/>
          </a:solidFill>
          <a:effectLst>
            <a:outerShdw blurRad="50800" dist="50800" dir="5400000" algn="ctr" rotWithShape="0">
              <a:srgbClr val="C00000"/>
            </a:outerShdw>
          </a:effectLst>
        </p:spPr>
        <p:txBody>
          <a:bodyPr lIns="0" tIns="0" rIns="0" bIns="0">
            <a:spAutoFit/>
          </a:bodyPr>
          <a:lstStyle/>
          <a:p>
            <a:pPr fontAlgn="auto">
              <a:spcBef>
                <a:spcPts val="0"/>
              </a:spcBef>
              <a:spcAft>
                <a:spcPts val="0"/>
              </a:spcAft>
              <a:defRPr/>
            </a:pPr>
            <a:endParaRPr>
              <a:latin typeface="+mn-lt"/>
              <a:cs typeface="+mn-cs"/>
            </a:endParaRPr>
          </a:p>
        </p:txBody>
      </p:sp>
      <p:sp>
        <p:nvSpPr>
          <p:cNvPr id="13319" name="object 8"/>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0" name="object 9"/>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21" name="object 10"/>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22" name="object 11"/>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13323" name="object 12"/>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3324" name="object 13"/>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5" name="object 14"/>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6" name="object 15"/>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7" name="object 16"/>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3" y="0"/>
                </a:moveTo>
                <a:lnTo>
                  <a:pt x="0" y="7479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8" name="object 18"/>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64"/>
                </a:moveTo>
                <a:lnTo>
                  <a:pt x="932370"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29" name="object 19"/>
          <p:cNvSpPr>
            <a:spLocks noChangeArrowheads="1"/>
          </p:cNvSpPr>
          <p:nvPr/>
        </p:nvSpPr>
        <p:spPr bwMode="auto">
          <a:xfrm>
            <a:off x="9093200" y="6388100"/>
            <a:ext cx="1001713" cy="1193800"/>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3330" name="object 20"/>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1" name="object 21"/>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2" name="object 22"/>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3" name="object 23"/>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4" name="object 24"/>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5" name="object 25"/>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6" name="object 26"/>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7" name="object 27"/>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38" name="object 28"/>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3339" name="object 29"/>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40" name="object 30"/>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41" name="object 31"/>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42" name="object 32"/>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3343" name="object 33"/>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44" name="object 34"/>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3345" name="object 35"/>
          <p:cNvSpPr>
            <a:spLocks noChangeArrowheads="1"/>
          </p:cNvSpPr>
          <p:nvPr/>
        </p:nvSpPr>
        <p:spPr bwMode="auto">
          <a:xfrm>
            <a:off x="103188" y="5584825"/>
            <a:ext cx="10610850" cy="1911350"/>
          </a:xfrm>
          <a:custGeom>
            <a:avLst/>
            <a:gdLst>
              <a:gd name="T0" fmla="*/ 0 w 10609580"/>
              <a:gd name="T1" fmla="*/ 0 h 1911350"/>
              <a:gd name="T2" fmla="*/ 10609580 w 10609580"/>
              <a:gd name="T3" fmla="*/ 1911350 h 1911350"/>
            </a:gdLst>
            <a:ahLst/>
            <a:cxnLst/>
            <a:rect l="T0" t="T1" r="T2" b="T3"/>
            <a:pathLst>
              <a:path w="10609580" h="1911350">
                <a:moveTo>
                  <a:pt x="10609196" y="0"/>
                </a:moveTo>
                <a:lnTo>
                  <a:pt x="0" y="928181"/>
                </a:lnTo>
                <a:lnTo>
                  <a:pt x="85966" y="1910831"/>
                </a:lnTo>
                <a:lnTo>
                  <a:pt x="10609196" y="990170"/>
                </a:lnTo>
                <a:lnTo>
                  <a:pt x="1060919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3346" name="object 36"/>
          <p:cNvSpPr>
            <a:spLocks noChangeArrowheads="1"/>
          </p:cNvSpPr>
          <p:nvPr/>
        </p:nvSpPr>
        <p:spPr bwMode="auto">
          <a:xfrm>
            <a:off x="11113" y="6238875"/>
            <a:ext cx="179387" cy="1341438"/>
          </a:xfrm>
          <a:custGeom>
            <a:avLst/>
            <a:gdLst>
              <a:gd name="T0" fmla="*/ 0 w 180340"/>
              <a:gd name="T1" fmla="*/ 0 h 1342390"/>
              <a:gd name="T2" fmla="*/ 180340 w 180340"/>
              <a:gd name="T3" fmla="*/ 1342390 h 1342390"/>
            </a:gdLst>
            <a:ahLst/>
            <a:cxnLst/>
            <a:rect l="T0" t="T1" r="T2" b="T3"/>
            <a:pathLst>
              <a:path w="180340" h="1342390">
                <a:moveTo>
                  <a:pt x="0" y="1342301"/>
                </a:moveTo>
                <a:lnTo>
                  <a:pt x="179997" y="1342301"/>
                </a:lnTo>
                <a:lnTo>
                  <a:pt x="179997" y="0"/>
                </a:lnTo>
                <a:lnTo>
                  <a:pt x="0" y="0"/>
                </a:lnTo>
                <a:lnTo>
                  <a:pt x="0" y="134230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37" name="object 37"/>
          <p:cNvSpPr txBox="1"/>
          <p:nvPr/>
        </p:nvSpPr>
        <p:spPr>
          <a:xfrm rot="21300000">
            <a:off x="7527925" y="6348413"/>
            <a:ext cx="2692400" cy="317500"/>
          </a:xfrm>
          <a:prstGeom prst="rect">
            <a:avLst/>
          </a:prstGeom>
        </p:spPr>
        <p:txBody>
          <a:bodyPr lIns="0" tIns="0" rIns="0" bIns="0">
            <a:spAutoFit/>
          </a:bodyPr>
          <a:lstStyle/>
          <a:p>
            <a:pPr fontAlgn="auto">
              <a:lnSpc>
                <a:spcPts val="2495"/>
              </a:lnSpc>
              <a:spcBef>
                <a:spcPts val="0"/>
              </a:spcBef>
              <a:spcAft>
                <a:spcPts val="0"/>
              </a:spcAft>
              <a:defRPr/>
            </a:pPr>
            <a:r>
              <a:rPr sz="2100" spc="10" dirty="0">
                <a:solidFill>
                  <a:srgbClr val="E69678"/>
                </a:solidFill>
                <a:latin typeface="Tahoma"/>
                <a:cs typeface="Tahoma"/>
              </a:rPr>
              <a:t>Document</a:t>
            </a:r>
            <a:r>
              <a:rPr sz="2100" spc="-135" dirty="0">
                <a:solidFill>
                  <a:srgbClr val="E69678"/>
                </a:solidFill>
                <a:latin typeface="Tahoma"/>
                <a:cs typeface="Tahoma"/>
              </a:rPr>
              <a:t> </a:t>
            </a:r>
            <a:r>
              <a:rPr sz="2100" dirty="0">
                <a:solidFill>
                  <a:srgbClr val="E69678"/>
                </a:solidFill>
                <a:latin typeface="Tahoma"/>
                <a:cs typeface="Tahoma"/>
              </a:rPr>
              <a:t>à</a:t>
            </a:r>
            <a:r>
              <a:rPr sz="2100" spc="-135" dirty="0">
                <a:solidFill>
                  <a:srgbClr val="E69678"/>
                </a:solidFill>
                <a:latin typeface="Tahoma"/>
                <a:cs typeface="Tahoma"/>
              </a:rPr>
              <a:t> </a:t>
            </a:r>
            <a:r>
              <a:rPr sz="2100" spc="20" dirty="0">
                <a:solidFill>
                  <a:srgbClr val="E69678"/>
                </a:solidFill>
                <a:latin typeface="Tahoma"/>
                <a:cs typeface="Tahoma"/>
              </a:rPr>
              <a:t>conser</a:t>
            </a:r>
            <a:r>
              <a:rPr sz="2100" spc="-5" dirty="0">
                <a:solidFill>
                  <a:srgbClr val="E69678"/>
                </a:solidFill>
                <a:latin typeface="Tahoma"/>
                <a:cs typeface="Tahoma"/>
              </a:rPr>
              <a:t>v</a:t>
            </a:r>
            <a:r>
              <a:rPr sz="2100" spc="65" dirty="0">
                <a:solidFill>
                  <a:srgbClr val="E69678"/>
                </a:solidFill>
                <a:latin typeface="Tahoma"/>
                <a:cs typeface="Tahoma"/>
              </a:rPr>
              <a:t>er</a:t>
            </a:r>
            <a:endParaRPr sz="2100" dirty="0">
              <a:latin typeface="Tahoma"/>
              <a:cs typeface="Tahoma"/>
            </a:endParaRPr>
          </a:p>
        </p:txBody>
      </p:sp>
      <p:sp>
        <p:nvSpPr>
          <p:cNvPr id="13348" name="object 39"/>
          <p:cNvSpPr>
            <a:spLocks noChangeArrowheads="1"/>
          </p:cNvSpPr>
          <p:nvPr/>
        </p:nvSpPr>
        <p:spPr bwMode="auto">
          <a:xfrm>
            <a:off x="482600" y="3181350"/>
            <a:ext cx="1211263" cy="1211263"/>
          </a:xfrm>
          <a:custGeom>
            <a:avLst/>
            <a:gdLst>
              <a:gd name="T0" fmla="*/ 0 w 1212214"/>
              <a:gd name="T1" fmla="*/ 0 h 1211579"/>
              <a:gd name="T2" fmla="*/ 1212214 w 1212214"/>
              <a:gd name="T3" fmla="*/ 1211579 h 1211579"/>
            </a:gdLst>
            <a:ahLst/>
            <a:cxnLst/>
            <a:rect l="T0" t="T1" r="T2" b="T3"/>
            <a:pathLst>
              <a:path w="1212214" h="1211579">
                <a:moveTo>
                  <a:pt x="605955" y="0"/>
                </a:moveTo>
                <a:lnTo>
                  <a:pt x="532019" y="3809"/>
                </a:lnTo>
                <a:lnTo>
                  <a:pt x="484608" y="11429"/>
                </a:lnTo>
                <a:lnTo>
                  <a:pt x="438700" y="21589"/>
                </a:lnTo>
                <a:lnTo>
                  <a:pt x="416310" y="29209"/>
                </a:lnTo>
                <a:lnTo>
                  <a:pt x="394296" y="35559"/>
                </a:lnTo>
                <a:lnTo>
                  <a:pt x="351394" y="53339"/>
                </a:lnTo>
                <a:lnTo>
                  <a:pt x="309996" y="74929"/>
                </a:lnTo>
                <a:lnTo>
                  <a:pt x="270100" y="100329"/>
                </a:lnTo>
                <a:lnTo>
                  <a:pt x="231707" y="128269"/>
                </a:lnTo>
                <a:lnTo>
                  <a:pt x="194817" y="160019"/>
                </a:lnTo>
                <a:lnTo>
                  <a:pt x="159683" y="195579"/>
                </a:lnTo>
                <a:lnTo>
                  <a:pt x="127832" y="232409"/>
                </a:lnTo>
                <a:lnTo>
                  <a:pt x="99521" y="270509"/>
                </a:lnTo>
                <a:lnTo>
                  <a:pt x="74749" y="309879"/>
                </a:lnTo>
                <a:lnTo>
                  <a:pt x="53518" y="351789"/>
                </a:lnTo>
                <a:lnTo>
                  <a:pt x="35825" y="394969"/>
                </a:lnTo>
                <a:lnTo>
                  <a:pt x="21671" y="439419"/>
                </a:lnTo>
                <a:lnTo>
                  <a:pt x="11056" y="485139"/>
                </a:lnTo>
                <a:lnTo>
                  <a:pt x="3980" y="532129"/>
                </a:lnTo>
                <a:lnTo>
                  <a:pt x="442" y="581659"/>
                </a:lnTo>
                <a:lnTo>
                  <a:pt x="0" y="605789"/>
                </a:lnTo>
                <a:lnTo>
                  <a:pt x="442" y="631189"/>
                </a:lnTo>
                <a:lnTo>
                  <a:pt x="3980" y="680719"/>
                </a:lnTo>
                <a:lnTo>
                  <a:pt x="11056" y="727709"/>
                </a:lnTo>
                <a:lnTo>
                  <a:pt x="21671" y="773429"/>
                </a:lnTo>
                <a:lnTo>
                  <a:pt x="35825" y="817879"/>
                </a:lnTo>
                <a:lnTo>
                  <a:pt x="53518" y="861059"/>
                </a:lnTo>
                <a:lnTo>
                  <a:pt x="74749" y="901699"/>
                </a:lnTo>
                <a:lnTo>
                  <a:pt x="99521" y="942339"/>
                </a:lnTo>
                <a:lnTo>
                  <a:pt x="127832" y="980439"/>
                </a:lnTo>
                <a:lnTo>
                  <a:pt x="159683" y="1017269"/>
                </a:lnTo>
                <a:lnTo>
                  <a:pt x="194817" y="1052829"/>
                </a:lnTo>
                <a:lnTo>
                  <a:pt x="231707" y="1084579"/>
                </a:lnTo>
                <a:lnTo>
                  <a:pt x="270100" y="1112519"/>
                </a:lnTo>
                <a:lnTo>
                  <a:pt x="309996" y="1137919"/>
                </a:lnTo>
                <a:lnTo>
                  <a:pt x="372657" y="1168399"/>
                </a:lnTo>
                <a:lnTo>
                  <a:pt x="416310" y="1183639"/>
                </a:lnTo>
                <a:lnTo>
                  <a:pt x="461466" y="1196339"/>
                </a:lnTo>
                <a:lnTo>
                  <a:pt x="508126" y="1205229"/>
                </a:lnTo>
                <a:lnTo>
                  <a:pt x="556289" y="1210309"/>
                </a:lnTo>
                <a:lnTo>
                  <a:pt x="580934" y="1211579"/>
                </a:lnTo>
                <a:lnTo>
                  <a:pt x="630972" y="1211579"/>
                </a:lnTo>
                <a:lnTo>
                  <a:pt x="703771" y="1205229"/>
                </a:lnTo>
                <a:lnTo>
                  <a:pt x="750426" y="1196339"/>
                </a:lnTo>
                <a:lnTo>
                  <a:pt x="795580" y="1183639"/>
                </a:lnTo>
                <a:lnTo>
                  <a:pt x="839231" y="1168399"/>
                </a:lnTo>
                <a:lnTo>
                  <a:pt x="881381" y="1148079"/>
                </a:lnTo>
                <a:lnTo>
                  <a:pt x="922029" y="1125219"/>
                </a:lnTo>
                <a:lnTo>
                  <a:pt x="961175" y="1098549"/>
                </a:lnTo>
                <a:lnTo>
                  <a:pt x="966359" y="1094739"/>
                </a:lnTo>
                <a:lnTo>
                  <a:pt x="585630" y="1094739"/>
                </a:lnTo>
                <a:lnTo>
                  <a:pt x="565620" y="1093469"/>
                </a:lnTo>
                <a:lnTo>
                  <a:pt x="507483" y="1085849"/>
                </a:lnTo>
                <a:lnTo>
                  <a:pt x="452182" y="1071879"/>
                </a:lnTo>
                <a:lnTo>
                  <a:pt x="382861" y="1043939"/>
                </a:lnTo>
                <a:lnTo>
                  <a:pt x="334180" y="1014729"/>
                </a:lnTo>
                <a:lnTo>
                  <a:pt x="303301" y="991869"/>
                </a:lnTo>
                <a:lnTo>
                  <a:pt x="273683" y="966469"/>
                </a:lnTo>
                <a:lnTo>
                  <a:pt x="245522" y="938529"/>
                </a:lnTo>
                <a:lnTo>
                  <a:pt x="220000" y="908049"/>
                </a:lnTo>
                <a:lnTo>
                  <a:pt x="187035" y="861059"/>
                </a:lnTo>
                <a:lnTo>
                  <a:pt x="177465" y="845819"/>
                </a:lnTo>
                <a:lnTo>
                  <a:pt x="160451" y="811529"/>
                </a:lnTo>
                <a:lnTo>
                  <a:pt x="140247" y="759459"/>
                </a:lnTo>
                <a:lnTo>
                  <a:pt x="130323" y="722629"/>
                </a:lnTo>
                <a:lnTo>
                  <a:pt x="120753" y="665479"/>
                </a:lnTo>
                <a:lnTo>
                  <a:pt x="117918" y="626109"/>
                </a:lnTo>
                <a:lnTo>
                  <a:pt x="117624" y="601979"/>
                </a:lnTo>
                <a:lnTo>
                  <a:pt x="117827" y="589279"/>
                </a:lnTo>
                <a:lnTo>
                  <a:pt x="121780" y="539749"/>
                </a:lnTo>
                <a:lnTo>
                  <a:pt x="130478" y="491489"/>
                </a:lnTo>
                <a:lnTo>
                  <a:pt x="143919" y="445769"/>
                </a:lnTo>
                <a:lnTo>
                  <a:pt x="162104" y="401319"/>
                </a:lnTo>
                <a:lnTo>
                  <a:pt x="169221" y="386079"/>
                </a:lnTo>
                <a:lnTo>
                  <a:pt x="193731" y="344169"/>
                </a:lnTo>
                <a:lnTo>
                  <a:pt x="222986" y="303529"/>
                </a:lnTo>
                <a:lnTo>
                  <a:pt x="233796" y="289559"/>
                </a:lnTo>
                <a:lnTo>
                  <a:pt x="244896" y="276859"/>
                </a:lnTo>
                <a:lnTo>
                  <a:pt x="256288" y="265429"/>
                </a:lnTo>
                <a:lnTo>
                  <a:pt x="267970" y="252729"/>
                </a:lnTo>
                <a:lnTo>
                  <a:pt x="279943" y="242569"/>
                </a:lnTo>
                <a:lnTo>
                  <a:pt x="292207" y="231139"/>
                </a:lnTo>
                <a:lnTo>
                  <a:pt x="304762" y="220979"/>
                </a:lnTo>
                <a:lnTo>
                  <a:pt x="344173" y="193039"/>
                </a:lnTo>
                <a:lnTo>
                  <a:pt x="386201" y="168909"/>
                </a:lnTo>
                <a:lnTo>
                  <a:pt x="430848" y="149859"/>
                </a:lnTo>
                <a:lnTo>
                  <a:pt x="478112" y="134619"/>
                </a:lnTo>
                <a:lnTo>
                  <a:pt x="494449" y="130809"/>
                </a:lnTo>
                <a:lnTo>
                  <a:pt x="983290" y="130809"/>
                </a:lnTo>
                <a:lnTo>
                  <a:pt x="980184" y="128269"/>
                </a:lnTo>
                <a:lnTo>
                  <a:pt x="941789" y="100329"/>
                </a:lnTo>
                <a:lnTo>
                  <a:pt x="901893" y="74929"/>
                </a:lnTo>
                <a:lnTo>
                  <a:pt x="860494" y="53339"/>
                </a:lnTo>
                <a:lnTo>
                  <a:pt x="817593" y="35559"/>
                </a:lnTo>
                <a:lnTo>
                  <a:pt x="795580" y="29209"/>
                </a:lnTo>
                <a:lnTo>
                  <a:pt x="773191" y="21589"/>
                </a:lnTo>
                <a:lnTo>
                  <a:pt x="727286" y="11429"/>
                </a:lnTo>
                <a:lnTo>
                  <a:pt x="679880" y="3809"/>
                </a:lnTo>
                <a:lnTo>
                  <a:pt x="605955" y="0"/>
                </a:lnTo>
                <a:close/>
              </a:path>
              <a:path w="1212214" h="1211579">
                <a:moveTo>
                  <a:pt x="983290" y="130809"/>
                </a:moveTo>
                <a:lnTo>
                  <a:pt x="713803" y="130809"/>
                </a:lnTo>
                <a:lnTo>
                  <a:pt x="730261" y="134619"/>
                </a:lnTo>
                <a:lnTo>
                  <a:pt x="746428" y="139699"/>
                </a:lnTo>
                <a:lnTo>
                  <a:pt x="793183" y="154939"/>
                </a:lnTo>
                <a:lnTo>
                  <a:pt x="837318" y="176529"/>
                </a:lnTo>
                <a:lnTo>
                  <a:pt x="878835" y="200659"/>
                </a:lnTo>
                <a:lnTo>
                  <a:pt x="917736" y="229869"/>
                </a:lnTo>
                <a:lnTo>
                  <a:pt x="954020" y="264159"/>
                </a:lnTo>
                <a:lnTo>
                  <a:pt x="987691" y="302259"/>
                </a:lnTo>
                <a:lnTo>
                  <a:pt x="998087" y="314959"/>
                </a:lnTo>
                <a:lnTo>
                  <a:pt x="1026077" y="356869"/>
                </a:lnTo>
                <a:lnTo>
                  <a:pt x="1049271" y="400049"/>
                </a:lnTo>
                <a:lnTo>
                  <a:pt x="1055937" y="414019"/>
                </a:lnTo>
                <a:lnTo>
                  <a:pt x="1072734" y="459739"/>
                </a:lnTo>
                <a:lnTo>
                  <a:pt x="1084733" y="506729"/>
                </a:lnTo>
                <a:lnTo>
                  <a:pt x="1091933" y="554989"/>
                </a:lnTo>
                <a:lnTo>
                  <a:pt x="1094333" y="605789"/>
                </a:lnTo>
                <a:lnTo>
                  <a:pt x="1093976" y="626109"/>
                </a:lnTo>
                <a:lnTo>
                  <a:pt x="1091115" y="665479"/>
                </a:lnTo>
                <a:lnTo>
                  <a:pt x="1085394" y="704849"/>
                </a:lnTo>
                <a:lnTo>
                  <a:pt x="1071450" y="759459"/>
                </a:lnTo>
                <a:lnTo>
                  <a:pt x="1051072" y="811529"/>
                </a:lnTo>
                <a:lnTo>
                  <a:pt x="1033911" y="845819"/>
                </a:lnTo>
                <a:lnTo>
                  <a:pt x="1024258" y="861059"/>
                </a:lnTo>
                <a:lnTo>
                  <a:pt x="1013891" y="877569"/>
                </a:lnTo>
                <a:lnTo>
                  <a:pt x="991011" y="908049"/>
                </a:lnTo>
                <a:lnTo>
                  <a:pt x="965273" y="938529"/>
                </a:lnTo>
                <a:lnTo>
                  <a:pt x="936999" y="966469"/>
                </a:lnTo>
                <a:lnTo>
                  <a:pt x="907408" y="991869"/>
                </a:lnTo>
                <a:lnTo>
                  <a:pt x="876579" y="1014729"/>
                </a:lnTo>
                <a:lnTo>
                  <a:pt x="828018" y="1043939"/>
                </a:lnTo>
                <a:lnTo>
                  <a:pt x="758940" y="1071879"/>
                </a:lnTo>
                <a:lnTo>
                  <a:pt x="703888" y="1085849"/>
                </a:lnTo>
                <a:lnTo>
                  <a:pt x="646054" y="1093469"/>
                </a:lnTo>
                <a:lnTo>
                  <a:pt x="626159" y="1094739"/>
                </a:lnTo>
                <a:lnTo>
                  <a:pt x="966359" y="1094739"/>
                </a:lnTo>
                <a:lnTo>
                  <a:pt x="998819" y="1069339"/>
                </a:lnTo>
                <a:lnTo>
                  <a:pt x="1034961" y="1035049"/>
                </a:lnTo>
                <a:lnTo>
                  <a:pt x="1068575" y="999489"/>
                </a:lnTo>
                <a:lnTo>
                  <a:pt x="1098653" y="961389"/>
                </a:lnTo>
                <a:lnTo>
                  <a:pt x="1125193" y="922019"/>
                </a:lnTo>
                <a:lnTo>
                  <a:pt x="1148194" y="881379"/>
                </a:lnTo>
                <a:lnTo>
                  <a:pt x="1167658" y="839469"/>
                </a:lnTo>
                <a:lnTo>
                  <a:pt x="1183584" y="796289"/>
                </a:lnTo>
                <a:lnTo>
                  <a:pt x="1195970" y="750569"/>
                </a:lnTo>
                <a:lnTo>
                  <a:pt x="1204818" y="703579"/>
                </a:lnTo>
                <a:lnTo>
                  <a:pt x="1210127" y="655319"/>
                </a:lnTo>
                <a:lnTo>
                  <a:pt x="1211764" y="613409"/>
                </a:lnTo>
                <a:lnTo>
                  <a:pt x="1211827" y="601979"/>
                </a:lnTo>
                <a:lnTo>
                  <a:pt x="1211455" y="581659"/>
                </a:lnTo>
                <a:lnTo>
                  <a:pt x="1207915" y="532129"/>
                </a:lnTo>
                <a:lnTo>
                  <a:pt x="1200837" y="485139"/>
                </a:lnTo>
                <a:lnTo>
                  <a:pt x="1190219" y="439419"/>
                </a:lnTo>
                <a:lnTo>
                  <a:pt x="1176063" y="394969"/>
                </a:lnTo>
                <a:lnTo>
                  <a:pt x="1158369" y="351789"/>
                </a:lnTo>
                <a:lnTo>
                  <a:pt x="1137136" y="309879"/>
                </a:lnTo>
                <a:lnTo>
                  <a:pt x="1112365" y="270509"/>
                </a:lnTo>
                <a:lnTo>
                  <a:pt x="1084056" y="232409"/>
                </a:lnTo>
                <a:lnTo>
                  <a:pt x="1052210" y="195579"/>
                </a:lnTo>
                <a:lnTo>
                  <a:pt x="1017077" y="160019"/>
                </a:lnTo>
                <a:lnTo>
                  <a:pt x="998819" y="143509"/>
                </a:lnTo>
                <a:lnTo>
                  <a:pt x="983290" y="130809"/>
                </a:lnTo>
                <a:close/>
              </a:path>
              <a:path w="1212214" h="1211579">
                <a:moveTo>
                  <a:pt x="599668" y="852169"/>
                </a:moveTo>
                <a:lnTo>
                  <a:pt x="549668" y="866139"/>
                </a:lnTo>
                <a:lnTo>
                  <a:pt x="518720" y="890269"/>
                </a:lnTo>
                <a:lnTo>
                  <a:pt x="492489" y="934719"/>
                </a:lnTo>
                <a:lnTo>
                  <a:pt x="487226" y="972819"/>
                </a:lnTo>
                <a:lnTo>
                  <a:pt x="488191" y="986789"/>
                </a:lnTo>
                <a:lnTo>
                  <a:pt x="498901" y="1023619"/>
                </a:lnTo>
                <a:lnTo>
                  <a:pt x="521751" y="1055369"/>
                </a:lnTo>
                <a:lnTo>
                  <a:pt x="553167" y="1076959"/>
                </a:lnTo>
                <a:lnTo>
                  <a:pt x="590807" y="1087119"/>
                </a:lnTo>
                <a:lnTo>
                  <a:pt x="615620" y="1087119"/>
                </a:lnTo>
                <a:lnTo>
                  <a:pt x="662696" y="1073149"/>
                </a:lnTo>
                <a:lnTo>
                  <a:pt x="696031" y="1047749"/>
                </a:lnTo>
                <a:lnTo>
                  <a:pt x="718399" y="1004569"/>
                </a:lnTo>
                <a:lnTo>
                  <a:pt x="723260" y="961389"/>
                </a:lnTo>
                <a:lnTo>
                  <a:pt x="721880" y="948689"/>
                </a:lnTo>
                <a:lnTo>
                  <a:pt x="702957" y="902969"/>
                </a:lnTo>
                <a:lnTo>
                  <a:pt x="674855" y="873759"/>
                </a:lnTo>
                <a:lnTo>
                  <a:pt x="628489" y="854709"/>
                </a:lnTo>
                <a:lnTo>
                  <a:pt x="599668" y="852169"/>
                </a:lnTo>
                <a:close/>
              </a:path>
              <a:path w="1212214" h="1211579">
                <a:moveTo>
                  <a:pt x="713803" y="130809"/>
                </a:moveTo>
                <a:lnTo>
                  <a:pt x="494449" y="130809"/>
                </a:lnTo>
                <a:lnTo>
                  <a:pt x="491805" y="138429"/>
                </a:lnTo>
                <a:lnTo>
                  <a:pt x="483706" y="184149"/>
                </a:lnTo>
                <a:lnTo>
                  <a:pt x="483659" y="191769"/>
                </a:lnTo>
                <a:lnTo>
                  <a:pt x="483782" y="196849"/>
                </a:lnTo>
                <a:lnTo>
                  <a:pt x="487181" y="236219"/>
                </a:lnTo>
                <a:lnTo>
                  <a:pt x="494643" y="284479"/>
                </a:lnTo>
                <a:lnTo>
                  <a:pt x="502908" y="326389"/>
                </a:lnTo>
                <a:lnTo>
                  <a:pt x="509688" y="358139"/>
                </a:lnTo>
                <a:lnTo>
                  <a:pt x="513460" y="373379"/>
                </a:lnTo>
                <a:lnTo>
                  <a:pt x="517486" y="391159"/>
                </a:lnTo>
                <a:lnTo>
                  <a:pt x="555314" y="548639"/>
                </a:lnTo>
                <a:lnTo>
                  <a:pt x="558432" y="562609"/>
                </a:lnTo>
                <a:lnTo>
                  <a:pt x="561403" y="575309"/>
                </a:lnTo>
                <a:lnTo>
                  <a:pt x="564230" y="589279"/>
                </a:lnTo>
                <a:lnTo>
                  <a:pt x="566914" y="601979"/>
                </a:lnTo>
                <a:lnTo>
                  <a:pt x="569455" y="613409"/>
                </a:lnTo>
                <a:lnTo>
                  <a:pt x="571857" y="626109"/>
                </a:lnTo>
                <a:lnTo>
                  <a:pt x="574120" y="637539"/>
                </a:lnTo>
                <a:lnTo>
                  <a:pt x="576245" y="650239"/>
                </a:lnTo>
                <a:lnTo>
                  <a:pt x="578234" y="661669"/>
                </a:lnTo>
                <a:lnTo>
                  <a:pt x="584289" y="701039"/>
                </a:lnTo>
                <a:lnTo>
                  <a:pt x="588987" y="749299"/>
                </a:lnTo>
                <a:lnTo>
                  <a:pt x="620501" y="749299"/>
                </a:lnTo>
                <a:lnTo>
                  <a:pt x="624354" y="703579"/>
                </a:lnTo>
                <a:lnTo>
                  <a:pt x="626977" y="679449"/>
                </a:lnTo>
                <a:lnTo>
                  <a:pt x="628558" y="665479"/>
                </a:lnTo>
                <a:lnTo>
                  <a:pt x="630233" y="652779"/>
                </a:lnTo>
                <a:lnTo>
                  <a:pt x="632003" y="640079"/>
                </a:lnTo>
                <a:lnTo>
                  <a:pt x="633869" y="627379"/>
                </a:lnTo>
                <a:lnTo>
                  <a:pt x="635829" y="615949"/>
                </a:lnTo>
                <a:lnTo>
                  <a:pt x="637884" y="603249"/>
                </a:lnTo>
                <a:lnTo>
                  <a:pt x="647051" y="558799"/>
                </a:lnTo>
                <a:lnTo>
                  <a:pt x="649579" y="548639"/>
                </a:lnTo>
                <a:lnTo>
                  <a:pt x="691595" y="377189"/>
                </a:lnTo>
                <a:lnTo>
                  <a:pt x="695606" y="360679"/>
                </a:lnTo>
                <a:lnTo>
                  <a:pt x="699358" y="344169"/>
                </a:lnTo>
                <a:lnTo>
                  <a:pt x="702851" y="328929"/>
                </a:lnTo>
                <a:lnTo>
                  <a:pt x="714233" y="273049"/>
                </a:lnTo>
                <a:lnTo>
                  <a:pt x="721471" y="226059"/>
                </a:lnTo>
                <a:lnTo>
                  <a:pt x="724689" y="180339"/>
                </a:lnTo>
                <a:lnTo>
                  <a:pt x="723831" y="167639"/>
                </a:lnTo>
                <a:lnTo>
                  <a:pt x="721731" y="154939"/>
                </a:lnTo>
                <a:lnTo>
                  <a:pt x="718389" y="143509"/>
                </a:lnTo>
                <a:lnTo>
                  <a:pt x="713803" y="130809"/>
                </a:lnTo>
                <a:close/>
              </a:path>
            </a:pathLst>
          </a:custGeom>
          <a:solidFill>
            <a:srgbClr val="FF0000"/>
          </a:solidFill>
          <a:ln w="9525">
            <a:noFill/>
            <a:miter lim="800000"/>
            <a:headEnd/>
            <a:tailEnd/>
          </a:ln>
        </p:spPr>
        <p:txBody>
          <a:bodyPr lIns="0" tIns="0" rIns="0" bIns="0">
            <a:spAutoFit/>
          </a:bodyPr>
          <a:lstStyle/>
          <a:p>
            <a:endParaRPr lang="fr-FR">
              <a:latin typeface="Calibri" pitchFamily="34" charset="0"/>
            </a:endParaRPr>
          </a:p>
        </p:txBody>
      </p:sp>
      <p:sp>
        <p:nvSpPr>
          <p:cNvPr id="13349" name="object 40"/>
          <p:cNvSpPr>
            <a:spLocks noChangeArrowheads="1"/>
          </p:cNvSpPr>
          <p:nvPr/>
        </p:nvSpPr>
        <p:spPr bwMode="auto">
          <a:xfrm>
            <a:off x="558800" y="1504950"/>
            <a:ext cx="1211263" cy="1211263"/>
          </a:xfrm>
          <a:custGeom>
            <a:avLst/>
            <a:gdLst>
              <a:gd name="T0" fmla="*/ 0 w 1212214"/>
              <a:gd name="T1" fmla="*/ 0 h 1211580"/>
              <a:gd name="T2" fmla="*/ 1212214 w 1212214"/>
              <a:gd name="T3" fmla="*/ 1211580 h 1211580"/>
            </a:gdLst>
            <a:ahLst/>
            <a:cxnLst/>
            <a:rect l="T0" t="T1" r="T2" b="T3"/>
            <a:pathLst>
              <a:path w="1212214" h="1211580">
                <a:moveTo>
                  <a:pt x="605942" y="0"/>
                </a:moveTo>
                <a:lnTo>
                  <a:pt x="532007" y="3809"/>
                </a:lnTo>
                <a:lnTo>
                  <a:pt x="484596" y="11429"/>
                </a:lnTo>
                <a:lnTo>
                  <a:pt x="438688" y="21589"/>
                </a:lnTo>
                <a:lnTo>
                  <a:pt x="416298" y="29209"/>
                </a:lnTo>
                <a:lnTo>
                  <a:pt x="394284" y="35559"/>
                </a:lnTo>
                <a:lnTo>
                  <a:pt x="351384" y="53339"/>
                </a:lnTo>
                <a:lnTo>
                  <a:pt x="309987" y="74929"/>
                </a:lnTo>
                <a:lnTo>
                  <a:pt x="270093" y="100329"/>
                </a:lnTo>
                <a:lnTo>
                  <a:pt x="231702" y="128269"/>
                </a:lnTo>
                <a:lnTo>
                  <a:pt x="194816" y="160019"/>
                </a:lnTo>
                <a:lnTo>
                  <a:pt x="159683" y="195579"/>
                </a:lnTo>
                <a:lnTo>
                  <a:pt x="127832" y="232409"/>
                </a:lnTo>
                <a:lnTo>
                  <a:pt x="99521" y="270509"/>
                </a:lnTo>
                <a:lnTo>
                  <a:pt x="74749" y="309879"/>
                </a:lnTo>
                <a:lnTo>
                  <a:pt x="53518" y="351789"/>
                </a:lnTo>
                <a:lnTo>
                  <a:pt x="35825" y="394969"/>
                </a:lnTo>
                <a:lnTo>
                  <a:pt x="21671" y="439419"/>
                </a:lnTo>
                <a:lnTo>
                  <a:pt x="11056" y="485139"/>
                </a:lnTo>
                <a:lnTo>
                  <a:pt x="3980" y="532129"/>
                </a:lnTo>
                <a:lnTo>
                  <a:pt x="442" y="581659"/>
                </a:lnTo>
                <a:lnTo>
                  <a:pt x="0" y="605789"/>
                </a:lnTo>
                <a:lnTo>
                  <a:pt x="442" y="631189"/>
                </a:lnTo>
                <a:lnTo>
                  <a:pt x="3980" y="680719"/>
                </a:lnTo>
                <a:lnTo>
                  <a:pt x="11056" y="727709"/>
                </a:lnTo>
                <a:lnTo>
                  <a:pt x="21671" y="773429"/>
                </a:lnTo>
                <a:lnTo>
                  <a:pt x="35825" y="817879"/>
                </a:lnTo>
                <a:lnTo>
                  <a:pt x="53518" y="861059"/>
                </a:lnTo>
                <a:lnTo>
                  <a:pt x="74749" y="901699"/>
                </a:lnTo>
                <a:lnTo>
                  <a:pt x="99521" y="942339"/>
                </a:lnTo>
                <a:lnTo>
                  <a:pt x="127832" y="980439"/>
                </a:lnTo>
                <a:lnTo>
                  <a:pt x="159683" y="1017269"/>
                </a:lnTo>
                <a:lnTo>
                  <a:pt x="194816" y="1052829"/>
                </a:lnTo>
                <a:lnTo>
                  <a:pt x="231702" y="1084579"/>
                </a:lnTo>
                <a:lnTo>
                  <a:pt x="270093" y="1112519"/>
                </a:lnTo>
                <a:lnTo>
                  <a:pt x="309987" y="1137919"/>
                </a:lnTo>
                <a:lnTo>
                  <a:pt x="372646" y="1168399"/>
                </a:lnTo>
                <a:lnTo>
                  <a:pt x="416298" y="1183639"/>
                </a:lnTo>
                <a:lnTo>
                  <a:pt x="461454" y="1196339"/>
                </a:lnTo>
                <a:lnTo>
                  <a:pt x="508113" y="1205229"/>
                </a:lnTo>
                <a:lnTo>
                  <a:pt x="556276" y="1210309"/>
                </a:lnTo>
                <a:lnTo>
                  <a:pt x="580921" y="1211579"/>
                </a:lnTo>
                <a:lnTo>
                  <a:pt x="630961" y="1211579"/>
                </a:lnTo>
                <a:lnTo>
                  <a:pt x="703763" y="1205229"/>
                </a:lnTo>
                <a:lnTo>
                  <a:pt x="750419" y="1196339"/>
                </a:lnTo>
                <a:lnTo>
                  <a:pt x="795573" y="1183639"/>
                </a:lnTo>
                <a:lnTo>
                  <a:pt x="839223" y="1168399"/>
                </a:lnTo>
                <a:lnTo>
                  <a:pt x="881372" y="1148079"/>
                </a:lnTo>
                <a:lnTo>
                  <a:pt x="922018" y="1125219"/>
                </a:lnTo>
                <a:lnTo>
                  <a:pt x="961163" y="1098549"/>
                </a:lnTo>
                <a:lnTo>
                  <a:pt x="986384" y="1079499"/>
                </a:lnTo>
                <a:lnTo>
                  <a:pt x="489597" y="1079499"/>
                </a:lnTo>
                <a:lnTo>
                  <a:pt x="473154" y="1075689"/>
                </a:lnTo>
                <a:lnTo>
                  <a:pt x="410594" y="1052829"/>
                </a:lnTo>
                <a:lnTo>
                  <a:pt x="367048" y="1032509"/>
                </a:lnTo>
                <a:lnTo>
                  <a:pt x="353175" y="1023619"/>
                </a:lnTo>
                <a:lnTo>
                  <a:pt x="339623" y="1015999"/>
                </a:lnTo>
                <a:lnTo>
                  <a:pt x="326392" y="1007109"/>
                </a:lnTo>
                <a:lnTo>
                  <a:pt x="313483" y="996949"/>
                </a:lnTo>
                <a:lnTo>
                  <a:pt x="300895" y="988059"/>
                </a:lnTo>
                <a:lnTo>
                  <a:pt x="265056" y="955039"/>
                </a:lnTo>
                <a:lnTo>
                  <a:pt x="232108" y="919479"/>
                </a:lnTo>
                <a:lnTo>
                  <a:pt x="211604" y="892809"/>
                </a:lnTo>
                <a:lnTo>
                  <a:pt x="201962" y="880109"/>
                </a:lnTo>
                <a:lnTo>
                  <a:pt x="176165" y="838199"/>
                </a:lnTo>
                <a:lnTo>
                  <a:pt x="161575" y="808989"/>
                </a:lnTo>
                <a:lnTo>
                  <a:pt x="155061" y="795019"/>
                </a:lnTo>
                <a:lnTo>
                  <a:pt x="138649" y="749299"/>
                </a:lnTo>
                <a:lnTo>
                  <a:pt x="126927" y="703579"/>
                </a:lnTo>
                <a:lnTo>
                  <a:pt x="119895" y="655319"/>
                </a:lnTo>
                <a:lnTo>
                  <a:pt x="117551" y="605789"/>
                </a:lnTo>
                <a:lnTo>
                  <a:pt x="117905" y="585469"/>
                </a:lnTo>
                <a:lnTo>
                  <a:pt x="120741" y="546099"/>
                </a:lnTo>
                <a:lnTo>
                  <a:pt x="126413" y="507999"/>
                </a:lnTo>
                <a:lnTo>
                  <a:pt x="140238" y="453389"/>
                </a:lnTo>
                <a:lnTo>
                  <a:pt x="160443" y="401319"/>
                </a:lnTo>
                <a:lnTo>
                  <a:pt x="187028" y="351789"/>
                </a:lnTo>
                <a:lnTo>
                  <a:pt x="208295" y="320039"/>
                </a:lnTo>
                <a:lnTo>
                  <a:pt x="232397" y="289559"/>
                </a:lnTo>
                <a:lnTo>
                  <a:pt x="245511" y="275589"/>
                </a:lnTo>
                <a:lnTo>
                  <a:pt x="259333" y="260349"/>
                </a:lnTo>
                <a:lnTo>
                  <a:pt x="288538" y="233679"/>
                </a:lnTo>
                <a:lnTo>
                  <a:pt x="318955" y="209549"/>
                </a:lnTo>
                <a:lnTo>
                  <a:pt x="350585" y="187959"/>
                </a:lnTo>
                <a:lnTo>
                  <a:pt x="417483" y="153669"/>
                </a:lnTo>
                <a:lnTo>
                  <a:pt x="489231" y="130809"/>
                </a:lnTo>
                <a:lnTo>
                  <a:pt x="526923" y="123189"/>
                </a:lnTo>
                <a:lnTo>
                  <a:pt x="585733" y="118109"/>
                </a:lnTo>
                <a:lnTo>
                  <a:pt x="967500" y="118109"/>
                </a:lnTo>
                <a:lnTo>
                  <a:pt x="961163" y="113029"/>
                </a:lnTo>
                <a:lnTo>
                  <a:pt x="922018" y="87629"/>
                </a:lnTo>
                <a:lnTo>
                  <a:pt x="881372" y="63499"/>
                </a:lnTo>
                <a:lnTo>
                  <a:pt x="817586" y="35559"/>
                </a:lnTo>
                <a:lnTo>
                  <a:pt x="795573" y="29209"/>
                </a:lnTo>
                <a:lnTo>
                  <a:pt x="773184" y="21589"/>
                </a:lnTo>
                <a:lnTo>
                  <a:pt x="727279" y="11429"/>
                </a:lnTo>
                <a:lnTo>
                  <a:pt x="679872" y="3809"/>
                </a:lnTo>
                <a:lnTo>
                  <a:pt x="605942" y="0"/>
                </a:lnTo>
                <a:close/>
              </a:path>
              <a:path w="1212214" h="1211580">
                <a:moveTo>
                  <a:pt x="708952" y="452119"/>
                </a:moveTo>
                <a:lnTo>
                  <a:pt x="422935" y="452119"/>
                </a:lnTo>
                <a:lnTo>
                  <a:pt x="430698" y="480059"/>
                </a:lnTo>
                <a:lnTo>
                  <a:pt x="446131" y="481329"/>
                </a:lnTo>
                <a:lnTo>
                  <a:pt x="459714" y="485139"/>
                </a:lnTo>
                <a:lnTo>
                  <a:pt x="496419" y="515619"/>
                </a:lnTo>
                <a:lnTo>
                  <a:pt x="505435" y="560069"/>
                </a:lnTo>
                <a:lnTo>
                  <a:pt x="506564" y="594359"/>
                </a:lnTo>
                <a:lnTo>
                  <a:pt x="506560" y="764539"/>
                </a:lnTo>
                <a:lnTo>
                  <a:pt x="506433" y="999489"/>
                </a:lnTo>
                <a:lnTo>
                  <a:pt x="503230" y="1043939"/>
                </a:lnTo>
                <a:lnTo>
                  <a:pt x="489597" y="1079499"/>
                </a:lnTo>
                <a:lnTo>
                  <a:pt x="723493" y="1079499"/>
                </a:lnTo>
                <a:lnTo>
                  <a:pt x="723249" y="1078229"/>
                </a:lnTo>
                <a:lnTo>
                  <a:pt x="719453" y="1071879"/>
                </a:lnTo>
                <a:lnTo>
                  <a:pt x="716243" y="1062989"/>
                </a:lnTo>
                <a:lnTo>
                  <a:pt x="710117" y="1024889"/>
                </a:lnTo>
                <a:lnTo>
                  <a:pt x="709014" y="994409"/>
                </a:lnTo>
                <a:lnTo>
                  <a:pt x="708952" y="452119"/>
                </a:lnTo>
                <a:close/>
              </a:path>
              <a:path w="1212214" h="1211580">
                <a:moveTo>
                  <a:pt x="967500" y="118109"/>
                </a:moveTo>
                <a:lnTo>
                  <a:pt x="626148" y="118109"/>
                </a:lnTo>
                <a:lnTo>
                  <a:pt x="665633" y="120649"/>
                </a:lnTo>
                <a:lnTo>
                  <a:pt x="684911" y="123189"/>
                </a:lnTo>
                <a:lnTo>
                  <a:pt x="722541" y="130809"/>
                </a:lnTo>
                <a:lnTo>
                  <a:pt x="794091" y="153669"/>
                </a:lnTo>
                <a:lnTo>
                  <a:pt x="844508" y="177799"/>
                </a:lnTo>
                <a:lnTo>
                  <a:pt x="892143" y="209549"/>
                </a:lnTo>
                <a:lnTo>
                  <a:pt x="922355" y="233679"/>
                </a:lnTo>
                <a:lnTo>
                  <a:pt x="951331" y="260349"/>
                </a:lnTo>
                <a:lnTo>
                  <a:pt x="965273" y="275589"/>
                </a:lnTo>
                <a:lnTo>
                  <a:pt x="978499" y="289559"/>
                </a:lnTo>
                <a:lnTo>
                  <a:pt x="1002809" y="320039"/>
                </a:lnTo>
                <a:lnTo>
                  <a:pt x="1024258" y="351789"/>
                </a:lnTo>
                <a:lnTo>
                  <a:pt x="1051072" y="401319"/>
                </a:lnTo>
                <a:lnTo>
                  <a:pt x="1071450" y="453389"/>
                </a:lnTo>
                <a:lnTo>
                  <a:pt x="1081461" y="490219"/>
                </a:lnTo>
                <a:lnTo>
                  <a:pt x="1091115" y="546099"/>
                </a:lnTo>
                <a:lnTo>
                  <a:pt x="1093976" y="585469"/>
                </a:lnTo>
                <a:lnTo>
                  <a:pt x="1094333" y="605789"/>
                </a:lnTo>
                <a:lnTo>
                  <a:pt x="1094072" y="622299"/>
                </a:lnTo>
                <a:lnTo>
                  <a:pt x="1090164" y="671829"/>
                </a:lnTo>
                <a:lnTo>
                  <a:pt x="1081565" y="718819"/>
                </a:lnTo>
                <a:lnTo>
                  <a:pt x="1068276" y="764539"/>
                </a:lnTo>
                <a:lnTo>
                  <a:pt x="1050298" y="808989"/>
                </a:lnTo>
                <a:lnTo>
                  <a:pt x="1043263" y="824229"/>
                </a:lnTo>
                <a:lnTo>
                  <a:pt x="1019034" y="866139"/>
                </a:lnTo>
                <a:lnTo>
                  <a:pt x="1000277" y="892809"/>
                </a:lnTo>
                <a:lnTo>
                  <a:pt x="990117" y="906779"/>
                </a:lnTo>
                <a:lnTo>
                  <a:pt x="957844" y="943609"/>
                </a:lnTo>
                <a:lnTo>
                  <a:pt x="922848" y="977899"/>
                </a:lnTo>
                <a:lnTo>
                  <a:pt x="885129" y="1005839"/>
                </a:lnTo>
                <a:lnTo>
                  <a:pt x="844683" y="1031239"/>
                </a:lnTo>
                <a:lnTo>
                  <a:pt x="786514" y="1059179"/>
                </a:lnTo>
                <a:lnTo>
                  <a:pt x="723493" y="1079499"/>
                </a:lnTo>
                <a:lnTo>
                  <a:pt x="986384" y="1079499"/>
                </a:lnTo>
                <a:lnTo>
                  <a:pt x="1017065" y="1052829"/>
                </a:lnTo>
                <a:lnTo>
                  <a:pt x="1052199" y="1017269"/>
                </a:lnTo>
                <a:lnTo>
                  <a:pt x="1084048" y="980439"/>
                </a:lnTo>
                <a:lnTo>
                  <a:pt x="1112358" y="942339"/>
                </a:lnTo>
                <a:lnTo>
                  <a:pt x="1137129" y="901699"/>
                </a:lnTo>
                <a:lnTo>
                  <a:pt x="1158361" y="861059"/>
                </a:lnTo>
                <a:lnTo>
                  <a:pt x="1176055" y="817879"/>
                </a:lnTo>
                <a:lnTo>
                  <a:pt x="1190210" y="773429"/>
                </a:lnTo>
                <a:lnTo>
                  <a:pt x="1200826" y="727709"/>
                </a:lnTo>
                <a:lnTo>
                  <a:pt x="1207903" y="680719"/>
                </a:lnTo>
                <a:lnTo>
                  <a:pt x="1211442" y="631189"/>
                </a:lnTo>
                <a:lnTo>
                  <a:pt x="1211884" y="605789"/>
                </a:lnTo>
                <a:lnTo>
                  <a:pt x="1211442" y="581659"/>
                </a:lnTo>
                <a:lnTo>
                  <a:pt x="1207903" y="532129"/>
                </a:lnTo>
                <a:lnTo>
                  <a:pt x="1200826" y="485139"/>
                </a:lnTo>
                <a:lnTo>
                  <a:pt x="1190210" y="439419"/>
                </a:lnTo>
                <a:lnTo>
                  <a:pt x="1176055" y="394969"/>
                </a:lnTo>
                <a:lnTo>
                  <a:pt x="1158361" y="351789"/>
                </a:lnTo>
                <a:lnTo>
                  <a:pt x="1137129" y="309879"/>
                </a:lnTo>
                <a:lnTo>
                  <a:pt x="1112358" y="270509"/>
                </a:lnTo>
                <a:lnTo>
                  <a:pt x="1084048" y="232409"/>
                </a:lnTo>
                <a:lnTo>
                  <a:pt x="1052199" y="195579"/>
                </a:lnTo>
                <a:lnTo>
                  <a:pt x="1017065" y="160019"/>
                </a:lnTo>
                <a:lnTo>
                  <a:pt x="980172" y="128269"/>
                </a:lnTo>
                <a:lnTo>
                  <a:pt x="967500" y="118109"/>
                </a:lnTo>
                <a:close/>
              </a:path>
              <a:path w="1212214" h="1211580">
                <a:moveTo>
                  <a:pt x="620737" y="125729"/>
                </a:moveTo>
                <a:lnTo>
                  <a:pt x="592968" y="125729"/>
                </a:lnTo>
                <a:lnTo>
                  <a:pt x="580491" y="128269"/>
                </a:lnTo>
                <a:lnTo>
                  <a:pt x="534960" y="151129"/>
                </a:lnTo>
                <a:lnTo>
                  <a:pt x="509758" y="180339"/>
                </a:lnTo>
                <a:lnTo>
                  <a:pt x="495176" y="229869"/>
                </a:lnTo>
                <a:lnTo>
                  <a:pt x="494627" y="245109"/>
                </a:lnTo>
                <a:lnTo>
                  <a:pt x="495904" y="256539"/>
                </a:lnTo>
                <a:lnTo>
                  <a:pt x="515401" y="302259"/>
                </a:lnTo>
                <a:lnTo>
                  <a:pt x="545803" y="332739"/>
                </a:lnTo>
                <a:lnTo>
                  <a:pt x="594049" y="349249"/>
                </a:lnTo>
                <a:lnTo>
                  <a:pt x="620915" y="349249"/>
                </a:lnTo>
                <a:lnTo>
                  <a:pt x="668335" y="331469"/>
                </a:lnTo>
                <a:lnTo>
                  <a:pt x="697692" y="304799"/>
                </a:lnTo>
                <a:lnTo>
                  <a:pt x="717312" y="260349"/>
                </a:lnTo>
                <a:lnTo>
                  <a:pt x="719653" y="231139"/>
                </a:lnTo>
                <a:lnTo>
                  <a:pt x="718355" y="218439"/>
                </a:lnTo>
                <a:lnTo>
                  <a:pt x="698956" y="172719"/>
                </a:lnTo>
                <a:lnTo>
                  <a:pt x="668758" y="142239"/>
                </a:lnTo>
                <a:lnTo>
                  <a:pt x="620737" y="125729"/>
                </a:lnTo>
                <a:close/>
              </a:path>
            </a:pathLst>
          </a:custGeom>
          <a:solidFill>
            <a:srgbClr val="E2001A"/>
          </a:solidFill>
          <a:ln w="9525">
            <a:noFill/>
            <a:miter lim="800000"/>
            <a:headEnd/>
            <a:tailEnd/>
          </a:ln>
        </p:spPr>
        <p:txBody>
          <a:bodyPr lIns="0" tIns="0" rIns="0" bIns="0">
            <a:spAutoFit/>
          </a:bodyPr>
          <a:lstStyle/>
          <a:p>
            <a:endParaRPr lang="fr-FR">
              <a:latin typeface="Calibri" pitchFamily="34" charset="0"/>
            </a:endParaRPr>
          </a:p>
        </p:txBody>
      </p:sp>
      <p:sp>
        <p:nvSpPr>
          <p:cNvPr id="41" name="object 41"/>
          <p:cNvSpPr txBox="1">
            <a:spLocks noGrp="1"/>
          </p:cNvSpPr>
          <p:nvPr>
            <p:ph type="title"/>
          </p:nvPr>
        </p:nvSpPr>
        <p:spPr/>
        <p:txBody>
          <a:bodyPr tIns="208898" rtlCol="0"/>
          <a:lstStyle/>
          <a:p>
            <a:pPr marL="8227695" eaLnBrk="1" fontAlgn="auto" hangingPunct="1">
              <a:lnSpc>
                <a:spcPts val="2335"/>
              </a:lnSpc>
              <a:spcBef>
                <a:spcPts val="0"/>
              </a:spcBef>
              <a:spcAft>
                <a:spcPts val="0"/>
              </a:spcAft>
              <a:defRPr/>
            </a:pPr>
            <a:r>
              <a:rPr sz="2000" spc="60" dirty="0"/>
              <a:t>PRÉAMBULE</a:t>
            </a:r>
            <a:endParaRPr sz="2000" dirty="0"/>
          </a:p>
        </p:txBody>
      </p:sp>
      <p:sp>
        <p:nvSpPr>
          <p:cNvPr id="13351" name="object 42"/>
          <p:cNvSpPr txBox="1">
            <a:spLocks noChangeArrowheads="1"/>
          </p:cNvSpPr>
          <p:nvPr/>
        </p:nvSpPr>
        <p:spPr bwMode="auto">
          <a:xfrm>
            <a:off x="455613" y="915988"/>
            <a:ext cx="9048750" cy="349250"/>
          </a:xfrm>
          <a:prstGeom prst="rect">
            <a:avLst/>
          </a:prstGeom>
          <a:noFill/>
          <a:ln w="9525">
            <a:noFill/>
            <a:miter lim="800000"/>
            <a:headEnd/>
            <a:tailEnd/>
          </a:ln>
        </p:spPr>
        <p:txBody>
          <a:bodyPr lIns="0" tIns="0" rIns="0" bIns="0">
            <a:spAutoFit/>
          </a:bodyPr>
          <a:lstStyle/>
          <a:p>
            <a:pPr marL="12700">
              <a:lnSpc>
                <a:spcPct val="103000"/>
              </a:lnSpc>
            </a:pPr>
            <a:r>
              <a:rPr lang="fr-FR" sz="1000" dirty="0">
                <a:solidFill>
                  <a:srgbClr val="1A171C"/>
                </a:solidFill>
                <a:latin typeface="Tahoma" pitchFamily="34" charset="0"/>
                <a:cs typeface="Tahoma" pitchFamily="34" charset="0"/>
              </a:rPr>
              <a:t>Ce Document d’Information Communal sur les Risques Majeurs (DICRIM) a été élaboré </a:t>
            </a:r>
            <a:r>
              <a:rPr lang="fr-FR" sz="1000" dirty="0" err="1">
                <a:solidFill>
                  <a:srgbClr val="1A171C"/>
                </a:solidFill>
                <a:latin typeface="Tahoma" pitchFamily="34" charset="0"/>
                <a:cs typeface="Tahoma" pitchFamily="34" charset="0"/>
              </a:rPr>
              <a:t>aﬁn</a:t>
            </a:r>
            <a:r>
              <a:rPr lang="fr-FR" sz="1000" dirty="0">
                <a:solidFill>
                  <a:srgbClr val="1A171C"/>
                </a:solidFill>
                <a:latin typeface="Tahoma" pitchFamily="34" charset="0"/>
                <a:cs typeface="Tahoma" pitchFamily="34" charset="0"/>
              </a:rPr>
              <a:t> d’énoncer les mesures préventives en cas de catastrophes majeures. Ce document vous informe sur les dangers potentiels et sur la conduite à tenir en cas d’accident : </a:t>
            </a:r>
            <a:r>
              <a:rPr lang="fr-FR" sz="1200" dirty="0">
                <a:solidFill>
                  <a:srgbClr val="CD071E"/>
                </a:solidFill>
                <a:latin typeface="Tahoma" pitchFamily="34" charset="0"/>
                <a:cs typeface="Tahoma" pitchFamily="34" charset="0"/>
              </a:rPr>
              <a:t>CONSERVEZ-LE !</a:t>
            </a:r>
            <a:endParaRPr lang="fr-FR" sz="1200" dirty="0">
              <a:latin typeface="Tahoma" pitchFamily="34" charset="0"/>
              <a:cs typeface="Tahoma" pitchFamily="34" charset="0"/>
            </a:endParaRPr>
          </a:p>
        </p:txBody>
      </p:sp>
      <p:sp>
        <p:nvSpPr>
          <p:cNvPr id="13352" name="object 43"/>
          <p:cNvSpPr>
            <a:spLocks noGrp="1"/>
          </p:cNvSpPr>
          <p:nvPr>
            <p:ph type="body" idx="1"/>
          </p:nvPr>
        </p:nvSpPr>
        <p:spPr>
          <a:xfrm>
            <a:off x="558800" y="1352550"/>
            <a:ext cx="9632950" cy="1589088"/>
          </a:xfrm>
        </p:spPr>
        <p:txBody>
          <a:bodyPr/>
          <a:lstStyle/>
          <a:p>
            <a:pPr marL="1276350" indent="0" eaLnBrk="1" hangingPunct="1">
              <a:lnSpc>
                <a:spcPts val="1863"/>
              </a:lnSpc>
              <a:spcBef>
                <a:spcPct val="0"/>
              </a:spcBef>
            </a:pPr>
            <a:r>
              <a:rPr lang="fr-FR" dirty="0" smtClean="0">
                <a:latin typeface="Trebuchet MS" pitchFamily="34" charset="0"/>
              </a:rPr>
              <a:t>Qu’est ce qu’un risque majeur ?</a:t>
            </a:r>
          </a:p>
          <a:p>
            <a:pPr marL="1276350" indent="0" eaLnBrk="1" hangingPunct="1">
              <a:lnSpc>
                <a:spcPts val="1138"/>
              </a:lnSpc>
              <a:spcBef>
                <a:spcPct val="0"/>
              </a:spcBef>
            </a:pPr>
            <a:r>
              <a:rPr lang="fr-FR" sz="1000" b="0" dirty="0" smtClean="0">
                <a:latin typeface="Tahoma" pitchFamily="34" charset="0"/>
                <a:ea typeface="Tahoma" pitchFamily="34" charset="0"/>
                <a:cs typeface="Tahoma" pitchFamily="34" charset="0"/>
              </a:rPr>
              <a:t>Un événement potentiellement dangereux est un aléa, qui ne devient un risque que s’il s’applique à une zone où des enjeux humains, économiques ou</a:t>
            </a:r>
            <a:r>
              <a:rPr lang="fr-FR" sz="1000" dirty="0" smtClean="0">
                <a:latin typeface="Tahoma" pitchFamily="34" charset="0"/>
                <a:ea typeface="Tahoma" pitchFamily="34" charset="0"/>
                <a:cs typeface="Tahoma" pitchFamily="34" charset="0"/>
              </a:rPr>
              <a:t> </a:t>
            </a:r>
            <a:r>
              <a:rPr lang="fr-FR" sz="1000" b="0" dirty="0" smtClean="0">
                <a:latin typeface="Tahoma" pitchFamily="34" charset="0"/>
                <a:ea typeface="Tahoma" pitchFamily="34" charset="0"/>
                <a:cs typeface="Tahoma" pitchFamily="34" charset="0"/>
              </a:rPr>
              <a:t>environnementaux sont présents.</a:t>
            </a:r>
            <a:endParaRPr lang="fr-FR" sz="1000" dirty="0" smtClean="0">
              <a:latin typeface="Tahoma" pitchFamily="34" charset="0"/>
              <a:ea typeface="Tahoma" pitchFamily="34" charset="0"/>
              <a:cs typeface="Tahoma" pitchFamily="34" charset="0"/>
            </a:endParaRPr>
          </a:p>
          <a:p>
            <a:pPr marL="1276350" indent="0" eaLnBrk="1" hangingPunct="1">
              <a:spcBef>
                <a:spcPct val="0"/>
              </a:spcBef>
            </a:pPr>
            <a:r>
              <a:rPr lang="fr-FR" sz="1000" b="0" dirty="0" smtClean="0">
                <a:latin typeface="Tahoma" pitchFamily="34" charset="0"/>
                <a:ea typeface="Tahoma" pitchFamily="34" charset="0"/>
                <a:cs typeface="Tahoma" pitchFamily="34" charset="0"/>
              </a:rPr>
              <a:t>Le risque majeur est donc la coexistence d’un aléa avec des enjeux.</a:t>
            </a:r>
            <a:endParaRPr lang="fr-FR" sz="1000" dirty="0" smtClean="0">
              <a:latin typeface="Tahoma" pitchFamily="34" charset="0"/>
              <a:ea typeface="Tahoma" pitchFamily="34" charset="0"/>
              <a:cs typeface="Tahoma" pitchFamily="34" charset="0"/>
            </a:endParaRPr>
          </a:p>
          <a:p>
            <a:pPr marL="1276350" indent="0" eaLnBrk="1" hangingPunct="1">
              <a:spcBef>
                <a:spcPct val="0"/>
              </a:spcBef>
            </a:pPr>
            <a:r>
              <a:rPr lang="fr-FR" sz="1000" b="0" dirty="0" smtClean="0">
                <a:latin typeface="Tahoma" pitchFamily="34" charset="0"/>
                <a:ea typeface="Tahoma" pitchFamily="34" charset="0"/>
                <a:cs typeface="Tahoma" pitchFamily="34" charset="0"/>
              </a:rPr>
              <a:t>Les différents types de risques majeurs auxquels l’homme peut être exposé sont regroupés en trois grandes familles :</a:t>
            </a:r>
            <a:endParaRPr lang="fr-FR" sz="1000" dirty="0" smtClean="0">
              <a:latin typeface="Tahoma" pitchFamily="34" charset="0"/>
              <a:ea typeface="Tahoma" pitchFamily="34" charset="0"/>
              <a:cs typeface="Tahoma" pitchFamily="34" charset="0"/>
            </a:endParaRPr>
          </a:p>
          <a:p>
            <a:pPr marL="1276350" indent="0" eaLnBrk="1" hangingPunct="1">
              <a:spcBef>
                <a:spcPct val="0"/>
              </a:spcBef>
              <a:buClr>
                <a:srgbClr val="1A171C"/>
              </a:buClr>
              <a:buFont typeface="Tahoma" pitchFamily="34" charset="0"/>
              <a:buChar char="-"/>
            </a:pPr>
            <a:r>
              <a:rPr lang="fr-FR" sz="1000" dirty="0" smtClean="0">
                <a:latin typeface="Tahoma" pitchFamily="34" charset="0"/>
                <a:ea typeface="Tahoma" pitchFamily="34" charset="0"/>
                <a:cs typeface="Tahoma" pitchFamily="34" charset="0"/>
              </a:rPr>
              <a:t>Les risques naturels : </a:t>
            </a:r>
            <a:r>
              <a:rPr lang="fr-FR" sz="1000" b="0" dirty="0" smtClean="0">
                <a:latin typeface="Tahoma" pitchFamily="34" charset="0"/>
                <a:ea typeface="Tahoma" pitchFamily="34" charset="0"/>
                <a:cs typeface="Tahoma" pitchFamily="34" charset="0"/>
              </a:rPr>
              <a:t>avalanche, feu de forêt, inondation, mouvement de terrain, cyclone, tempête, séisme.</a:t>
            </a:r>
            <a:endParaRPr lang="fr-FR" sz="1000" dirty="0" smtClean="0">
              <a:latin typeface="Tahoma" pitchFamily="34" charset="0"/>
              <a:ea typeface="Tahoma" pitchFamily="34" charset="0"/>
              <a:cs typeface="Tahoma" pitchFamily="34" charset="0"/>
            </a:endParaRPr>
          </a:p>
          <a:p>
            <a:pPr marL="1276350" indent="0" eaLnBrk="1" hangingPunct="1">
              <a:spcBef>
                <a:spcPct val="0"/>
              </a:spcBef>
              <a:buClr>
                <a:srgbClr val="1A171C"/>
              </a:buClr>
              <a:buFont typeface="Tahoma" pitchFamily="34" charset="0"/>
              <a:buChar char="-"/>
            </a:pPr>
            <a:r>
              <a:rPr lang="fr-FR" sz="1000" dirty="0" smtClean="0">
                <a:latin typeface="Tahoma" pitchFamily="34" charset="0"/>
                <a:ea typeface="Tahoma" pitchFamily="34" charset="0"/>
                <a:cs typeface="Tahoma" pitchFamily="34" charset="0"/>
              </a:rPr>
              <a:t>Les risques technologiques : </a:t>
            </a:r>
            <a:r>
              <a:rPr lang="fr-FR" sz="1000" b="0" dirty="0" smtClean="0">
                <a:latin typeface="Tahoma" pitchFamily="34" charset="0"/>
                <a:ea typeface="Tahoma" pitchFamily="34" charset="0"/>
                <a:cs typeface="Tahoma" pitchFamily="34" charset="0"/>
              </a:rPr>
              <a:t>d’origine humaine, ils regroupent les risques industriels, nucléaires, rupture de barrage, transport de matières dangereuses ...</a:t>
            </a:r>
            <a:endParaRPr lang="fr-FR" sz="1000" dirty="0" smtClean="0">
              <a:latin typeface="Tahoma" pitchFamily="34" charset="0"/>
              <a:ea typeface="Tahoma" pitchFamily="34" charset="0"/>
              <a:cs typeface="Tahoma" pitchFamily="34" charset="0"/>
            </a:endParaRPr>
          </a:p>
          <a:p>
            <a:pPr marL="1276350" indent="0" eaLnBrk="1" hangingPunct="1">
              <a:spcBef>
                <a:spcPct val="0"/>
              </a:spcBef>
              <a:buClr>
                <a:srgbClr val="1A171C"/>
              </a:buClr>
              <a:buFont typeface="Tahoma" pitchFamily="34" charset="0"/>
              <a:buChar char="-"/>
            </a:pPr>
            <a:r>
              <a:rPr lang="fr-FR" sz="1000" dirty="0" smtClean="0">
                <a:latin typeface="Tahoma" pitchFamily="34" charset="0"/>
                <a:ea typeface="Tahoma" pitchFamily="34" charset="0"/>
                <a:cs typeface="Tahoma" pitchFamily="34" charset="0"/>
              </a:rPr>
              <a:t>Les risques sanitaires : </a:t>
            </a:r>
            <a:r>
              <a:rPr lang="fr-FR" sz="1000" b="0" dirty="0" smtClean="0">
                <a:latin typeface="Tahoma" pitchFamily="34" charset="0"/>
                <a:ea typeface="Tahoma" pitchFamily="34" charset="0"/>
                <a:cs typeface="Tahoma" pitchFamily="34" charset="0"/>
              </a:rPr>
              <a:t>Pandémies (la peste noire, le virus de l’</a:t>
            </a:r>
            <a:r>
              <a:rPr lang="fr-FR" sz="1000" b="0" dirty="0" err="1" smtClean="0">
                <a:latin typeface="Tahoma" pitchFamily="34" charset="0"/>
                <a:ea typeface="Tahoma" pitchFamily="34" charset="0"/>
                <a:cs typeface="Tahoma" pitchFamily="34" charset="0"/>
              </a:rPr>
              <a:t>immunodéﬁcience</a:t>
            </a:r>
            <a:r>
              <a:rPr lang="fr-FR" sz="1000" b="0" dirty="0" smtClean="0">
                <a:latin typeface="Tahoma" pitchFamily="34" charset="0"/>
                <a:ea typeface="Tahoma" pitchFamily="34" charset="0"/>
                <a:cs typeface="Tahoma" pitchFamily="34" charset="0"/>
              </a:rPr>
              <a:t> humaine (VIH), la grippe espagnole ...) et épizootie (Peste porcine, ESB (vache folle), Grippe aviaire ...)</a:t>
            </a:r>
            <a:endParaRPr lang="fr-FR" sz="1000" dirty="0" smtClean="0">
              <a:latin typeface="Tahoma" pitchFamily="34" charset="0"/>
              <a:ea typeface="Tahoma" pitchFamily="34" charset="0"/>
              <a:cs typeface="Tahoma" pitchFamily="34" charset="0"/>
            </a:endParaRPr>
          </a:p>
        </p:txBody>
      </p:sp>
      <p:sp>
        <p:nvSpPr>
          <p:cNvPr id="13353" name="object 44"/>
          <p:cNvSpPr txBox="1">
            <a:spLocks noChangeArrowheads="1"/>
          </p:cNvSpPr>
          <p:nvPr/>
        </p:nvSpPr>
        <p:spPr bwMode="auto">
          <a:xfrm>
            <a:off x="1778000" y="3257550"/>
            <a:ext cx="8367713" cy="981075"/>
          </a:xfrm>
          <a:prstGeom prst="rect">
            <a:avLst/>
          </a:prstGeom>
          <a:noFill/>
          <a:ln w="9525">
            <a:noFill/>
            <a:miter lim="800000"/>
            <a:headEnd/>
            <a:tailEnd/>
          </a:ln>
        </p:spPr>
        <p:txBody>
          <a:bodyPr lIns="0" tIns="0" rIns="0" bIns="0">
            <a:spAutoFit/>
          </a:bodyPr>
          <a:lstStyle/>
          <a:p>
            <a:pPr marL="12700">
              <a:lnSpc>
                <a:spcPts val="1863"/>
              </a:lnSpc>
            </a:pPr>
            <a:r>
              <a:rPr lang="fr-FR" sz="1600" b="1" dirty="0">
                <a:solidFill>
                  <a:srgbClr val="1A171C"/>
                </a:solidFill>
                <a:latin typeface="Trebuchet MS" pitchFamily="34" charset="0"/>
              </a:rPr>
              <a:t>Comment caractériser un risque majeur ?</a:t>
            </a:r>
            <a:endParaRPr lang="fr-FR" sz="1600" dirty="0">
              <a:latin typeface="Trebuchet MS" pitchFamily="34" charset="0"/>
            </a:endParaRPr>
          </a:p>
          <a:p>
            <a:pPr marL="12700">
              <a:lnSpc>
                <a:spcPts val="1138"/>
              </a:lnSpc>
            </a:pPr>
            <a:r>
              <a:rPr lang="fr-FR" sz="1000" dirty="0">
                <a:solidFill>
                  <a:srgbClr val="1A171C"/>
                </a:solidFill>
                <a:latin typeface="Tahoma" pitchFamily="34" charset="0"/>
                <a:cs typeface="Tahoma" pitchFamily="34" charset="0"/>
              </a:rPr>
              <a:t>Deux critères servent à caractériser un risque majeur :</a:t>
            </a:r>
            <a:endParaRPr lang="fr-FR" sz="1000" dirty="0">
              <a:latin typeface="Tahoma" pitchFamily="34" charset="0"/>
              <a:cs typeface="Tahoma" pitchFamily="34" charset="0"/>
            </a:endParaRPr>
          </a:p>
          <a:p>
            <a:pPr marL="12700">
              <a:buClr>
                <a:srgbClr val="1A171C"/>
              </a:buClr>
              <a:buFont typeface="Tahoma" pitchFamily="34" charset="0"/>
              <a:buChar char="-"/>
            </a:pPr>
            <a:r>
              <a:rPr lang="fr-FR" sz="1000" dirty="0">
                <a:solidFill>
                  <a:srgbClr val="1A171C"/>
                </a:solidFill>
                <a:latin typeface="Tahoma" pitchFamily="34" charset="0"/>
                <a:cs typeface="Tahoma" pitchFamily="34" charset="0"/>
              </a:rPr>
              <a:t>Une faible fréquence : l’homme et la société peuvent être d’autant plus enclins à l’ignorer que les catastrophes sont peu fréquentes.</a:t>
            </a:r>
            <a:endParaRPr lang="fr-FR" sz="1000" dirty="0">
              <a:latin typeface="Tahoma" pitchFamily="34" charset="0"/>
              <a:cs typeface="Tahoma" pitchFamily="34" charset="0"/>
            </a:endParaRPr>
          </a:p>
          <a:p>
            <a:pPr marL="12700">
              <a:buClr>
                <a:srgbClr val="1A171C"/>
              </a:buClr>
              <a:buFont typeface="Tahoma" pitchFamily="34" charset="0"/>
              <a:buChar char="-"/>
            </a:pPr>
            <a:r>
              <a:rPr lang="fr-FR" sz="1000" dirty="0">
                <a:solidFill>
                  <a:srgbClr val="1A171C"/>
                </a:solidFill>
                <a:latin typeface="Tahoma" pitchFamily="34" charset="0"/>
                <a:cs typeface="Tahoma" pitchFamily="34" charset="0"/>
              </a:rPr>
              <a:t>Une énorme gravité : nombreuses victimes, dommages importants aux biens et aux personnes.</a:t>
            </a:r>
            <a:endParaRPr lang="fr-FR" sz="1000" dirty="0">
              <a:latin typeface="Tahoma" pitchFamily="34" charset="0"/>
              <a:cs typeface="Tahoma" pitchFamily="34" charset="0"/>
            </a:endParaRPr>
          </a:p>
          <a:p>
            <a:pPr marL="12700"/>
            <a:r>
              <a:rPr lang="fr-FR" sz="1000" dirty="0">
                <a:solidFill>
                  <a:srgbClr val="1A171C"/>
                </a:solidFill>
                <a:latin typeface="Tahoma" pitchFamily="34" charset="0"/>
                <a:cs typeface="Tahoma" pitchFamily="34" charset="0"/>
              </a:rPr>
              <a:t>Ces risques dits majeurs ne doivent pas faire oublier les risques de la vie quotidienne (accidents domestiques ou de la route), ceux liés aux </a:t>
            </a:r>
            <a:r>
              <a:rPr lang="fr-FR" sz="1000" dirty="0" err="1">
                <a:solidFill>
                  <a:srgbClr val="1A171C"/>
                </a:solidFill>
                <a:latin typeface="Tahoma" pitchFamily="34" charset="0"/>
                <a:cs typeface="Tahoma" pitchFamily="34" charset="0"/>
              </a:rPr>
              <a:t>conﬂits</a:t>
            </a:r>
            <a:r>
              <a:rPr lang="fr-FR" sz="1000" dirty="0">
                <a:solidFill>
                  <a:srgbClr val="1A171C"/>
                </a:solidFill>
                <a:latin typeface="Tahoma" pitchFamily="34" charset="0"/>
                <a:cs typeface="Tahoma" pitchFamily="34" charset="0"/>
              </a:rPr>
              <a:t> (guerres, attentats…) ou aux mouvements sociaux (émeutes…) non traités dans ce document.</a:t>
            </a:r>
            <a:endParaRPr lang="fr-FR" sz="1000" dirty="0">
              <a:latin typeface="Tahoma" pitchFamily="34" charset="0"/>
              <a:cs typeface="Tahoma" pitchFamily="34" charset="0"/>
            </a:endParaRPr>
          </a:p>
        </p:txBody>
      </p:sp>
      <p:sp>
        <p:nvSpPr>
          <p:cNvPr id="13355" name="object 45"/>
          <p:cNvSpPr txBox="1">
            <a:spLocks noChangeArrowheads="1"/>
          </p:cNvSpPr>
          <p:nvPr/>
        </p:nvSpPr>
        <p:spPr bwMode="auto">
          <a:xfrm>
            <a:off x="1778000" y="4400550"/>
            <a:ext cx="8369300" cy="2836863"/>
          </a:xfrm>
          <a:prstGeom prst="rect">
            <a:avLst/>
          </a:prstGeom>
          <a:noFill/>
          <a:ln w="9525">
            <a:noFill/>
            <a:miter lim="800000"/>
            <a:headEnd/>
            <a:tailEnd/>
          </a:ln>
        </p:spPr>
        <p:txBody>
          <a:bodyPr lIns="0" tIns="0" rIns="0" bIns="0">
            <a:spAutoFit/>
          </a:bodyPr>
          <a:lstStyle/>
          <a:p>
            <a:pPr marL="12700">
              <a:lnSpc>
                <a:spcPts val="1863"/>
              </a:lnSpc>
            </a:pPr>
            <a:r>
              <a:rPr lang="fr-FR" sz="1600" b="1" dirty="0">
                <a:solidFill>
                  <a:srgbClr val="1A171C"/>
                </a:solidFill>
                <a:latin typeface="Trebuchet MS" pitchFamily="34" charset="0"/>
              </a:rPr>
              <a:t>L’alerte</a:t>
            </a:r>
            <a:endParaRPr lang="fr-FR" sz="1600" dirty="0">
              <a:latin typeface="Trebuchet MS" pitchFamily="34" charset="0"/>
            </a:endParaRPr>
          </a:p>
          <a:p>
            <a:pPr marL="12700">
              <a:spcBef>
                <a:spcPts val="600"/>
              </a:spcBef>
            </a:pPr>
            <a:r>
              <a:rPr lang="fr-FR" sz="1000" b="1" dirty="0">
                <a:solidFill>
                  <a:srgbClr val="FF0000"/>
                </a:solidFill>
                <a:latin typeface="Tahoma" pitchFamily="34" charset="0"/>
                <a:cs typeface="Tahoma" pitchFamily="34" charset="0"/>
              </a:rPr>
              <a:t>Le Maire a la responsabilité d’informer et d’alerter la population par tous les moyens.</a:t>
            </a:r>
            <a:endParaRPr lang="fr-FR" sz="1000" dirty="0">
              <a:solidFill>
                <a:srgbClr val="FF0000"/>
              </a:solidFill>
              <a:latin typeface="Tahoma" pitchFamily="34" charset="0"/>
              <a:cs typeface="Tahoma" pitchFamily="34" charset="0"/>
            </a:endParaRPr>
          </a:p>
          <a:p>
            <a:pPr marL="12700">
              <a:buFont typeface="Arial" charset="0"/>
              <a:buChar char="•"/>
            </a:pPr>
            <a:r>
              <a:rPr lang="fr-FR" sz="1000" b="1" dirty="0">
                <a:latin typeface="Tahoma" pitchFamily="34" charset="0"/>
                <a:cs typeface="Tahoma" pitchFamily="34" charset="0"/>
              </a:rPr>
              <a:t>  Par l’ensemble mobile d’alerte</a:t>
            </a:r>
            <a:endParaRPr lang="fr-FR" sz="1000" dirty="0">
              <a:latin typeface="Tahoma" pitchFamily="34" charset="0"/>
              <a:cs typeface="Tahoma" pitchFamily="34" charset="0"/>
            </a:endParaRPr>
          </a:p>
          <a:p>
            <a:pPr marL="12700">
              <a:lnSpc>
                <a:spcPct val="101000"/>
              </a:lnSpc>
              <a:spcBef>
                <a:spcPts val="250"/>
              </a:spcBef>
            </a:pPr>
            <a:r>
              <a:rPr lang="fr-FR" sz="1000" dirty="0">
                <a:latin typeface="Tahoma" pitchFamily="34" charset="0"/>
                <a:cs typeface="Tahoma" pitchFamily="34" charset="0"/>
              </a:rPr>
              <a:t>La commune pourra diffuser le signal d’alerte et les consignes dans les secteurs concernés par un véhicule équipé de haut-parleurs.</a:t>
            </a:r>
          </a:p>
          <a:p>
            <a:pPr marL="12700">
              <a:buFont typeface="Arial" charset="0"/>
              <a:buChar char="•"/>
            </a:pPr>
            <a:r>
              <a:rPr lang="fr-FR" sz="1000" b="1" dirty="0">
                <a:latin typeface="Tahoma" pitchFamily="34" charset="0"/>
                <a:cs typeface="Tahoma" pitchFamily="34" charset="0"/>
              </a:rPr>
              <a:t>  Par le téléphone</a:t>
            </a:r>
            <a:endParaRPr lang="fr-FR" sz="1000" dirty="0">
              <a:latin typeface="Tahoma" pitchFamily="34" charset="0"/>
              <a:cs typeface="Tahoma" pitchFamily="34" charset="0"/>
            </a:endParaRPr>
          </a:p>
          <a:p>
            <a:pPr marL="12700" algn="just">
              <a:lnSpc>
                <a:spcPct val="102000"/>
              </a:lnSpc>
              <a:spcBef>
                <a:spcPts val="250"/>
              </a:spcBef>
            </a:pPr>
            <a:r>
              <a:rPr lang="fr-FR" sz="1000" dirty="0">
                <a:latin typeface="Tahoma" pitchFamily="34" charset="0"/>
                <a:cs typeface="Tahoma" pitchFamily="34" charset="0"/>
              </a:rPr>
              <a:t>En cas d’alerte, il se peut que les personnes à mobilité réduite ou isolées reçoivent un coup de téléphone. Pour ces personnes les consignes de sécurité pourront leur être énumérées de cette façon.</a:t>
            </a:r>
          </a:p>
          <a:p>
            <a:pPr marL="12700">
              <a:lnSpc>
                <a:spcPct val="102000"/>
              </a:lnSpc>
            </a:pPr>
            <a:r>
              <a:rPr lang="fr-FR" sz="1000" b="1" dirty="0">
                <a:solidFill>
                  <a:srgbClr val="D42218"/>
                </a:solidFill>
                <a:latin typeface="Tahoma" pitchFamily="34" charset="0"/>
                <a:cs typeface="Tahoma" pitchFamily="34" charset="0"/>
              </a:rPr>
              <a:t>VOUS POUVEZ COMMUNIQUER VOTRE NUMÉRO DE TÉLÉPHONE FIXE ET PORTABLE EN MAIRIE, AFIN D’ÊTRE JOIGNABLE À TOUT MOMENT POUR RECEVOIR LE MESSAGE D’ALERTE</a:t>
            </a:r>
            <a:r>
              <a:rPr lang="fr-FR" sz="1000" dirty="0">
                <a:solidFill>
                  <a:srgbClr val="D42218"/>
                </a:solidFill>
                <a:latin typeface="Tahoma" pitchFamily="34" charset="0"/>
                <a:cs typeface="Tahoma" pitchFamily="34" charset="0"/>
              </a:rPr>
              <a:t>.</a:t>
            </a:r>
            <a:endParaRPr lang="fr-FR" sz="1000" dirty="0">
              <a:latin typeface="Tahoma" pitchFamily="34" charset="0"/>
              <a:cs typeface="Tahoma" pitchFamily="34" charset="0"/>
            </a:endParaRPr>
          </a:p>
          <a:p>
            <a:pPr marL="12700">
              <a:lnSpc>
                <a:spcPct val="102000"/>
              </a:lnSpc>
              <a:buFont typeface="Arial" charset="0"/>
              <a:buChar char="•"/>
            </a:pPr>
            <a:r>
              <a:rPr lang="fr-FR" sz="1000" b="1" dirty="0">
                <a:latin typeface="Tahoma" pitchFamily="34" charset="0"/>
                <a:cs typeface="Tahoma" pitchFamily="34" charset="0"/>
              </a:rPr>
              <a:t>  Par la radio</a:t>
            </a:r>
            <a:endParaRPr lang="fr-FR" sz="1000" dirty="0">
              <a:latin typeface="Tahoma" pitchFamily="34" charset="0"/>
              <a:cs typeface="Tahoma" pitchFamily="34" charset="0"/>
            </a:endParaRPr>
          </a:p>
          <a:p>
            <a:pPr marL="12700" algn="just">
              <a:lnSpc>
                <a:spcPct val="102000"/>
              </a:lnSpc>
              <a:spcBef>
                <a:spcPts val="238"/>
              </a:spcBef>
            </a:pPr>
            <a:r>
              <a:rPr lang="fr-FR" sz="1000" b="1" u="sng" dirty="0">
                <a:latin typeface="Tahoma" pitchFamily="34" charset="0"/>
                <a:cs typeface="Tahoma" pitchFamily="34" charset="0"/>
              </a:rPr>
              <a:t>Écoutez  la  radio</a:t>
            </a:r>
            <a:r>
              <a:rPr lang="fr-FR" sz="1000" b="1" dirty="0">
                <a:latin typeface="Tahoma" pitchFamily="34" charset="0"/>
                <a:cs typeface="Tahoma" pitchFamily="34" charset="0"/>
              </a:rPr>
              <a:t>.  </a:t>
            </a:r>
            <a:r>
              <a:rPr lang="fr-FR" sz="1000" dirty="0">
                <a:latin typeface="Tahoma" pitchFamily="34" charset="0"/>
                <a:cs typeface="Tahoma" pitchFamily="34" charset="0"/>
              </a:rPr>
              <a:t>Vous aurez des précisions sur la nature du danger, l’évolution de la situation, les consignes à respecter.</a:t>
            </a:r>
          </a:p>
          <a:p>
            <a:pPr marL="12700" algn="just">
              <a:lnSpc>
                <a:spcPct val="102000"/>
              </a:lnSpc>
              <a:spcBef>
                <a:spcPts val="238"/>
              </a:spcBef>
            </a:pPr>
            <a:r>
              <a:rPr lang="fr-FR" sz="1000" b="1" dirty="0">
                <a:solidFill>
                  <a:srgbClr val="D42218"/>
                </a:solidFill>
                <a:latin typeface="Tahoma" pitchFamily="34" charset="0"/>
                <a:cs typeface="Tahoma" pitchFamily="34" charset="0"/>
              </a:rPr>
              <a:t>FRANCE BLEU GARD LOZÈRE SUR 90,2 MHZ ET 91,6 MHZ</a:t>
            </a:r>
            <a:endParaRPr lang="fr-FR" sz="1000" dirty="0">
              <a:latin typeface="Tahoma" pitchFamily="34" charset="0"/>
              <a:cs typeface="Tahoma" pitchFamily="34" charset="0"/>
            </a:endParaRPr>
          </a:p>
          <a:p>
            <a:pPr marL="12700" algn="just">
              <a:lnSpc>
                <a:spcPct val="102000"/>
              </a:lnSpc>
              <a:spcBef>
                <a:spcPts val="238"/>
              </a:spcBef>
            </a:pPr>
            <a:r>
              <a:rPr lang="fr-FR" sz="1000" b="1" dirty="0">
                <a:latin typeface="Tahoma" pitchFamily="34" charset="0"/>
                <a:cs typeface="Tahoma" pitchFamily="34" charset="0"/>
              </a:rPr>
              <a:t>Les autres moyens d’information</a:t>
            </a:r>
            <a:endParaRPr lang="fr-FR" sz="1000" dirty="0">
              <a:latin typeface="Tahoma" pitchFamily="34" charset="0"/>
              <a:cs typeface="Tahoma" pitchFamily="34" charset="0"/>
            </a:endParaRPr>
          </a:p>
          <a:p>
            <a:pPr marL="12700" algn="just">
              <a:spcBef>
                <a:spcPts val="263"/>
              </a:spcBef>
            </a:pPr>
            <a:r>
              <a:rPr lang="fr-FR" sz="1000" dirty="0">
                <a:latin typeface="Tahoma" pitchFamily="34" charset="0"/>
                <a:cs typeface="Tahoma" pitchFamily="34" charset="0"/>
              </a:rPr>
              <a:t>Porte-à-porte, cloche de l’église, sites Internet, ...</a:t>
            </a:r>
          </a:p>
          <a:p>
            <a:pPr marL="12700"/>
            <a:r>
              <a:rPr lang="fr-FR" sz="1000" dirty="0">
                <a:solidFill>
                  <a:srgbClr val="1A171C"/>
                </a:solidFill>
                <a:latin typeface="Tahoma" pitchFamily="34" charset="0"/>
                <a:cs typeface="Tahoma" pitchFamily="34" charset="0"/>
              </a:rPr>
              <a:t>.</a:t>
            </a:r>
            <a:endParaRPr lang="fr-FR" sz="1000" dirty="0">
              <a:latin typeface="Tahoma" pitchFamily="34" charset="0"/>
              <a:cs typeface="Tahoma" pitchFamily="34" charset="0"/>
            </a:endParaRPr>
          </a:p>
        </p:txBody>
      </p:sp>
      <p:sp>
        <p:nvSpPr>
          <p:cNvPr id="2" name="object 51"/>
          <p:cNvSpPr>
            <a:spLocks noChangeArrowheads="1"/>
          </p:cNvSpPr>
          <p:nvPr/>
        </p:nvSpPr>
        <p:spPr bwMode="auto">
          <a:xfrm>
            <a:off x="123825" y="7458075"/>
            <a:ext cx="409575" cy="122238"/>
          </a:xfrm>
          <a:custGeom>
            <a:avLst/>
            <a:gdLst>
              <a:gd name="T0" fmla="*/ 0 w 409575"/>
              <a:gd name="T1" fmla="*/ 0 h 123190"/>
              <a:gd name="T2" fmla="*/ 409575 w 409575"/>
              <a:gd name="T3" fmla="*/ 123190 h 123190"/>
            </a:gdLst>
            <a:ahLst/>
            <a:cxnLst/>
            <a:rect l="T0" t="T1" r="T2" b="T3"/>
            <a:pathLst>
              <a:path w="409575" h="123190">
                <a:moveTo>
                  <a:pt x="409356" y="0"/>
                </a:moveTo>
                <a:lnTo>
                  <a:pt x="81759" y="27724"/>
                </a:lnTo>
                <a:lnTo>
                  <a:pt x="0" y="123202"/>
                </a:lnTo>
                <a:lnTo>
                  <a:pt x="305016" y="123202"/>
                </a:lnTo>
                <a:lnTo>
                  <a:pt x="409356" y="0"/>
                </a:lnTo>
                <a:close/>
              </a:path>
            </a:pathLst>
          </a:custGeom>
          <a:solidFill>
            <a:srgbClr val="C00000"/>
          </a:solidFill>
          <a:ln w="9525">
            <a:noFill/>
            <a:miter lim="800000"/>
            <a:headEnd/>
            <a:tailEnd/>
          </a:ln>
        </p:spPr>
        <p:txBody>
          <a:bodyPr lIns="0" tIns="0" rIns="0" bIns="0">
            <a:spAutoFit/>
          </a:bodyPr>
          <a:lstStyle/>
          <a:p>
            <a:endParaRPr lang="fr-FR">
              <a:latin typeface="Calibri" pitchFamily="34" charset="0"/>
            </a:endParaRPr>
          </a:p>
        </p:txBody>
      </p:sp>
      <p:sp>
        <p:nvSpPr>
          <p:cNvPr id="13356" name="object 52"/>
          <p:cNvSpPr>
            <a:spLocks noChangeArrowheads="1"/>
          </p:cNvSpPr>
          <p:nvPr/>
        </p:nvSpPr>
        <p:spPr bwMode="auto">
          <a:xfrm>
            <a:off x="717550" y="7402513"/>
            <a:ext cx="455613" cy="177800"/>
          </a:xfrm>
          <a:custGeom>
            <a:avLst/>
            <a:gdLst>
              <a:gd name="T0" fmla="*/ 0 w 456565"/>
              <a:gd name="T1" fmla="*/ 0 h 178434"/>
              <a:gd name="T2" fmla="*/ 456565 w 456565"/>
              <a:gd name="T3" fmla="*/ 178434 h 178434"/>
            </a:gdLst>
            <a:ahLst/>
            <a:cxnLst/>
            <a:rect l="T0" t="T1" r="T2" b="T3"/>
            <a:pathLst>
              <a:path w="456565" h="178434">
                <a:moveTo>
                  <a:pt x="456519" y="0"/>
                </a:moveTo>
                <a:lnTo>
                  <a:pt x="128922" y="27724"/>
                </a:lnTo>
                <a:lnTo>
                  <a:pt x="0" y="178282"/>
                </a:lnTo>
                <a:lnTo>
                  <a:pt x="305546" y="178282"/>
                </a:lnTo>
                <a:lnTo>
                  <a:pt x="456519" y="0"/>
                </a:lnTo>
                <a:close/>
              </a:path>
            </a:pathLst>
          </a:custGeom>
          <a:solidFill>
            <a:srgbClr val="C00000"/>
          </a:solidFill>
          <a:ln w="9525">
            <a:noFill/>
            <a:miter lim="800000"/>
            <a:headEnd/>
            <a:tailEnd/>
          </a:ln>
        </p:spPr>
        <p:txBody>
          <a:bodyPr lIns="0" tIns="0" rIns="0" bIns="0">
            <a:spAutoFit/>
          </a:bodyPr>
          <a:lstStyle/>
          <a:p>
            <a:endParaRPr lang="fr-FR">
              <a:latin typeface="Calibri" pitchFamily="34" charset="0"/>
            </a:endParaRPr>
          </a:p>
        </p:txBody>
      </p:sp>
      <p:sp>
        <p:nvSpPr>
          <p:cNvPr id="13357" name="object 53"/>
          <p:cNvSpPr>
            <a:spLocks noChangeArrowheads="1"/>
          </p:cNvSpPr>
          <p:nvPr/>
        </p:nvSpPr>
        <p:spPr bwMode="auto">
          <a:xfrm>
            <a:off x="1309688" y="7345363"/>
            <a:ext cx="506412" cy="236537"/>
          </a:xfrm>
          <a:custGeom>
            <a:avLst/>
            <a:gdLst>
              <a:gd name="T0" fmla="*/ 0 w 506094"/>
              <a:gd name="T1" fmla="*/ 0 h 236220"/>
              <a:gd name="T2" fmla="*/ 506094 w 506094"/>
              <a:gd name="T3" fmla="*/ 236220 h 236220"/>
            </a:gdLst>
            <a:ahLst/>
            <a:cxnLst/>
            <a:rect l="T0" t="T1" r="T2" b="T3"/>
            <a:pathLst>
              <a:path w="506094" h="236220">
                <a:moveTo>
                  <a:pt x="505837" y="0"/>
                </a:moveTo>
                <a:lnTo>
                  <a:pt x="178240" y="27724"/>
                </a:lnTo>
                <a:lnTo>
                  <a:pt x="0" y="235877"/>
                </a:lnTo>
                <a:lnTo>
                  <a:pt x="306093" y="235877"/>
                </a:lnTo>
                <a:lnTo>
                  <a:pt x="505837" y="0"/>
                </a:lnTo>
                <a:close/>
              </a:path>
            </a:pathLst>
          </a:custGeom>
          <a:solidFill>
            <a:srgbClr val="C00000"/>
          </a:solidFill>
          <a:ln w="9525">
            <a:noFill/>
            <a:miter lim="800000"/>
            <a:headEnd/>
            <a:tailEnd/>
          </a:ln>
        </p:spPr>
        <p:txBody>
          <a:bodyPr lIns="0" tIns="0" rIns="0" bIns="0">
            <a:spAutoFit/>
          </a:bodyPr>
          <a:lstStyle/>
          <a:p>
            <a:endParaRPr lang="fr-FR">
              <a:latin typeface="Calibri" pitchFamily="34" charset="0"/>
            </a:endParaRPr>
          </a:p>
        </p:txBody>
      </p:sp>
      <p:sp>
        <p:nvSpPr>
          <p:cNvPr id="13358" name="object 55"/>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49" name="object 74"/>
          <p:cNvSpPr txBox="1"/>
          <p:nvPr/>
        </p:nvSpPr>
        <p:spPr>
          <a:xfrm>
            <a:off x="5283200" y="7296150"/>
            <a:ext cx="279400" cy="153988"/>
          </a:xfrm>
          <a:prstGeom prst="rect">
            <a:avLst/>
          </a:prstGeom>
        </p:spPr>
        <p:txBody>
          <a:bodyPr lIns="0" tIns="0" rIns="0" bIns="0">
            <a:spAutoFit/>
          </a:bodyPr>
          <a:lstStyle/>
          <a:p>
            <a:pPr marL="12700" fontAlgn="auto">
              <a:spcBef>
                <a:spcPts val="0"/>
              </a:spcBef>
              <a:spcAft>
                <a:spcPts val="0"/>
              </a:spcAft>
              <a:defRPr/>
            </a:pPr>
            <a:r>
              <a:rPr lang="fr-FR" sz="1000" b="1" spc="-509" dirty="0">
                <a:solidFill>
                  <a:srgbClr val="FFFFFF"/>
                </a:solidFill>
                <a:latin typeface="Cambria"/>
                <a:cs typeface="Cambria"/>
              </a:rPr>
              <a:t>2</a:t>
            </a:r>
            <a:endParaRPr sz="1000" dirty="0">
              <a:latin typeface="Cambria"/>
              <a:cs typeface="Cambria"/>
            </a:endParaRPr>
          </a:p>
        </p:txBody>
      </p:sp>
      <p:pic>
        <p:nvPicPr>
          <p:cNvPr id="13360" name="Picture 2" descr="http://www.pro-signalisation.fr/shop/media/products/pictogramme-sirene-d_alarme-1-l.jpg"/>
          <p:cNvPicPr>
            <a:picLocks noChangeAspect="1" noChangeArrowheads="1"/>
          </p:cNvPicPr>
          <p:nvPr/>
        </p:nvPicPr>
        <p:blipFill>
          <a:blip r:embed="rId3" cstate="print"/>
          <a:srcRect/>
          <a:stretch>
            <a:fillRect/>
          </a:stretch>
        </p:blipFill>
        <p:spPr bwMode="auto">
          <a:xfrm>
            <a:off x="406400" y="4933950"/>
            <a:ext cx="1130300" cy="112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object 4"/>
          <p:cNvSpPr>
            <a:spLocks noChangeArrowheads="1"/>
          </p:cNvSpPr>
          <p:nvPr/>
        </p:nvSpPr>
        <p:spPr bwMode="auto">
          <a:xfrm>
            <a:off x="2430463" y="6856413"/>
            <a:ext cx="8281987" cy="725487"/>
          </a:xfrm>
          <a:custGeom>
            <a:avLst/>
            <a:gdLst>
              <a:gd name="T0" fmla="*/ 0 w 8282940"/>
              <a:gd name="T1" fmla="*/ 0 h 725170"/>
              <a:gd name="T2" fmla="*/ 8282940 w 8282940"/>
              <a:gd name="T3" fmla="*/ 725170 h 725170"/>
            </a:gdLst>
            <a:ahLst/>
            <a:cxnLst/>
            <a:rect l="T0" t="T1" r="T2" b="T3"/>
            <a:pathLst>
              <a:path w="8282940" h="725170">
                <a:moveTo>
                  <a:pt x="8282709" y="0"/>
                </a:moveTo>
                <a:lnTo>
                  <a:pt x="0" y="724637"/>
                </a:lnTo>
                <a:lnTo>
                  <a:pt x="8282709" y="724637"/>
                </a:lnTo>
                <a:lnTo>
                  <a:pt x="8282709" y="0"/>
                </a:lnTo>
                <a:close/>
              </a:path>
            </a:pathLst>
          </a:custGeom>
          <a:solidFill>
            <a:srgbClr val="C00000"/>
          </a:solidFill>
          <a:ln w="9525">
            <a:noFill/>
            <a:miter lim="800000"/>
            <a:headEnd/>
            <a:tailEnd/>
          </a:ln>
        </p:spPr>
        <p:txBody>
          <a:bodyPr lIns="0" tIns="0" rIns="0" bIns="0">
            <a:spAutoFit/>
          </a:bodyPr>
          <a:lstStyle/>
          <a:p>
            <a:endParaRPr lang="fr-FR">
              <a:latin typeface="Calibri" pitchFamily="34" charset="0"/>
            </a:endParaRPr>
          </a:p>
        </p:txBody>
      </p:sp>
      <p:sp>
        <p:nvSpPr>
          <p:cNvPr id="15362" name="object 5"/>
          <p:cNvSpPr>
            <a:spLocks noChangeArrowheads="1"/>
          </p:cNvSpPr>
          <p:nvPr/>
        </p:nvSpPr>
        <p:spPr bwMode="auto">
          <a:xfrm>
            <a:off x="6170613" y="7556500"/>
            <a:ext cx="20637" cy="25400"/>
          </a:xfrm>
          <a:custGeom>
            <a:avLst/>
            <a:gdLst>
              <a:gd name="T0" fmla="*/ 0 w 20954"/>
              <a:gd name="T1" fmla="*/ 0 h 25400"/>
              <a:gd name="T2" fmla="*/ 20954 w 20954"/>
              <a:gd name="T3" fmla="*/ 25400 h 25400"/>
            </a:gdLst>
            <a:ahLst/>
            <a:cxnLst/>
            <a:rect l="T0" t="T1" r="T2" b="T3"/>
            <a:pathLst>
              <a:path w="20954" h="25400">
                <a:moveTo>
                  <a:pt x="20929" y="0"/>
                </a:moveTo>
                <a:lnTo>
                  <a:pt x="0" y="24942"/>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5363" name="object 6"/>
          <p:cNvSpPr>
            <a:spLocks noChangeArrowheads="1"/>
          </p:cNvSpPr>
          <p:nvPr/>
        </p:nvSpPr>
        <p:spPr bwMode="auto">
          <a:xfrm>
            <a:off x="6759575" y="7500938"/>
            <a:ext cx="68263" cy="79375"/>
          </a:xfrm>
          <a:custGeom>
            <a:avLst/>
            <a:gdLst>
              <a:gd name="T0" fmla="*/ 0 w 67945"/>
              <a:gd name="T1" fmla="*/ 0 h 80645"/>
              <a:gd name="T2" fmla="*/ 67945 w 67945"/>
              <a:gd name="T3" fmla="*/ 80645 h 80645"/>
            </a:gdLst>
            <a:ahLst/>
            <a:cxnLst/>
            <a:rect l="T0" t="T1" r="T2" b="T3"/>
            <a:pathLst>
              <a:path w="67945" h="80645">
                <a:moveTo>
                  <a:pt x="67603" y="0"/>
                </a:moveTo>
                <a:lnTo>
                  <a:pt x="0" y="80568"/>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5364" name="object 7"/>
          <p:cNvSpPr>
            <a:spLocks noChangeArrowheads="1"/>
          </p:cNvSpPr>
          <p:nvPr/>
        </p:nvSpPr>
        <p:spPr bwMode="auto">
          <a:xfrm>
            <a:off x="7348538" y="7445375"/>
            <a:ext cx="114300" cy="136525"/>
          </a:xfrm>
          <a:custGeom>
            <a:avLst/>
            <a:gdLst>
              <a:gd name="T0" fmla="*/ 0 w 114300"/>
              <a:gd name="T1" fmla="*/ 0 h 136525"/>
              <a:gd name="T2" fmla="*/ 114300 w 114300"/>
              <a:gd name="T3" fmla="*/ 136525 h 136525"/>
            </a:gdLst>
            <a:ahLst/>
            <a:cxnLst/>
            <a:rect l="T0" t="T1" r="T2" b="T3"/>
            <a:pathLst>
              <a:path w="114300" h="136525">
                <a:moveTo>
                  <a:pt x="114280" y="0"/>
                </a:moveTo>
                <a:lnTo>
                  <a:pt x="0" y="136194"/>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5365" name="object 8"/>
          <p:cNvSpPr>
            <a:spLocks noChangeArrowheads="1"/>
          </p:cNvSpPr>
          <p:nvPr/>
        </p:nvSpPr>
        <p:spPr bwMode="auto">
          <a:xfrm>
            <a:off x="7937500" y="7388225"/>
            <a:ext cx="161925" cy="193675"/>
          </a:xfrm>
          <a:custGeom>
            <a:avLst/>
            <a:gdLst>
              <a:gd name="T0" fmla="*/ 0 w 161290"/>
              <a:gd name="T1" fmla="*/ 0 h 192404"/>
              <a:gd name="T2" fmla="*/ 161290 w 161290"/>
              <a:gd name="T3" fmla="*/ 192404 h 192404"/>
            </a:gdLst>
            <a:ahLst/>
            <a:cxnLst/>
            <a:rect l="T0" t="T1" r="T2" b="T3"/>
            <a:pathLst>
              <a:path w="161290" h="192404">
                <a:moveTo>
                  <a:pt x="160946" y="0"/>
                </a:moveTo>
                <a:lnTo>
                  <a:pt x="0" y="191808"/>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15366" name="object 9"/>
          <p:cNvSpPr>
            <a:spLocks noChangeArrowheads="1"/>
          </p:cNvSpPr>
          <p:nvPr/>
        </p:nvSpPr>
        <p:spPr bwMode="auto">
          <a:xfrm>
            <a:off x="8526463" y="7332663"/>
            <a:ext cx="207962" cy="247650"/>
          </a:xfrm>
          <a:custGeom>
            <a:avLst/>
            <a:gdLst>
              <a:gd name="T0" fmla="*/ 0 w 207645"/>
              <a:gd name="T1" fmla="*/ 0 h 247650"/>
              <a:gd name="T2" fmla="*/ 207645 w 207645"/>
              <a:gd name="T3" fmla="*/ 247650 h 247650"/>
            </a:gdLst>
            <a:ahLst/>
            <a:cxnLst/>
            <a:rect l="T0" t="T1" r="T2" b="T3"/>
            <a:pathLst>
              <a:path w="207645" h="247650">
                <a:moveTo>
                  <a:pt x="207620" y="0"/>
                </a:moveTo>
                <a:lnTo>
                  <a:pt x="0" y="247434"/>
                </a:lnTo>
              </a:path>
            </a:pathLst>
          </a:custGeom>
          <a:noFill/>
          <a:ln w="237489">
            <a:solidFill>
              <a:srgbClr val="9C9D9F"/>
            </a:solidFill>
            <a:miter lim="800000"/>
            <a:headEnd/>
            <a:tailEnd/>
          </a:ln>
        </p:spPr>
        <p:txBody>
          <a:bodyPr lIns="0" tIns="0" rIns="0" bIns="0">
            <a:spAutoFit/>
          </a:bodyPr>
          <a:lstStyle/>
          <a:p>
            <a:endParaRPr lang="fr-FR">
              <a:latin typeface="Calibri" pitchFamily="34" charset="0"/>
            </a:endParaRPr>
          </a:p>
        </p:txBody>
      </p:sp>
      <p:sp>
        <p:nvSpPr>
          <p:cNvPr id="15367" name="object 10"/>
          <p:cNvSpPr>
            <a:spLocks noChangeArrowheads="1"/>
          </p:cNvSpPr>
          <p:nvPr/>
        </p:nvSpPr>
        <p:spPr bwMode="auto">
          <a:xfrm>
            <a:off x="9115425" y="7277100"/>
            <a:ext cx="255588" cy="304800"/>
          </a:xfrm>
          <a:custGeom>
            <a:avLst/>
            <a:gdLst>
              <a:gd name="T0" fmla="*/ 0 w 254634"/>
              <a:gd name="T1" fmla="*/ 0 h 303529"/>
              <a:gd name="T2" fmla="*/ 254634 w 254634"/>
              <a:gd name="T3" fmla="*/ 303529 h 303529"/>
            </a:gdLst>
            <a:ahLst/>
            <a:cxnLst/>
            <a:rect l="T0" t="T1" r="T2" b="T3"/>
            <a:pathLst>
              <a:path w="254634" h="303529">
                <a:moveTo>
                  <a:pt x="254287" y="0"/>
                </a:moveTo>
                <a:lnTo>
                  <a:pt x="0" y="303047"/>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68" name="object 11"/>
          <p:cNvSpPr>
            <a:spLocks noChangeArrowheads="1"/>
          </p:cNvSpPr>
          <p:nvPr/>
        </p:nvSpPr>
        <p:spPr bwMode="auto">
          <a:xfrm>
            <a:off x="9704388" y="7221538"/>
            <a:ext cx="301625" cy="358775"/>
          </a:xfrm>
          <a:custGeom>
            <a:avLst/>
            <a:gdLst>
              <a:gd name="T0" fmla="*/ 0 w 300990"/>
              <a:gd name="T1" fmla="*/ 0 h 358775"/>
              <a:gd name="T2" fmla="*/ 300990 w 300990"/>
              <a:gd name="T3" fmla="*/ 358775 h 358775"/>
            </a:gdLst>
            <a:ahLst/>
            <a:cxnLst/>
            <a:rect l="T0" t="T1" r="T2" b="T3"/>
            <a:pathLst>
              <a:path w="300990" h="358775">
                <a:moveTo>
                  <a:pt x="300960" y="0"/>
                </a:moveTo>
                <a:lnTo>
                  <a:pt x="0" y="358673"/>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69" name="object 12"/>
          <p:cNvSpPr>
            <a:spLocks noChangeArrowheads="1"/>
          </p:cNvSpPr>
          <p:nvPr/>
        </p:nvSpPr>
        <p:spPr bwMode="auto">
          <a:xfrm>
            <a:off x="10294938" y="7165975"/>
            <a:ext cx="347662" cy="415925"/>
          </a:xfrm>
          <a:custGeom>
            <a:avLst/>
            <a:gdLst>
              <a:gd name="T0" fmla="*/ 0 w 347979"/>
              <a:gd name="T1" fmla="*/ 0 h 414654"/>
              <a:gd name="T2" fmla="*/ 347979 w 347979"/>
              <a:gd name="T3" fmla="*/ 414654 h 414654"/>
            </a:gdLst>
            <a:ahLst/>
            <a:cxnLst/>
            <a:rect l="T0" t="T1" r="T2" b="T3"/>
            <a:pathLst>
              <a:path w="347979" h="414654">
                <a:moveTo>
                  <a:pt x="347628" y="0"/>
                </a:moveTo>
                <a:lnTo>
                  <a:pt x="0" y="414286"/>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0" name="object 15"/>
          <p:cNvSpPr>
            <a:spLocks noChangeArrowheads="1"/>
          </p:cNvSpPr>
          <p:nvPr/>
        </p:nvSpPr>
        <p:spPr bwMode="auto">
          <a:xfrm>
            <a:off x="9780588" y="6380163"/>
            <a:ext cx="933450" cy="1111250"/>
          </a:xfrm>
          <a:custGeom>
            <a:avLst/>
            <a:gdLst>
              <a:gd name="T0" fmla="*/ 0 w 932815"/>
              <a:gd name="T1" fmla="*/ 0 h 1111250"/>
              <a:gd name="T2" fmla="*/ 932815 w 932815"/>
              <a:gd name="T3" fmla="*/ 1111250 h 1111250"/>
            </a:gdLst>
            <a:ahLst/>
            <a:cxnLst/>
            <a:rect l="T0" t="T1" r="T2" b="T3"/>
            <a:pathLst>
              <a:path w="932815" h="1111250">
                <a:moveTo>
                  <a:pt x="0" y="1111164"/>
                </a:moveTo>
                <a:lnTo>
                  <a:pt x="932370"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1" name="object 16"/>
          <p:cNvSpPr>
            <a:spLocks noChangeArrowheads="1"/>
          </p:cNvSpPr>
          <p:nvPr/>
        </p:nvSpPr>
        <p:spPr bwMode="auto">
          <a:xfrm>
            <a:off x="9145588" y="6353175"/>
            <a:ext cx="1001712" cy="1193800"/>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5372" name="object 17"/>
          <p:cNvSpPr>
            <a:spLocks noChangeArrowheads="1"/>
          </p:cNvSpPr>
          <p:nvPr/>
        </p:nvSpPr>
        <p:spPr bwMode="auto">
          <a:xfrm>
            <a:off x="8526463" y="6408738"/>
            <a:ext cx="984250" cy="1171575"/>
          </a:xfrm>
          <a:custGeom>
            <a:avLst/>
            <a:gdLst>
              <a:gd name="T0" fmla="*/ 0 w 984250"/>
              <a:gd name="T1" fmla="*/ 0 h 1172845"/>
              <a:gd name="T2" fmla="*/ 984250 w 984250"/>
              <a:gd name="T3" fmla="*/ 1172845 h 1172845"/>
            </a:gdLst>
            <a:ahLst/>
            <a:cxnLst/>
            <a:rect l="T0" t="T1" r="T2" b="T3"/>
            <a:pathLst>
              <a:path w="984250" h="1172845">
                <a:moveTo>
                  <a:pt x="0" y="1172603"/>
                </a:moveTo>
                <a:lnTo>
                  <a:pt x="983934"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3" name="object 18"/>
          <p:cNvSpPr>
            <a:spLocks noChangeArrowheads="1"/>
          </p:cNvSpPr>
          <p:nvPr/>
        </p:nvSpPr>
        <p:spPr bwMode="auto">
          <a:xfrm>
            <a:off x="7937500" y="6464300"/>
            <a:ext cx="938213" cy="1117600"/>
          </a:xfrm>
          <a:custGeom>
            <a:avLst/>
            <a:gdLst>
              <a:gd name="T0" fmla="*/ 0 w 937259"/>
              <a:gd name="T1" fmla="*/ 0 h 1117600"/>
              <a:gd name="T2" fmla="*/ 937259 w 937259"/>
              <a:gd name="T3" fmla="*/ 1117600 h 1117600"/>
            </a:gdLst>
            <a:ahLst/>
            <a:cxnLst/>
            <a:rect l="T0" t="T1" r="T2" b="T3"/>
            <a:pathLst>
              <a:path w="937259" h="1117600">
                <a:moveTo>
                  <a:pt x="0" y="1116991"/>
                </a:moveTo>
                <a:lnTo>
                  <a:pt x="937270"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4" name="object 19"/>
          <p:cNvSpPr>
            <a:spLocks noChangeArrowheads="1"/>
          </p:cNvSpPr>
          <p:nvPr/>
        </p:nvSpPr>
        <p:spPr bwMode="auto">
          <a:xfrm>
            <a:off x="7348538" y="6519863"/>
            <a:ext cx="890587" cy="1062037"/>
          </a:xfrm>
          <a:custGeom>
            <a:avLst/>
            <a:gdLst>
              <a:gd name="T0" fmla="*/ 0 w 890904"/>
              <a:gd name="T1" fmla="*/ 0 h 1061720"/>
              <a:gd name="T2" fmla="*/ 890904 w 890904"/>
              <a:gd name="T3" fmla="*/ 1061720 h 1061720"/>
            </a:gdLst>
            <a:ahLst/>
            <a:cxnLst/>
            <a:rect l="T0" t="T1" r="T2" b="T3"/>
            <a:pathLst>
              <a:path w="890904" h="1061720">
                <a:moveTo>
                  <a:pt x="0" y="1061365"/>
                </a:moveTo>
                <a:lnTo>
                  <a:pt x="89058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5" name="object 20"/>
          <p:cNvSpPr>
            <a:spLocks noChangeArrowheads="1"/>
          </p:cNvSpPr>
          <p:nvPr/>
        </p:nvSpPr>
        <p:spPr bwMode="auto">
          <a:xfrm>
            <a:off x="6759575" y="6575425"/>
            <a:ext cx="844550" cy="1004888"/>
          </a:xfrm>
          <a:custGeom>
            <a:avLst/>
            <a:gdLst>
              <a:gd name="T0" fmla="*/ 0 w 844550"/>
              <a:gd name="T1" fmla="*/ 0 h 1005840"/>
              <a:gd name="T2" fmla="*/ 844550 w 844550"/>
              <a:gd name="T3" fmla="*/ 1005840 h 1005840"/>
            </a:gdLst>
            <a:ahLst/>
            <a:cxnLst/>
            <a:rect l="T0" t="T1" r="T2" b="T3"/>
            <a:pathLst>
              <a:path w="844550" h="1005840">
                <a:moveTo>
                  <a:pt x="0" y="1005752"/>
                </a:moveTo>
                <a:lnTo>
                  <a:pt x="84392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6" name="object 21"/>
          <p:cNvSpPr>
            <a:spLocks noChangeArrowheads="1"/>
          </p:cNvSpPr>
          <p:nvPr/>
        </p:nvSpPr>
        <p:spPr bwMode="auto">
          <a:xfrm>
            <a:off x="6170613" y="6630988"/>
            <a:ext cx="796925" cy="950912"/>
          </a:xfrm>
          <a:custGeom>
            <a:avLst/>
            <a:gdLst>
              <a:gd name="T0" fmla="*/ 0 w 797559"/>
              <a:gd name="T1" fmla="*/ 0 h 950595"/>
              <a:gd name="T2" fmla="*/ 797559 w 797559"/>
              <a:gd name="T3" fmla="*/ 950595 h 950595"/>
            </a:gdLst>
            <a:ahLst/>
            <a:cxnLst/>
            <a:rect l="T0" t="T1" r="T2" b="T3"/>
            <a:pathLst>
              <a:path w="797559" h="950595">
                <a:moveTo>
                  <a:pt x="0" y="950126"/>
                </a:moveTo>
                <a:lnTo>
                  <a:pt x="79724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7" name="object 22"/>
          <p:cNvSpPr>
            <a:spLocks noChangeArrowheads="1"/>
          </p:cNvSpPr>
          <p:nvPr/>
        </p:nvSpPr>
        <p:spPr bwMode="auto">
          <a:xfrm>
            <a:off x="5588000" y="6688137"/>
            <a:ext cx="750888" cy="893763"/>
          </a:xfrm>
          <a:custGeom>
            <a:avLst/>
            <a:gdLst>
              <a:gd name="T0" fmla="*/ 0 w 750570"/>
              <a:gd name="T1" fmla="*/ 0 h 894715"/>
              <a:gd name="T2" fmla="*/ 750570 w 750570"/>
              <a:gd name="T3" fmla="*/ 894715 h 894715"/>
            </a:gdLst>
            <a:ahLst/>
            <a:cxnLst/>
            <a:rect l="T0" t="T1" r="T2" b="T3"/>
            <a:pathLst>
              <a:path w="750570" h="894715">
                <a:moveTo>
                  <a:pt x="0" y="894513"/>
                </a:moveTo>
                <a:lnTo>
                  <a:pt x="75057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8" name="object 23"/>
          <p:cNvSpPr>
            <a:spLocks noChangeArrowheads="1"/>
          </p:cNvSpPr>
          <p:nvPr/>
        </p:nvSpPr>
        <p:spPr bwMode="auto">
          <a:xfrm>
            <a:off x="4992688" y="6742113"/>
            <a:ext cx="703262" cy="839787"/>
          </a:xfrm>
          <a:custGeom>
            <a:avLst/>
            <a:gdLst>
              <a:gd name="T0" fmla="*/ 0 w 704214"/>
              <a:gd name="T1" fmla="*/ 0 h 839470"/>
              <a:gd name="T2" fmla="*/ 704214 w 704214"/>
              <a:gd name="T3" fmla="*/ 839470 h 839470"/>
            </a:gdLst>
            <a:ahLst/>
            <a:cxnLst/>
            <a:rect l="T0" t="T1" r="T2" b="T3"/>
            <a:pathLst>
              <a:path w="704214" h="839470">
                <a:moveTo>
                  <a:pt x="0" y="838887"/>
                </a:moveTo>
                <a:lnTo>
                  <a:pt x="703895"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79" name="object 24"/>
          <p:cNvSpPr>
            <a:spLocks noChangeArrowheads="1"/>
          </p:cNvSpPr>
          <p:nvPr/>
        </p:nvSpPr>
        <p:spPr bwMode="auto">
          <a:xfrm>
            <a:off x="4403725" y="6797675"/>
            <a:ext cx="657225" cy="784225"/>
          </a:xfrm>
          <a:custGeom>
            <a:avLst/>
            <a:gdLst>
              <a:gd name="T0" fmla="*/ 0 w 657225"/>
              <a:gd name="T1" fmla="*/ 0 h 783590"/>
              <a:gd name="T2" fmla="*/ 657225 w 657225"/>
              <a:gd name="T3" fmla="*/ 783590 h 783590"/>
            </a:gdLst>
            <a:ahLst/>
            <a:cxnLst/>
            <a:rect l="T0" t="T1" r="T2" b="T3"/>
            <a:pathLst>
              <a:path w="657225" h="783590">
                <a:moveTo>
                  <a:pt x="0" y="783261"/>
                </a:moveTo>
                <a:lnTo>
                  <a:pt x="657236"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0" name="object 25"/>
          <p:cNvSpPr>
            <a:spLocks noChangeArrowheads="1"/>
          </p:cNvSpPr>
          <p:nvPr/>
        </p:nvSpPr>
        <p:spPr bwMode="auto">
          <a:xfrm>
            <a:off x="3814763" y="6853238"/>
            <a:ext cx="611187" cy="727075"/>
          </a:xfrm>
          <a:custGeom>
            <a:avLst/>
            <a:gdLst>
              <a:gd name="T0" fmla="*/ 0 w 610870"/>
              <a:gd name="T1" fmla="*/ 0 h 727709"/>
              <a:gd name="T2" fmla="*/ 610870 w 610870"/>
              <a:gd name="T3" fmla="*/ 727709 h 727709"/>
            </a:gdLst>
            <a:ahLst/>
            <a:cxnLst/>
            <a:rect l="T0" t="T1" r="T2" b="T3"/>
            <a:pathLst>
              <a:path w="610870" h="727709">
                <a:moveTo>
                  <a:pt x="0" y="727635"/>
                </a:moveTo>
                <a:lnTo>
                  <a:pt x="610552" y="0"/>
                </a:lnTo>
              </a:path>
            </a:pathLst>
          </a:custGeom>
          <a:noFill/>
          <a:ln w="237489">
            <a:solidFill>
              <a:srgbClr val="C00000"/>
            </a:solidFill>
            <a:miter lim="800000"/>
            <a:headEnd/>
            <a:tailEnd/>
          </a:ln>
        </p:spPr>
        <p:txBody>
          <a:bodyPr lIns="0" tIns="0" rIns="0" bIns="0">
            <a:spAutoFit/>
          </a:bodyPr>
          <a:lstStyle/>
          <a:p>
            <a:endParaRPr lang="fr-FR">
              <a:latin typeface="Calibri" pitchFamily="34" charset="0"/>
            </a:endParaRPr>
          </a:p>
        </p:txBody>
      </p:sp>
      <p:sp>
        <p:nvSpPr>
          <p:cNvPr id="15381" name="object 26"/>
          <p:cNvSpPr>
            <a:spLocks noChangeArrowheads="1"/>
          </p:cNvSpPr>
          <p:nvPr/>
        </p:nvSpPr>
        <p:spPr bwMode="auto">
          <a:xfrm>
            <a:off x="3225800" y="6908800"/>
            <a:ext cx="563563" cy="673100"/>
          </a:xfrm>
          <a:custGeom>
            <a:avLst/>
            <a:gdLst>
              <a:gd name="T0" fmla="*/ 0 w 564514"/>
              <a:gd name="T1" fmla="*/ 0 h 672465"/>
              <a:gd name="T2" fmla="*/ 564514 w 564514"/>
              <a:gd name="T3" fmla="*/ 672465 h 672465"/>
            </a:gdLst>
            <a:ahLst/>
            <a:cxnLst/>
            <a:rect l="T0" t="T1" r="T2" b="T3"/>
            <a:pathLst>
              <a:path w="564514" h="672465">
                <a:moveTo>
                  <a:pt x="0" y="672021"/>
                </a:moveTo>
                <a:lnTo>
                  <a:pt x="563894"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2" name="object 27"/>
          <p:cNvSpPr>
            <a:spLocks noChangeArrowheads="1"/>
          </p:cNvSpPr>
          <p:nvPr/>
        </p:nvSpPr>
        <p:spPr bwMode="auto">
          <a:xfrm>
            <a:off x="2636838" y="6964363"/>
            <a:ext cx="517525" cy="615950"/>
          </a:xfrm>
          <a:custGeom>
            <a:avLst/>
            <a:gdLst>
              <a:gd name="T0" fmla="*/ 0 w 517525"/>
              <a:gd name="T1" fmla="*/ 0 h 616584"/>
              <a:gd name="T2" fmla="*/ 517525 w 517525"/>
              <a:gd name="T3" fmla="*/ 616584 h 616584"/>
            </a:gdLst>
            <a:ahLst/>
            <a:cxnLst/>
            <a:rect l="T0" t="T1" r="T2" b="T3"/>
            <a:pathLst>
              <a:path w="517525" h="616584">
                <a:moveTo>
                  <a:pt x="0" y="616395"/>
                </a:moveTo>
                <a:lnTo>
                  <a:pt x="517219"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3" name="object 28"/>
          <p:cNvSpPr>
            <a:spLocks noChangeArrowheads="1"/>
          </p:cNvSpPr>
          <p:nvPr/>
        </p:nvSpPr>
        <p:spPr bwMode="auto">
          <a:xfrm>
            <a:off x="2046288" y="7019925"/>
            <a:ext cx="471487" cy="561975"/>
          </a:xfrm>
          <a:custGeom>
            <a:avLst/>
            <a:gdLst>
              <a:gd name="T0" fmla="*/ 0 w 471169"/>
              <a:gd name="T1" fmla="*/ 0 h 561340"/>
              <a:gd name="T2" fmla="*/ 471169 w 471169"/>
              <a:gd name="T3" fmla="*/ 561340 h 561340"/>
            </a:gdLst>
            <a:ahLst/>
            <a:cxnLst/>
            <a:rect l="T0" t="T1" r="T2" b="T3"/>
            <a:pathLst>
              <a:path w="471169" h="561340">
                <a:moveTo>
                  <a:pt x="0" y="560782"/>
                </a:moveTo>
                <a:lnTo>
                  <a:pt x="470548"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4" name="object 29"/>
          <p:cNvSpPr>
            <a:spLocks noChangeArrowheads="1"/>
          </p:cNvSpPr>
          <p:nvPr/>
        </p:nvSpPr>
        <p:spPr bwMode="auto">
          <a:xfrm>
            <a:off x="1457325" y="7075488"/>
            <a:ext cx="425450" cy="506412"/>
          </a:xfrm>
          <a:custGeom>
            <a:avLst/>
            <a:gdLst>
              <a:gd name="T0" fmla="*/ 0 w 424180"/>
              <a:gd name="T1" fmla="*/ 0 h 505459"/>
              <a:gd name="T2" fmla="*/ 424180 w 424180"/>
              <a:gd name="T3" fmla="*/ 505459 h 505459"/>
            </a:gdLst>
            <a:ahLst/>
            <a:cxnLst/>
            <a:rect l="T0" t="T1" r="T2" b="T3"/>
            <a:pathLst>
              <a:path w="424180" h="505459">
                <a:moveTo>
                  <a:pt x="0" y="505156"/>
                </a:moveTo>
                <a:lnTo>
                  <a:pt x="423877"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5" name="object 30"/>
          <p:cNvSpPr>
            <a:spLocks noChangeArrowheads="1"/>
          </p:cNvSpPr>
          <p:nvPr/>
        </p:nvSpPr>
        <p:spPr bwMode="auto">
          <a:xfrm>
            <a:off x="868363" y="7131050"/>
            <a:ext cx="377825" cy="449263"/>
          </a:xfrm>
          <a:custGeom>
            <a:avLst/>
            <a:gdLst>
              <a:gd name="T0" fmla="*/ 0 w 377190"/>
              <a:gd name="T1" fmla="*/ 0 h 449579"/>
              <a:gd name="T2" fmla="*/ 377190 w 377190"/>
              <a:gd name="T3" fmla="*/ 449579 h 449579"/>
            </a:gdLst>
            <a:ahLst/>
            <a:cxnLst/>
            <a:rect l="T0" t="T1" r="T2" b="T3"/>
            <a:pathLst>
              <a:path w="377190" h="449579">
                <a:moveTo>
                  <a:pt x="0" y="449530"/>
                </a:moveTo>
                <a:lnTo>
                  <a:pt x="377202"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6" name="object 31"/>
          <p:cNvSpPr>
            <a:spLocks noChangeArrowheads="1"/>
          </p:cNvSpPr>
          <p:nvPr/>
        </p:nvSpPr>
        <p:spPr bwMode="auto">
          <a:xfrm>
            <a:off x="279400" y="7186613"/>
            <a:ext cx="331788" cy="395287"/>
          </a:xfrm>
          <a:custGeom>
            <a:avLst/>
            <a:gdLst>
              <a:gd name="T0" fmla="*/ 0 w 330834"/>
              <a:gd name="T1" fmla="*/ 0 h 394334"/>
              <a:gd name="T2" fmla="*/ 330834 w 330834"/>
              <a:gd name="T3" fmla="*/ 394334 h 394334"/>
            </a:gdLst>
            <a:ahLst/>
            <a:cxnLst/>
            <a:rect l="T0" t="T1" r="T2" b="T3"/>
            <a:pathLst>
              <a:path w="330834" h="394334">
                <a:moveTo>
                  <a:pt x="0" y="393917"/>
                </a:moveTo>
                <a:lnTo>
                  <a:pt x="330533" y="0"/>
                </a:lnTo>
              </a:path>
            </a:pathLst>
          </a:custGeom>
          <a:noFill/>
          <a:ln w="237490">
            <a:solidFill>
              <a:srgbClr val="C00000"/>
            </a:solidFill>
            <a:miter lim="800000"/>
            <a:headEnd/>
            <a:tailEnd/>
          </a:ln>
        </p:spPr>
        <p:txBody>
          <a:bodyPr lIns="0" tIns="0" rIns="0" bIns="0">
            <a:spAutoFit/>
          </a:bodyPr>
          <a:lstStyle/>
          <a:p>
            <a:endParaRPr lang="fr-FR">
              <a:latin typeface="Calibri" pitchFamily="34" charset="0"/>
            </a:endParaRPr>
          </a:p>
        </p:txBody>
      </p:sp>
      <p:sp>
        <p:nvSpPr>
          <p:cNvPr id="15387" name="object 32"/>
          <p:cNvSpPr>
            <a:spLocks noChangeArrowheads="1"/>
          </p:cNvSpPr>
          <p:nvPr/>
        </p:nvSpPr>
        <p:spPr bwMode="auto">
          <a:xfrm>
            <a:off x="58738" y="5575300"/>
            <a:ext cx="10655300" cy="1914525"/>
          </a:xfrm>
          <a:custGeom>
            <a:avLst/>
            <a:gdLst>
              <a:gd name="T0" fmla="*/ 0 w 10654665"/>
              <a:gd name="T1" fmla="*/ 0 h 1915159"/>
              <a:gd name="T2" fmla="*/ 10654665 w 10654665"/>
              <a:gd name="T3" fmla="*/ 1915159 h 1915159"/>
            </a:gdLst>
            <a:ahLst/>
            <a:cxnLst/>
            <a:rect l="T0" t="T1" r="T2" b="T3"/>
            <a:pathLst>
              <a:path w="10654665" h="1915159">
                <a:moveTo>
                  <a:pt x="10654299" y="0"/>
                </a:moveTo>
                <a:lnTo>
                  <a:pt x="0" y="932143"/>
                </a:lnTo>
                <a:lnTo>
                  <a:pt x="85979" y="1914793"/>
                </a:lnTo>
                <a:lnTo>
                  <a:pt x="10654299" y="990169"/>
                </a:lnTo>
                <a:lnTo>
                  <a:pt x="1065429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388" name="object 33"/>
          <p:cNvSpPr>
            <a:spLocks noChangeArrowheads="1"/>
          </p:cNvSpPr>
          <p:nvPr/>
        </p:nvSpPr>
        <p:spPr bwMode="auto">
          <a:xfrm>
            <a:off x="10707688" y="6842125"/>
            <a:ext cx="0" cy="719138"/>
          </a:xfrm>
          <a:custGeom>
            <a:avLst/>
            <a:gdLst>
              <a:gd name="T0" fmla="*/ 0 h 720090"/>
              <a:gd name="T1" fmla="*/ 720090 h 720090"/>
            </a:gdLst>
            <a:ahLst/>
            <a:cxnLst/>
            <a:rect l="0" t="T0" r="0" b="T1"/>
            <a:pathLst>
              <a:path h="720090">
                <a:moveTo>
                  <a:pt x="0" y="0"/>
                </a:moveTo>
                <a:lnTo>
                  <a:pt x="0" y="720001"/>
                </a:lnTo>
              </a:path>
            </a:pathLst>
          </a:custGeom>
          <a:noFill/>
          <a:ln w="11728">
            <a:solidFill>
              <a:srgbClr val="FFFFFF"/>
            </a:solidFill>
            <a:miter lim="800000"/>
            <a:headEnd/>
            <a:tailEnd/>
          </a:ln>
        </p:spPr>
        <p:txBody>
          <a:bodyPr lIns="0" tIns="0" rIns="0" bIns="0">
            <a:spAutoFit/>
          </a:bodyPr>
          <a:lstStyle/>
          <a:p>
            <a:endParaRPr lang="fr-FR">
              <a:latin typeface="Calibri" pitchFamily="34" charset="0"/>
            </a:endParaRPr>
          </a:p>
        </p:txBody>
      </p:sp>
      <p:sp>
        <p:nvSpPr>
          <p:cNvPr id="34" name="object 34"/>
          <p:cNvSpPr txBox="1"/>
          <p:nvPr/>
        </p:nvSpPr>
        <p:spPr>
          <a:xfrm>
            <a:off x="2820988" y="446088"/>
            <a:ext cx="6196012" cy="1136650"/>
          </a:xfrm>
          <a:prstGeom prst="rect">
            <a:avLst/>
          </a:prstGeom>
        </p:spPr>
        <p:txBody>
          <a:bodyPr lIns="0" tIns="0" rIns="0" bIns="0">
            <a:spAutoFit/>
          </a:bodyPr>
          <a:lstStyle/>
          <a:p>
            <a:pPr marL="12700" fontAlgn="auto">
              <a:spcBef>
                <a:spcPts val="0"/>
              </a:spcBef>
              <a:spcAft>
                <a:spcPts val="0"/>
              </a:spcAft>
              <a:defRPr/>
            </a:pPr>
            <a:r>
              <a:rPr sz="1600" b="1" spc="25" dirty="0">
                <a:solidFill>
                  <a:srgbClr val="1A171C"/>
                </a:solidFill>
                <a:latin typeface="Trebuchet MS"/>
                <a:cs typeface="Trebuchet MS"/>
              </a:rPr>
              <a:t>ABREVI</a:t>
            </a:r>
            <a:r>
              <a:rPr sz="1600" b="1" spc="-70" dirty="0">
                <a:solidFill>
                  <a:srgbClr val="1A171C"/>
                </a:solidFill>
                <a:latin typeface="Trebuchet MS"/>
                <a:cs typeface="Trebuchet MS"/>
              </a:rPr>
              <a:t>A</a:t>
            </a:r>
            <a:r>
              <a:rPr sz="1600" b="1" spc="5" dirty="0">
                <a:solidFill>
                  <a:srgbClr val="1A171C"/>
                </a:solidFill>
                <a:latin typeface="Trebuchet MS"/>
                <a:cs typeface="Trebuchet MS"/>
              </a:rPr>
              <a:t>TIONS</a:t>
            </a:r>
            <a:r>
              <a:rPr sz="1600" b="1" spc="-114" dirty="0">
                <a:solidFill>
                  <a:srgbClr val="1A171C"/>
                </a:solidFill>
                <a:latin typeface="Trebuchet MS"/>
                <a:cs typeface="Trebuchet MS"/>
              </a:rPr>
              <a:t> </a:t>
            </a:r>
            <a:r>
              <a:rPr sz="1600" b="1" spc="60" dirty="0">
                <a:solidFill>
                  <a:srgbClr val="1A171C"/>
                </a:solidFill>
                <a:latin typeface="Trebuchet MS"/>
                <a:cs typeface="Trebuchet MS"/>
              </a:rPr>
              <a:t>EMP</a:t>
            </a:r>
            <a:r>
              <a:rPr sz="1600" b="1" spc="5" dirty="0">
                <a:solidFill>
                  <a:srgbClr val="1A171C"/>
                </a:solidFill>
                <a:latin typeface="Trebuchet MS"/>
                <a:cs typeface="Trebuchet MS"/>
              </a:rPr>
              <a:t>L</a:t>
            </a:r>
            <a:r>
              <a:rPr sz="1600" b="1" spc="-125" dirty="0">
                <a:solidFill>
                  <a:srgbClr val="1A171C"/>
                </a:solidFill>
                <a:latin typeface="Trebuchet MS"/>
                <a:cs typeface="Trebuchet MS"/>
              </a:rPr>
              <a:t>O</a:t>
            </a:r>
            <a:r>
              <a:rPr sz="1600" b="1" spc="35" dirty="0">
                <a:solidFill>
                  <a:srgbClr val="1A171C"/>
                </a:solidFill>
                <a:latin typeface="Trebuchet MS"/>
                <a:cs typeface="Trebuchet MS"/>
              </a:rPr>
              <a:t>YÉES</a:t>
            </a:r>
            <a:r>
              <a:rPr sz="1600" b="1" dirty="0">
                <a:solidFill>
                  <a:srgbClr val="1A171C"/>
                </a:solidFill>
                <a:latin typeface="Trebuchet MS"/>
                <a:cs typeface="Trebuchet MS"/>
              </a:rPr>
              <a:t> </a:t>
            </a:r>
            <a:r>
              <a:rPr sz="1600" b="1" spc="-225" dirty="0">
                <a:solidFill>
                  <a:srgbClr val="1A171C"/>
                </a:solidFill>
                <a:latin typeface="Trebuchet MS"/>
                <a:cs typeface="Trebuchet MS"/>
              </a:rPr>
              <a:t> </a:t>
            </a:r>
            <a:r>
              <a:rPr sz="1600" b="1" spc="-10" dirty="0">
                <a:solidFill>
                  <a:srgbClr val="1A171C"/>
                </a:solidFill>
                <a:latin typeface="Trebuchet MS"/>
                <a:cs typeface="Trebuchet MS"/>
              </a:rPr>
              <a:t>ET</a:t>
            </a:r>
            <a:r>
              <a:rPr sz="1600" b="1" spc="-114" dirty="0">
                <a:solidFill>
                  <a:srgbClr val="1A171C"/>
                </a:solidFill>
                <a:latin typeface="Trebuchet MS"/>
                <a:cs typeface="Trebuchet MS"/>
              </a:rPr>
              <a:t> </a:t>
            </a:r>
            <a:r>
              <a:rPr sz="1600" b="1" spc="25" dirty="0">
                <a:solidFill>
                  <a:srgbClr val="1A171C"/>
                </a:solidFill>
                <a:latin typeface="Trebuchet MS"/>
                <a:cs typeface="Trebuchet MS"/>
              </a:rPr>
              <a:t>DÉFINITIONS</a:t>
            </a:r>
            <a:r>
              <a:rPr sz="1600" b="1" spc="-114" dirty="0">
                <a:solidFill>
                  <a:srgbClr val="1A171C"/>
                </a:solidFill>
                <a:latin typeface="Trebuchet MS"/>
                <a:cs typeface="Trebuchet MS"/>
              </a:rPr>
              <a:t> </a:t>
            </a:r>
            <a:r>
              <a:rPr sz="1600" b="1" spc="60" dirty="0">
                <a:solidFill>
                  <a:srgbClr val="1A171C"/>
                </a:solidFill>
                <a:latin typeface="Trebuchet MS"/>
                <a:cs typeface="Trebuchet MS"/>
              </a:rPr>
              <a:t>DES</a:t>
            </a:r>
            <a:r>
              <a:rPr sz="1600" b="1" spc="-114" dirty="0">
                <a:solidFill>
                  <a:srgbClr val="1A171C"/>
                </a:solidFill>
                <a:latin typeface="Trebuchet MS"/>
                <a:cs typeface="Trebuchet MS"/>
              </a:rPr>
              <a:t> </a:t>
            </a:r>
            <a:r>
              <a:rPr sz="1600" b="1" spc="-20" dirty="0">
                <a:solidFill>
                  <a:srgbClr val="1A171C"/>
                </a:solidFill>
                <a:latin typeface="Trebuchet MS"/>
                <a:cs typeface="Trebuchet MS"/>
              </a:rPr>
              <a:t>L</a:t>
            </a:r>
            <a:r>
              <a:rPr sz="1600" b="1" spc="-35" dirty="0">
                <a:solidFill>
                  <a:srgbClr val="1A171C"/>
                </a:solidFill>
                <a:latin typeface="Trebuchet MS"/>
                <a:cs typeface="Trebuchet MS"/>
              </a:rPr>
              <a:t>OGOS</a:t>
            </a:r>
            <a:r>
              <a:rPr sz="1600" b="1" spc="-114" dirty="0">
                <a:solidFill>
                  <a:srgbClr val="1A171C"/>
                </a:solidFill>
                <a:latin typeface="Trebuchet MS"/>
                <a:cs typeface="Trebuchet MS"/>
              </a:rPr>
              <a:t> </a:t>
            </a:r>
            <a:r>
              <a:rPr sz="1600" b="1" spc="40" dirty="0">
                <a:solidFill>
                  <a:srgbClr val="1A171C"/>
                </a:solidFill>
                <a:latin typeface="Trebuchet MS"/>
                <a:cs typeface="Trebuchet MS"/>
              </a:rPr>
              <a:t>UTILISÉS</a:t>
            </a:r>
            <a:endParaRPr sz="1600" dirty="0">
              <a:latin typeface="Trebuchet MS"/>
              <a:cs typeface="Trebuchet MS"/>
            </a:endParaRPr>
          </a:p>
          <a:p>
            <a:pPr marL="12700" fontAlgn="auto">
              <a:spcBef>
                <a:spcPts val="1360"/>
              </a:spcBef>
              <a:spcAft>
                <a:spcPts val="0"/>
              </a:spcAft>
              <a:defRPr/>
            </a:pPr>
            <a:r>
              <a:rPr sz="1200" b="1" spc="25" dirty="0">
                <a:solidFill>
                  <a:srgbClr val="1A171C"/>
                </a:solidFill>
                <a:latin typeface="Trebuchet MS"/>
                <a:cs typeface="Trebuchet MS"/>
              </a:rPr>
              <a:t>DICRIM</a:t>
            </a:r>
            <a:r>
              <a:rPr sz="1200" b="1" spc="-85" dirty="0">
                <a:solidFill>
                  <a:srgbClr val="1A171C"/>
                </a:solidFill>
                <a:latin typeface="Trebuchet MS"/>
                <a:cs typeface="Trebuchet MS"/>
              </a:rPr>
              <a:t> </a:t>
            </a:r>
            <a:r>
              <a:rPr sz="1200" b="1" spc="-75" dirty="0">
                <a:solidFill>
                  <a:srgbClr val="1A171C"/>
                </a:solidFill>
                <a:latin typeface="Trebuchet MS"/>
                <a:cs typeface="Trebuchet MS"/>
              </a:rPr>
              <a:t>:</a:t>
            </a:r>
            <a:r>
              <a:rPr sz="1200" b="1" spc="-110" dirty="0">
                <a:solidFill>
                  <a:srgbClr val="1A171C"/>
                </a:solidFill>
                <a:latin typeface="Trebuchet MS"/>
                <a:cs typeface="Trebuchet MS"/>
              </a:rPr>
              <a:t> </a:t>
            </a:r>
            <a:r>
              <a:rPr sz="1200" spc="-40" dirty="0">
                <a:solidFill>
                  <a:srgbClr val="9C9D9F"/>
                </a:solidFill>
                <a:latin typeface="Tahoma"/>
                <a:cs typeface="Tahoma"/>
              </a:rPr>
              <a:t>......</a:t>
            </a:r>
            <a:r>
              <a:rPr sz="1200" spc="20" dirty="0">
                <a:solidFill>
                  <a:srgbClr val="9C9D9F"/>
                </a:solidFill>
                <a:latin typeface="Tahoma"/>
                <a:cs typeface="Tahoma"/>
              </a:rPr>
              <a:t> </a:t>
            </a:r>
            <a:r>
              <a:rPr sz="1200" spc="5" dirty="0">
                <a:solidFill>
                  <a:srgbClr val="1A171C"/>
                </a:solidFill>
                <a:latin typeface="Tahoma"/>
                <a:cs typeface="Tahoma"/>
              </a:rPr>
              <a:t>Do</a:t>
            </a:r>
            <a:r>
              <a:rPr sz="1200" spc="-15" dirty="0">
                <a:solidFill>
                  <a:srgbClr val="1A171C"/>
                </a:solidFill>
                <a:latin typeface="Tahoma"/>
                <a:cs typeface="Tahoma"/>
              </a:rPr>
              <a:t>s</a:t>
            </a:r>
            <a:r>
              <a:rPr sz="1200" spc="35" dirty="0">
                <a:solidFill>
                  <a:srgbClr val="1A171C"/>
                </a:solidFill>
                <a:latin typeface="Tahoma"/>
                <a:cs typeface="Tahoma"/>
              </a:rPr>
              <a:t>sier</a:t>
            </a:r>
            <a:r>
              <a:rPr sz="1200" spc="-80" dirty="0">
                <a:solidFill>
                  <a:srgbClr val="1A171C"/>
                </a:solidFill>
                <a:latin typeface="Tahoma"/>
                <a:cs typeface="Tahoma"/>
              </a:rPr>
              <a:t> </a:t>
            </a:r>
            <a:r>
              <a:rPr sz="1200" spc="-20" dirty="0" err="1">
                <a:solidFill>
                  <a:srgbClr val="1A171C"/>
                </a:solidFill>
                <a:latin typeface="Tahoma"/>
                <a:cs typeface="Tahoma"/>
              </a:rPr>
              <a:t>d’In</a:t>
            </a:r>
            <a:r>
              <a:rPr sz="1200" spc="-40" dirty="0" err="1">
                <a:solidFill>
                  <a:srgbClr val="1A171C"/>
                </a:solidFill>
                <a:latin typeface="Tahoma"/>
                <a:cs typeface="Tahoma"/>
              </a:rPr>
              <a:t>f</a:t>
            </a:r>
            <a:r>
              <a:rPr sz="1200" spc="10" dirty="0" err="1">
                <a:solidFill>
                  <a:srgbClr val="1A171C"/>
                </a:solidFill>
                <a:latin typeface="Tahoma"/>
                <a:cs typeface="Tahoma"/>
              </a:rPr>
              <a:t>ormation</a:t>
            </a:r>
            <a:r>
              <a:rPr sz="1200" spc="-80" dirty="0">
                <a:solidFill>
                  <a:srgbClr val="1A171C"/>
                </a:solidFill>
                <a:latin typeface="Tahoma"/>
                <a:cs typeface="Tahoma"/>
              </a:rPr>
              <a:t> </a:t>
            </a:r>
            <a:r>
              <a:rPr sz="1200" spc="20" dirty="0">
                <a:solidFill>
                  <a:srgbClr val="1A171C"/>
                </a:solidFill>
                <a:latin typeface="Tahoma"/>
                <a:cs typeface="Tahoma"/>
              </a:rPr>
              <a:t>Communal</a:t>
            </a:r>
            <a:r>
              <a:rPr sz="1200" spc="-80" dirty="0">
                <a:solidFill>
                  <a:srgbClr val="1A171C"/>
                </a:solidFill>
                <a:latin typeface="Tahoma"/>
                <a:cs typeface="Tahoma"/>
              </a:rPr>
              <a:t> </a:t>
            </a:r>
            <a:r>
              <a:rPr sz="1200" spc="40" dirty="0">
                <a:solidFill>
                  <a:srgbClr val="1A171C"/>
                </a:solidFill>
                <a:latin typeface="Tahoma"/>
                <a:cs typeface="Tahoma"/>
              </a:rPr>
              <a:t>sur</a:t>
            </a:r>
            <a:r>
              <a:rPr sz="1200" spc="-80" dirty="0">
                <a:solidFill>
                  <a:srgbClr val="1A171C"/>
                </a:solidFill>
                <a:latin typeface="Tahoma"/>
                <a:cs typeface="Tahoma"/>
              </a:rPr>
              <a:t> </a:t>
            </a:r>
            <a:r>
              <a:rPr sz="1200" spc="45" dirty="0">
                <a:solidFill>
                  <a:srgbClr val="1A171C"/>
                </a:solidFill>
                <a:latin typeface="Tahoma"/>
                <a:cs typeface="Tahoma"/>
              </a:rPr>
              <a:t>l</a:t>
            </a:r>
            <a:r>
              <a:rPr sz="1200" spc="25" dirty="0">
                <a:solidFill>
                  <a:srgbClr val="1A171C"/>
                </a:solidFill>
                <a:latin typeface="Tahoma"/>
                <a:cs typeface="Tahoma"/>
              </a:rPr>
              <a:t>es</a:t>
            </a:r>
            <a:r>
              <a:rPr sz="1200" spc="-80" dirty="0">
                <a:solidFill>
                  <a:srgbClr val="1A171C"/>
                </a:solidFill>
                <a:latin typeface="Tahoma"/>
                <a:cs typeface="Tahoma"/>
              </a:rPr>
              <a:t> </a:t>
            </a:r>
            <a:r>
              <a:rPr sz="1200" spc="20" dirty="0">
                <a:solidFill>
                  <a:srgbClr val="1A171C"/>
                </a:solidFill>
                <a:latin typeface="Tahoma"/>
                <a:cs typeface="Tahoma"/>
              </a:rPr>
              <a:t>Risques</a:t>
            </a:r>
            <a:r>
              <a:rPr sz="1200" spc="-80" dirty="0">
                <a:solidFill>
                  <a:srgbClr val="1A171C"/>
                </a:solidFill>
                <a:latin typeface="Tahoma"/>
                <a:cs typeface="Tahoma"/>
              </a:rPr>
              <a:t> </a:t>
            </a:r>
            <a:r>
              <a:rPr sz="1200" spc="10" dirty="0">
                <a:solidFill>
                  <a:srgbClr val="1A171C"/>
                </a:solidFill>
                <a:latin typeface="Tahoma"/>
                <a:cs typeface="Tahoma"/>
              </a:rPr>
              <a:t>Majeu</a:t>
            </a:r>
            <a:r>
              <a:rPr sz="1200" spc="-10" dirty="0">
                <a:solidFill>
                  <a:srgbClr val="1A171C"/>
                </a:solidFill>
                <a:latin typeface="Tahoma"/>
                <a:cs typeface="Tahoma"/>
              </a:rPr>
              <a:t>r</a:t>
            </a:r>
            <a:r>
              <a:rPr sz="1200" spc="55" dirty="0">
                <a:solidFill>
                  <a:srgbClr val="1A171C"/>
                </a:solidFill>
                <a:latin typeface="Tahoma"/>
                <a:cs typeface="Tahoma"/>
              </a:rPr>
              <a:t>s</a:t>
            </a:r>
            <a:endParaRPr sz="1200" dirty="0">
              <a:latin typeface="Tahoma"/>
              <a:cs typeface="Tahoma"/>
            </a:endParaRPr>
          </a:p>
          <a:p>
            <a:pPr marL="12700" fontAlgn="auto">
              <a:spcBef>
                <a:spcPts val="0"/>
              </a:spcBef>
              <a:spcAft>
                <a:spcPts val="0"/>
              </a:spcAft>
              <a:defRPr/>
            </a:pPr>
            <a:r>
              <a:rPr sz="1200" b="1" spc="25" dirty="0">
                <a:solidFill>
                  <a:srgbClr val="1A171C"/>
                </a:solidFill>
                <a:latin typeface="Trebuchet MS"/>
                <a:cs typeface="Trebuchet MS"/>
              </a:rPr>
              <a:t>PCS</a:t>
            </a:r>
            <a:r>
              <a:rPr sz="1200" b="1" spc="-85" dirty="0">
                <a:solidFill>
                  <a:srgbClr val="1A171C"/>
                </a:solidFill>
                <a:latin typeface="Trebuchet MS"/>
                <a:cs typeface="Trebuchet MS"/>
              </a:rPr>
              <a:t> </a:t>
            </a:r>
            <a:r>
              <a:rPr sz="1200" b="1" spc="-75" dirty="0">
                <a:solidFill>
                  <a:srgbClr val="1A171C"/>
                </a:solidFill>
                <a:latin typeface="Trebuchet MS"/>
                <a:cs typeface="Trebuchet MS"/>
              </a:rPr>
              <a:t>:</a:t>
            </a:r>
            <a:r>
              <a:rPr sz="1200" b="1" spc="-235" dirty="0">
                <a:solidFill>
                  <a:srgbClr val="1A171C"/>
                </a:solidFill>
                <a:latin typeface="Trebuchet MS"/>
                <a:cs typeface="Trebuchet MS"/>
              </a:rPr>
              <a:t> </a:t>
            </a:r>
            <a:r>
              <a:rPr sz="1200" spc="-40" dirty="0">
                <a:solidFill>
                  <a:srgbClr val="9C9D9F"/>
                </a:solidFill>
                <a:latin typeface="Tahoma"/>
                <a:cs typeface="Tahoma"/>
              </a:rPr>
              <a:t>............</a:t>
            </a:r>
            <a:r>
              <a:rPr sz="1200" spc="20" dirty="0">
                <a:solidFill>
                  <a:srgbClr val="9C9D9F"/>
                </a:solidFill>
                <a:latin typeface="Tahoma"/>
                <a:cs typeface="Tahoma"/>
              </a:rPr>
              <a:t> </a:t>
            </a:r>
            <a:r>
              <a:rPr sz="1200" spc="40" dirty="0">
                <a:solidFill>
                  <a:srgbClr val="1A171C"/>
                </a:solidFill>
                <a:latin typeface="Tahoma"/>
                <a:cs typeface="Tahoma"/>
              </a:rPr>
              <a:t>Plan</a:t>
            </a:r>
            <a:r>
              <a:rPr sz="1200" spc="-80" dirty="0">
                <a:solidFill>
                  <a:srgbClr val="1A171C"/>
                </a:solidFill>
                <a:latin typeface="Tahoma"/>
                <a:cs typeface="Tahoma"/>
              </a:rPr>
              <a:t> </a:t>
            </a:r>
            <a:r>
              <a:rPr sz="1200" spc="20" dirty="0">
                <a:solidFill>
                  <a:srgbClr val="1A171C"/>
                </a:solidFill>
                <a:latin typeface="Tahoma"/>
                <a:cs typeface="Tahoma"/>
              </a:rPr>
              <a:t>Communal</a:t>
            </a:r>
            <a:r>
              <a:rPr sz="1200" spc="-80" dirty="0">
                <a:solidFill>
                  <a:srgbClr val="1A171C"/>
                </a:solidFill>
                <a:latin typeface="Tahoma"/>
                <a:cs typeface="Tahoma"/>
              </a:rPr>
              <a:t> </a:t>
            </a:r>
            <a:r>
              <a:rPr sz="1200" spc="-10" dirty="0">
                <a:solidFill>
                  <a:srgbClr val="1A171C"/>
                </a:solidFill>
                <a:latin typeface="Tahoma"/>
                <a:cs typeface="Tahoma"/>
              </a:rPr>
              <a:t>de</a:t>
            </a:r>
            <a:r>
              <a:rPr sz="1200" spc="-80" dirty="0">
                <a:solidFill>
                  <a:srgbClr val="1A171C"/>
                </a:solidFill>
                <a:latin typeface="Tahoma"/>
                <a:cs typeface="Tahoma"/>
              </a:rPr>
              <a:t> </a:t>
            </a:r>
            <a:r>
              <a:rPr sz="1200" spc="-10" dirty="0">
                <a:solidFill>
                  <a:srgbClr val="1A171C"/>
                </a:solidFill>
                <a:latin typeface="Tahoma"/>
                <a:cs typeface="Tahoma"/>
              </a:rPr>
              <a:t>Sau</a:t>
            </a:r>
            <a:r>
              <a:rPr sz="1200" spc="-25" dirty="0">
                <a:solidFill>
                  <a:srgbClr val="1A171C"/>
                </a:solidFill>
                <a:latin typeface="Tahoma"/>
                <a:cs typeface="Tahoma"/>
              </a:rPr>
              <a:t>v</a:t>
            </a:r>
            <a:r>
              <a:rPr sz="1200" spc="10" dirty="0">
                <a:solidFill>
                  <a:srgbClr val="1A171C"/>
                </a:solidFill>
                <a:latin typeface="Tahoma"/>
                <a:cs typeface="Tahoma"/>
              </a:rPr>
              <a:t>ega</a:t>
            </a:r>
            <a:r>
              <a:rPr sz="1200" spc="-40" dirty="0">
                <a:solidFill>
                  <a:srgbClr val="1A171C"/>
                </a:solidFill>
                <a:latin typeface="Tahoma"/>
                <a:cs typeface="Tahoma"/>
              </a:rPr>
              <a:t>r</a:t>
            </a:r>
            <a:r>
              <a:rPr sz="1200" spc="-10" dirty="0">
                <a:solidFill>
                  <a:srgbClr val="1A171C"/>
                </a:solidFill>
                <a:latin typeface="Tahoma"/>
                <a:cs typeface="Tahoma"/>
              </a:rPr>
              <a:t>de</a:t>
            </a:r>
            <a:endParaRPr sz="1200" dirty="0">
              <a:latin typeface="Tahoma"/>
              <a:cs typeface="Tahoma"/>
            </a:endParaRPr>
          </a:p>
          <a:p>
            <a:pPr marL="12700" fontAlgn="auto">
              <a:spcBef>
                <a:spcPts val="0"/>
              </a:spcBef>
              <a:spcAft>
                <a:spcPts val="0"/>
              </a:spcAft>
              <a:defRPr/>
            </a:pPr>
            <a:r>
              <a:rPr sz="1200" b="1" spc="30" dirty="0">
                <a:solidFill>
                  <a:srgbClr val="1A171C"/>
                </a:solidFill>
                <a:latin typeface="Trebuchet MS"/>
                <a:cs typeface="Trebuchet MS"/>
              </a:rPr>
              <a:t>SDIS:</a:t>
            </a:r>
            <a:r>
              <a:rPr sz="1200" b="1" spc="-70" dirty="0">
                <a:solidFill>
                  <a:srgbClr val="1A171C"/>
                </a:solidFill>
                <a:latin typeface="Trebuchet MS"/>
                <a:cs typeface="Trebuchet MS"/>
              </a:rPr>
              <a:t> </a:t>
            </a:r>
            <a:r>
              <a:rPr sz="1200" spc="-40" dirty="0">
                <a:solidFill>
                  <a:srgbClr val="9C9D9F"/>
                </a:solidFill>
                <a:latin typeface="Tahoma"/>
                <a:cs typeface="Tahoma"/>
              </a:rPr>
              <a:t>...........</a:t>
            </a:r>
            <a:r>
              <a:rPr sz="1200" spc="20" dirty="0">
                <a:solidFill>
                  <a:srgbClr val="9C9D9F"/>
                </a:solidFill>
                <a:latin typeface="Tahoma"/>
                <a:cs typeface="Tahoma"/>
              </a:rPr>
              <a:t> </a:t>
            </a:r>
            <a:r>
              <a:rPr sz="1200" spc="15" dirty="0">
                <a:solidFill>
                  <a:srgbClr val="1A171C"/>
                </a:solidFill>
                <a:latin typeface="Tahoma"/>
                <a:cs typeface="Tahoma"/>
              </a:rPr>
              <a:t>Servi</a:t>
            </a:r>
            <a:r>
              <a:rPr sz="1200" spc="-5" dirty="0">
                <a:solidFill>
                  <a:srgbClr val="1A171C"/>
                </a:solidFill>
                <a:latin typeface="Tahoma"/>
                <a:cs typeface="Tahoma"/>
              </a:rPr>
              <a:t>c</a:t>
            </a:r>
            <a:r>
              <a:rPr sz="1200" dirty="0">
                <a:solidFill>
                  <a:srgbClr val="1A171C"/>
                </a:solidFill>
                <a:latin typeface="Tahoma"/>
                <a:cs typeface="Tahoma"/>
              </a:rPr>
              <a:t>e</a:t>
            </a:r>
            <a:r>
              <a:rPr sz="1200" spc="-80" dirty="0">
                <a:solidFill>
                  <a:srgbClr val="1A171C"/>
                </a:solidFill>
                <a:latin typeface="Tahoma"/>
                <a:cs typeface="Tahoma"/>
              </a:rPr>
              <a:t> </a:t>
            </a:r>
            <a:r>
              <a:rPr sz="1200" spc="5" dirty="0">
                <a:solidFill>
                  <a:srgbClr val="1A171C"/>
                </a:solidFill>
                <a:latin typeface="Tahoma"/>
                <a:cs typeface="Tahoma"/>
              </a:rPr>
              <a:t>Dépar</a:t>
            </a:r>
            <a:r>
              <a:rPr sz="1200" spc="-10" dirty="0">
                <a:solidFill>
                  <a:srgbClr val="1A171C"/>
                </a:solidFill>
                <a:latin typeface="Tahoma"/>
                <a:cs typeface="Tahoma"/>
              </a:rPr>
              <a:t>t</a:t>
            </a:r>
            <a:r>
              <a:rPr sz="1200" spc="5" dirty="0">
                <a:solidFill>
                  <a:srgbClr val="1A171C"/>
                </a:solidFill>
                <a:latin typeface="Tahoma"/>
                <a:cs typeface="Tahoma"/>
              </a:rPr>
              <a:t>emen</a:t>
            </a:r>
            <a:r>
              <a:rPr sz="1200" spc="-10" dirty="0">
                <a:solidFill>
                  <a:srgbClr val="1A171C"/>
                </a:solidFill>
                <a:latin typeface="Tahoma"/>
                <a:cs typeface="Tahoma"/>
              </a:rPr>
              <a:t>t</a:t>
            </a:r>
            <a:r>
              <a:rPr sz="1200" spc="40" dirty="0">
                <a:solidFill>
                  <a:srgbClr val="1A171C"/>
                </a:solidFill>
                <a:latin typeface="Tahoma"/>
                <a:cs typeface="Tahoma"/>
              </a:rPr>
              <a:t>al</a:t>
            </a:r>
            <a:r>
              <a:rPr sz="1200" spc="-80" dirty="0">
                <a:solidFill>
                  <a:srgbClr val="1A171C"/>
                </a:solidFill>
                <a:latin typeface="Tahoma"/>
                <a:cs typeface="Tahoma"/>
              </a:rPr>
              <a:t> </a:t>
            </a:r>
            <a:r>
              <a:rPr sz="1200" spc="-5" dirty="0">
                <a:solidFill>
                  <a:srgbClr val="1A171C"/>
                </a:solidFill>
                <a:latin typeface="Tahoma"/>
                <a:cs typeface="Tahoma"/>
              </a:rPr>
              <a:t>d’In</a:t>
            </a:r>
            <a:r>
              <a:rPr sz="1200" spc="-30" dirty="0">
                <a:solidFill>
                  <a:srgbClr val="1A171C"/>
                </a:solidFill>
                <a:latin typeface="Tahoma"/>
                <a:cs typeface="Tahoma"/>
              </a:rPr>
              <a:t>c</a:t>
            </a:r>
            <a:r>
              <a:rPr sz="1200" spc="5" dirty="0">
                <a:solidFill>
                  <a:srgbClr val="1A171C"/>
                </a:solidFill>
                <a:latin typeface="Tahoma"/>
                <a:cs typeface="Tahoma"/>
              </a:rPr>
              <a:t>endie</a:t>
            </a:r>
            <a:r>
              <a:rPr sz="1200" spc="-80" dirty="0">
                <a:solidFill>
                  <a:srgbClr val="1A171C"/>
                </a:solidFill>
                <a:latin typeface="Tahoma"/>
                <a:cs typeface="Tahoma"/>
              </a:rPr>
              <a:t> </a:t>
            </a:r>
            <a:r>
              <a:rPr sz="1200" dirty="0">
                <a:solidFill>
                  <a:srgbClr val="1A171C"/>
                </a:solidFill>
                <a:latin typeface="Tahoma"/>
                <a:cs typeface="Tahoma"/>
              </a:rPr>
              <a:t>et</a:t>
            </a:r>
            <a:r>
              <a:rPr sz="1200" spc="-80" dirty="0">
                <a:solidFill>
                  <a:srgbClr val="1A171C"/>
                </a:solidFill>
                <a:latin typeface="Tahoma"/>
                <a:cs typeface="Tahoma"/>
              </a:rPr>
              <a:t> </a:t>
            </a:r>
            <a:r>
              <a:rPr sz="1200" spc="-10" dirty="0">
                <a:solidFill>
                  <a:srgbClr val="1A171C"/>
                </a:solidFill>
                <a:latin typeface="Tahoma"/>
                <a:cs typeface="Tahoma"/>
              </a:rPr>
              <a:t>de</a:t>
            </a:r>
            <a:r>
              <a:rPr sz="1200" spc="-80" dirty="0">
                <a:solidFill>
                  <a:srgbClr val="1A171C"/>
                </a:solidFill>
                <a:latin typeface="Tahoma"/>
                <a:cs typeface="Tahoma"/>
              </a:rPr>
              <a:t> </a:t>
            </a:r>
            <a:r>
              <a:rPr sz="1200" spc="25" dirty="0">
                <a:solidFill>
                  <a:srgbClr val="1A171C"/>
                </a:solidFill>
                <a:latin typeface="Tahoma"/>
                <a:cs typeface="Tahoma"/>
              </a:rPr>
              <a:t>Se</a:t>
            </a:r>
            <a:r>
              <a:rPr sz="1200" dirty="0">
                <a:solidFill>
                  <a:srgbClr val="1A171C"/>
                </a:solidFill>
                <a:latin typeface="Tahoma"/>
                <a:cs typeface="Tahoma"/>
              </a:rPr>
              <a:t>c</a:t>
            </a:r>
            <a:r>
              <a:rPr sz="1200" spc="15" dirty="0">
                <a:solidFill>
                  <a:srgbClr val="1A171C"/>
                </a:solidFill>
                <a:latin typeface="Tahoma"/>
                <a:cs typeface="Tahoma"/>
              </a:rPr>
              <a:t>ou</a:t>
            </a:r>
            <a:r>
              <a:rPr sz="1200" spc="-5" dirty="0">
                <a:solidFill>
                  <a:srgbClr val="1A171C"/>
                </a:solidFill>
                <a:latin typeface="Tahoma"/>
                <a:cs typeface="Tahoma"/>
              </a:rPr>
              <a:t>r</a:t>
            </a:r>
            <a:r>
              <a:rPr sz="1200" spc="55" dirty="0">
                <a:solidFill>
                  <a:srgbClr val="1A171C"/>
                </a:solidFill>
                <a:latin typeface="Tahoma"/>
                <a:cs typeface="Tahoma"/>
              </a:rPr>
              <a:t>s</a:t>
            </a:r>
            <a:endParaRPr sz="1200" dirty="0">
              <a:latin typeface="Tahoma"/>
              <a:cs typeface="Tahoma"/>
            </a:endParaRPr>
          </a:p>
          <a:p>
            <a:pPr marL="12700" fontAlgn="auto">
              <a:spcBef>
                <a:spcPts val="0"/>
              </a:spcBef>
              <a:spcAft>
                <a:spcPts val="0"/>
              </a:spcAft>
              <a:defRPr/>
            </a:pPr>
            <a:r>
              <a:rPr sz="1200" b="1" spc="40" dirty="0">
                <a:solidFill>
                  <a:srgbClr val="1A171C"/>
                </a:solidFill>
                <a:latin typeface="Trebuchet MS"/>
                <a:cs typeface="Trebuchet MS"/>
              </a:rPr>
              <a:t>PPRI</a:t>
            </a:r>
            <a:r>
              <a:rPr sz="1200" b="1" spc="-85" dirty="0">
                <a:solidFill>
                  <a:srgbClr val="1A171C"/>
                </a:solidFill>
                <a:latin typeface="Trebuchet MS"/>
                <a:cs typeface="Trebuchet MS"/>
              </a:rPr>
              <a:t> </a:t>
            </a:r>
            <a:r>
              <a:rPr sz="1200" b="1" spc="-75" dirty="0">
                <a:solidFill>
                  <a:srgbClr val="1A171C"/>
                </a:solidFill>
                <a:latin typeface="Trebuchet MS"/>
                <a:cs typeface="Trebuchet MS"/>
              </a:rPr>
              <a:t>:</a:t>
            </a:r>
            <a:r>
              <a:rPr sz="1200" b="1" spc="-105" dirty="0">
                <a:solidFill>
                  <a:srgbClr val="1A171C"/>
                </a:solidFill>
                <a:latin typeface="Trebuchet MS"/>
                <a:cs typeface="Trebuchet MS"/>
              </a:rPr>
              <a:t> </a:t>
            </a:r>
            <a:r>
              <a:rPr sz="1200" spc="-40" dirty="0">
                <a:solidFill>
                  <a:srgbClr val="9C9D9F"/>
                </a:solidFill>
                <a:latin typeface="Tahoma"/>
                <a:cs typeface="Tahoma"/>
              </a:rPr>
              <a:t>..........</a:t>
            </a:r>
            <a:r>
              <a:rPr sz="1200" spc="20" dirty="0">
                <a:solidFill>
                  <a:srgbClr val="9C9D9F"/>
                </a:solidFill>
                <a:latin typeface="Tahoma"/>
                <a:cs typeface="Tahoma"/>
              </a:rPr>
              <a:t> </a:t>
            </a:r>
            <a:r>
              <a:rPr sz="1200" spc="40" dirty="0">
                <a:solidFill>
                  <a:srgbClr val="1A171C"/>
                </a:solidFill>
                <a:latin typeface="Tahoma"/>
                <a:cs typeface="Tahoma"/>
              </a:rPr>
              <a:t>Plan</a:t>
            </a:r>
            <a:r>
              <a:rPr sz="1200" spc="-80" dirty="0">
                <a:solidFill>
                  <a:srgbClr val="1A171C"/>
                </a:solidFill>
                <a:latin typeface="Tahoma"/>
                <a:cs typeface="Tahoma"/>
              </a:rPr>
              <a:t> </a:t>
            </a:r>
            <a:r>
              <a:rPr sz="1200" spc="-10" dirty="0">
                <a:solidFill>
                  <a:srgbClr val="1A171C"/>
                </a:solidFill>
                <a:latin typeface="Tahoma"/>
                <a:cs typeface="Tahoma"/>
              </a:rPr>
              <a:t>de</a:t>
            </a:r>
            <a:r>
              <a:rPr sz="1200" spc="-80" dirty="0">
                <a:solidFill>
                  <a:srgbClr val="1A171C"/>
                </a:solidFill>
                <a:latin typeface="Tahoma"/>
                <a:cs typeface="Tahoma"/>
              </a:rPr>
              <a:t> </a:t>
            </a:r>
            <a:r>
              <a:rPr sz="1200" spc="95" dirty="0">
                <a:solidFill>
                  <a:srgbClr val="1A171C"/>
                </a:solidFill>
                <a:latin typeface="Tahoma"/>
                <a:cs typeface="Tahoma"/>
              </a:rPr>
              <a:t>P</a:t>
            </a:r>
            <a:r>
              <a:rPr sz="1200" spc="15" dirty="0">
                <a:solidFill>
                  <a:srgbClr val="1A171C"/>
                </a:solidFill>
                <a:latin typeface="Tahoma"/>
                <a:cs typeface="Tahoma"/>
              </a:rPr>
              <a:t>r</a:t>
            </a:r>
            <a:r>
              <a:rPr sz="1200" spc="-15" dirty="0">
                <a:solidFill>
                  <a:srgbClr val="1A171C"/>
                </a:solidFill>
                <a:latin typeface="Tahoma"/>
                <a:cs typeface="Tahoma"/>
              </a:rPr>
              <a:t>é</a:t>
            </a:r>
            <a:r>
              <a:rPr sz="1200" spc="-85" dirty="0">
                <a:solidFill>
                  <a:srgbClr val="1A171C"/>
                </a:solidFill>
                <a:latin typeface="Tahoma"/>
                <a:cs typeface="Tahoma"/>
              </a:rPr>
              <a:t>v</a:t>
            </a:r>
            <a:r>
              <a:rPr sz="1200" dirty="0">
                <a:solidFill>
                  <a:srgbClr val="1A171C"/>
                </a:solidFill>
                <a:latin typeface="Tahoma"/>
                <a:cs typeface="Tahoma"/>
              </a:rPr>
              <a:t>ention</a:t>
            </a:r>
            <a:r>
              <a:rPr sz="1200" spc="-80" dirty="0">
                <a:solidFill>
                  <a:srgbClr val="1A171C"/>
                </a:solidFill>
                <a:latin typeface="Tahoma"/>
                <a:cs typeface="Tahoma"/>
              </a:rPr>
              <a:t> </a:t>
            </a:r>
            <a:r>
              <a:rPr sz="1200" spc="-10" dirty="0">
                <a:solidFill>
                  <a:srgbClr val="1A171C"/>
                </a:solidFill>
                <a:latin typeface="Tahoma"/>
                <a:cs typeface="Tahoma"/>
              </a:rPr>
              <a:t>du</a:t>
            </a:r>
            <a:r>
              <a:rPr sz="1200" spc="-80" dirty="0">
                <a:solidFill>
                  <a:srgbClr val="1A171C"/>
                </a:solidFill>
                <a:latin typeface="Tahoma"/>
                <a:cs typeface="Tahoma"/>
              </a:rPr>
              <a:t> </a:t>
            </a:r>
            <a:r>
              <a:rPr sz="1200" spc="15" dirty="0">
                <a:solidFill>
                  <a:srgbClr val="1A171C"/>
                </a:solidFill>
                <a:latin typeface="Tahoma"/>
                <a:cs typeface="Tahoma"/>
              </a:rPr>
              <a:t>Risque</a:t>
            </a:r>
            <a:r>
              <a:rPr sz="1200" spc="-80" dirty="0">
                <a:solidFill>
                  <a:srgbClr val="1A171C"/>
                </a:solidFill>
                <a:latin typeface="Tahoma"/>
                <a:cs typeface="Tahoma"/>
              </a:rPr>
              <a:t> </a:t>
            </a:r>
            <a:r>
              <a:rPr sz="1200" spc="-15" dirty="0">
                <a:solidFill>
                  <a:srgbClr val="1A171C"/>
                </a:solidFill>
                <a:latin typeface="Tahoma"/>
                <a:cs typeface="Tahoma"/>
              </a:rPr>
              <a:t>Inondation</a:t>
            </a:r>
            <a:endParaRPr sz="1200" dirty="0">
              <a:latin typeface="Tahoma"/>
              <a:cs typeface="Tahoma"/>
            </a:endParaRPr>
          </a:p>
        </p:txBody>
      </p:sp>
      <p:sp>
        <p:nvSpPr>
          <p:cNvPr id="35" name="object 35"/>
          <p:cNvSpPr txBox="1"/>
          <p:nvPr/>
        </p:nvSpPr>
        <p:spPr>
          <a:xfrm>
            <a:off x="2844800" y="4171950"/>
            <a:ext cx="4333875" cy="611188"/>
          </a:xfrm>
          <a:prstGeom prst="rect">
            <a:avLst/>
          </a:prstGeom>
        </p:spPr>
        <p:txBody>
          <a:bodyPr lIns="0" tIns="0" rIns="0" bIns="0">
            <a:spAutoFit/>
          </a:bodyPr>
          <a:lstStyle/>
          <a:p>
            <a:pPr marL="12700" fontAlgn="auto">
              <a:spcBef>
                <a:spcPts val="0"/>
              </a:spcBef>
              <a:spcAft>
                <a:spcPts val="0"/>
              </a:spcAft>
              <a:defRPr/>
            </a:pPr>
            <a:r>
              <a:rPr sz="1600" b="1" spc="30" dirty="0">
                <a:solidFill>
                  <a:srgbClr val="1A171C"/>
                </a:solidFill>
                <a:latin typeface="Trebuchet MS"/>
                <a:cs typeface="Trebuchet MS"/>
              </a:rPr>
              <a:t>LISTE</a:t>
            </a:r>
            <a:r>
              <a:rPr sz="1600" b="1" spc="-114" dirty="0">
                <a:solidFill>
                  <a:srgbClr val="1A171C"/>
                </a:solidFill>
                <a:latin typeface="Trebuchet MS"/>
                <a:cs typeface="Trebuchet MS"/>
              </a:rPr>
              <a:t> </a:t>
            </a:r>
            <a:r>
              <a:rPr sz="1600" b="1" spc="60" dirty="0">
                <a:solidFill>
                  <a:srgbClr val="1A171C"/>
                </a:solidFill>
                <a:latin typeface="Trebuchet MS"/>
                <a:cs typeface="Trebuchet MS"/>
              </a:rPr>
              <a:t>DES</a:t>
            </a:r>
            <a:r>
              <a:rPr sz="1600" b="1" spc="-114" dirty="0">
                <a:solidFill>
                  <a:srgbClr val="1A171C"/>
                </a:solidFill>
                <a:latin typeface="Trebuchet MS"/>
                <a:cs typeface="Trebuchet MS"/>
              </a:rPr>
              <a:t> </a:t>
            </a:r>
            <a:r>
              <a:rPr sz="1600" b="1" spc="35" dirty="0">
                <a:solidFill>
                  <a:srgbClr val="1A171C"/>
                </a:solidFill>
                <a:latin typeface="Trebuchet MS"/>
                <a:cs typeface="Trebuchet MS"/>
              </a:rPr>
              <a:t>DESTIN</a:t>
            </a:r>
            <a:r>
              <a:rPr sz="1600" b="1" spc="-60" dirty="0">
                <a:solidFill>
                  <a:srgbClr val="1A171C"/>
                </a:solidFill>
                <a:latin typeface="Trebuchet MS"/>
                <a:cs typeface="Trebuchet MS"/>
              </a:rPr>
              <a:t>A</a:t>
            </a:r>
            <a:r>
              <a:rPr sz="1600" b="1" spc="-170" dirty="0">
                <a:solidFill>
                  <a:srgbClr val="1A171C"/>
                </a:solidFill>
                <a:latin typeface="Trebuchet MS"/>
                <a:cs typeface="Trebuchet MS"/>
              </a:rPr>
              <a:t>T</a:t>
            </a:r>
            <a:r>
              <a:rPr sz="1600" b="1" spc="55" dirty="0">
                <a:solidFill>
                  <a:srgbClr val="1A171C"/>
                </a:solidFill>
                <a:latin typeface="Trebuchet MS"/>
                <a:cs typeface="Trebuchet MS"/>
              </a:rPr>
              <a:t>AIRES</a:t>
            </a:r>
            <a:endParaRPr sz="1600" dirty="0">
              <a:latin typeface="Trebuchet MS"/>
              <a:cs typeface="Trebuchet MS"/>
            </a:endParaRPr>
          </a:p>
          <a:p>
            <a:pPr marL="12700" fontAlgn="auto">
              <a:spcBef>
                <a:spcPts val="1360"/>
              </a:spcBef>
              <a:spcAft>
                <a:spcPts val="0"/>
              </a:spcAft>
              <a:defRPr/>
            </a:pPr>
            <a:r>
              <a:rPr sz="1200" u="sng" spc="40" dirty="0">
                <a:solidFill>
                  <a:srgbClr val="1A171C"/>
                </a:solidFill>
                <a:latin typeface="Tahoma"/>
                <a:cs typeface="Tahoma"/>
              </a:rPr>
              <a:t>Le</a:t>
            </a:r>
            <a:r>
              <a:rPr sz="1200" u="sng" spc="-80" dirty="0">
                <a:solidFill>
                  <a:srgbClr val="1A171C"/>
                </a:solidFill>
                <a:latin typeface="Tahoma"/>
                <a:cs typeface="Tahoma"/>
              </a:rPr>
              <a:t> </a:t>
            </a:r>
            <a:r>
              <a:rPr sz="1200" u="sng" spc="5" dirty="0">
                <a:solidFill>
                  <a:srgbClr val="1A171C"/>
                </a:solidFill>
                <a:latin typeface="Tahoma"/>
                <a:cs typeface="Tahoma"/>
              </a:rPr>
              <a:t>document</a:t>
            </a:r>
            <a:r>
              <a:rPr sz="1200" u="sng" spc="-80" dirty="0">
                <a:solidFill>
                  <a:srgbClr val="1A171C"/>
                </a:solidFill>
                <a:latin typeface="Tahoma"/>
                <a:cs typeface="Tahoma"/>
              </a:rPr>
              <a:t> </a:t>
            </a:r>
            <a:r>
              <a:rPr sz="1200" u="sng" spc="-25" dirty="0">
                <a:solidFill>
                  <a:srgbClr val="1A171C"/>
                </a:solidFill>
                <a:latin typeface="Tahoma"/>
                <a:cs typeface="Tahoma"/>
              </a:rPr>
              <a:t>DICRIM</a:t>
            </a:r>
            <a:r>
              <a:rPr sz="1200" u="sng" spc="-80" dirty="0">
                <a:solidFill>
                  <a:srgbClr val="1A171C"/>
                </a:solidFill>
                <a:latin typeface="Tahoma"/>
                <a:cs typeface="Tahoma"/>
              </a:rPr>
              <a:t> </a:t>
            </a:r>
            <a:r>
              <a:rPr sz="1200" u="sng" dirty="0">
                <a:solidFill>
                  <a:srgbClr val="1A171C"/>
                </a:solidFill>
                <a:latin typeface="Tahoma"/>
                <a:cs typeface="Tahoma"/>
              </a:rPr>
              <a:t>a</a:t>
            </a:r>
            <a:r>
              <a:rPr sz="1200" u="sng" spc="-80" dirty="0">
                <a:solidFill>
                  <a:srgbClr val="1A171C"/>
                </a:solidFill>
                <a:latin typeface="Tahoma"/>
                <a:cs typeface="Tahoma"/>
              </a:rPr>
              <a:t> </a:t>
            </a:r>
            <a:r>
              <a:rPr sz="1200" u="sng" dirty="0">
                <a:solidFill>
                  <a:srgbClr val="1A171C"/>
                </a:solidFill>
                <a:latin typeface="Tahoma"/>
                <a:cs typeface="Tahoma"/>
              </a:rPr>
              <a:t>été</a:t>
            </a:r>
            <a:r>
              <a:rPr sz="1200" u="sng" spc="-80" dirty="0">
                <a:solidFill>
                  <a:srgbClr val="1A171C"/>
                </a:solidFill>
                <a:latin typeface="Tahoma"/>
                <a:cs typeface="Tahoma"/>
              </a:rPr>
              <a:t> </a:t>
            </a:r>
            <a:r>
              <a:rPr sz="1200" u="sng" spc="30" dirty="0">
                <a:solidFill>
                  <a:srgbClr val="1A171C"/>
                </a:solidFill>
                <a:latin typeface="Tahoma"/>
                <a:cs typeface="Tahoma"/>
              </a:rPr>
              <a:t>t</a:t>
            </a:r>
            <a:r>
              <a:rPr sz="1200" u="sng" spc="15" dirty="0">
                <a:solidFill>
                  <a:srgbClr val="1A171C"/>
                </a:solidFill>
                <a:latin typeface="Tahoma"/>
                <a:cs typeface="Tahoma"/>
              </a:rPr>
              <a:t>r</a:t>
            </a:r>
            <a:r>
              <a:rPr sz="1200" u="sng" spc="30" dirty="0">
                <a:solidFill>
                  <a:srgbClr val="1A171C"/>
                </a:solidFill>
                <a:latin typeface="Tahoma"/>
                <a:cs typeface="Tahoma"/>
              </a:rPr>
              <a:t>ansmis</a:t>
            </a:r>
            <a:r>
              <a:rPr sz="1200" u="sng" spc="-80" dirty="0">
                <a:solidFill>
                  <a:srgbClr val="1A171C"/>
                </a:solidFill>
                <a:latin typeface="Tahoma"/>
                <a:cs typeface="Tahoma"/>
              </a:rPr>
              <a:t> </a:t>
            </a:r>
            <a:r>
              <a:rPr sz="1200" u="sng" spc="-10" dirty="0">
                <a:solidFill>
                  <a:srgbClr val="1A171C"/>
                </a:solidFill>
                <a:latin typeface="Tahoma"/>
                <a:cs typeface="Tahoma"/>
              </a:rPr>
              <a:t>aux</a:t>
            </a:r>
            <a:r>
              <a:rPr sz="1200" u="sng" spc="-80" dirty="0">
                <a:solidFill>
                  <a:srgbClr val="1A171C"/>
                </a:solidFill>
                <a:latin typeface="Tahoma"/>
                <a:cs typeface="Tahoma"/>
              </a:rPr>
              <a:t> </a:t>
            </a:r>
            <a:r>
              <a:rPr sz="1200" u="sng" spc="15" dirty="0">
                <a:solidFill>
                  <a:srgbClr val="1A171C"/>
                </a:solidFill>
                <a:latin typeface="Tahoma"/>
                <a:cs typeface="Tahoma"/>
              </a:rPr>
              <a:t>de</a:t>
            </a:r>
            <a:r>
              <a:rPr sz="1200" u="sng" dirty="0">
                <a:solidFill>
                  <a:srgbClr val="1A171C"/>
                </a:solidFill>
                <a:latin typeface="Tahoma"/>
                <a:cs typeface="Tahoma"/>
              </a:rPr>
              <a:t>s</a:t>
            </a:r>
            <a:r>
              <a:rPr sz="1200" u="sng" spc="5" dirty="0">
                <a:solidFill>
                  <a:srgbClr val="1A171C"/>
                </a:solidFill>
                <a:latin typeface="Tahoma"/>
                <a:cs typeface="Tahoma"/>
              </a:rPr>
              <a:t>tina</a:t>
            </a:r>
            <a:r>
              <a:rPr sz="1200" u="sng" spc="-10" dirty="0">
                <a:solidFill>
                  <a:srgbClr val="1A171C"/>
                </a:solidFill>
                <a:latin typeface="Tahoma"/>
                <a:cs typeface="Tahoma"/>
              </a:rPr>
              <a:t>t</a:t>
            </a:r>
            <a:r>
              <a:rPr sz="1200" u="sng" spc="30" dirty="0">
                <a:solidFill>
                  <a:srgbClr val="1A171C"/>
                </a:solidFill>
                <a:latin typeface="Tahoma"/>
                <a:cs typeface="Tahoma"/>
              </a:rPr>
              <a:t>ai</a:t>
            </a:r>
            <a:r>
              <a:rPr sz="1200" u="sng" spc="-15" dirty="0">
                <a:solidFill>
                  <a:srgbClr val="1A171C"/>
                </a:solidFill>
                <a:latin typeface="Tahoma"/>
                <a:cs typeface="Tahoma"/>
              </a:rPr>
              <a:t>r</a:t>
            </a:r>
            <a:r>
              <a:rPr sz="1200" u="sng" spc="25" dirty="0">
                <a:solidFill>
                  <a:srgbClr val="1A171C"/>
                </a:solidFill>
                <a:latin typeface="Tahoma"/>
                <a:cs typeface="Tahoma"/>
              </a:rPr>
              <a:t>es</a:t>
            </a:r>
            <a:r>
              <a:rPr sz="1200" u="sng" spc="-80" dirty="0">
                <a:solidFill>
                  <a:srgbClr val="1A171C"/>
                </a:solidFill>
                <a:latin typeface="Tahoma"/>
                <a:cs typeface="Tahoma"/>
              </a:rPr>
              <a:t> </a:t>
            </a:r>
            <a:r>
              <a:rPr sz="1200" u="sng" spc="5" dirty="0">
                <a:solidFill>
                  <a:srgbClr val="1A171C"/>
                </a:solidFill>
                <a:latin typeface="Tahoma"/>
                <a:cs typeface="Tahoma"/>
              </a:rPr>
              <a:t>sui</a:t>
            </a:r>
            <a:r>
              <a:rPr sz="1200" u="sng" spc="-10" dirty="0">
                <a:solidFill>
                  <a:srgbClr val="1A171C"/>
                </a:solidFill>
                <a:latin typeface="Tahoma"/>
                <a:cs typeface="Tahoma"/>
              </a:rPr>
              <a:t>v</a:t>
            </a:r>
            <a:r>
              <a:rPr sz="1200" u="sng" spc="10" dirty="0">
                <a:solidFill>
                  <a:srgbClr val="1A171C"/>
                </a:solidFill>
                <a:latin typeface="Tahoma"/>
                <a:cs typeface="Tahoma"/>
              </a:rPr>
              <a:t>ants</a:t>
            </a:r>
            <a:r>
              <a:rPr sz="1200" u="sng" spc="-80" dirty="0">
                <a:solidFill>
                  <a:srgbClr val="1A171C"/>
                </a:solidFill>
                <a:latin typeface="Tahoma"/>
                <a:cs typeface="Tahoma"/>
              </a:rPr>
              <a:t> </a:t>
            </a:r>
            <a:r>
              <a:rPr sz="1200" u="sng" spc="-75" dirty="0">
                <a:solidFill>
                  <a:srgbClr val="1A171C"/>
                </a:solidFill>
                <a:latin typeface="Tahoma"/>
                <a:cs typeface="Tahoma"/>
              </a:rPr>
              <a:t>:</a:t>
            </a:r>
            <a:endParaRPr sz="1200" u="sng" dirty="0">
              <a:latin typeface="Tahoma"/>
              <a:cs typeface="Tahoma"/>
            </a:endParaRPr>
          </a:p>
        </p:txBody>
      </p:sp>
      <p:sp>
        <p:nvSpPr>
          <p:cNvPr id="15391" name="object 36"/>
          <p:cNvSpPr txBox="1">
            <a:spLocks noChangeArrowheads="1"/>
          </p:cNvSpPr>
          <p:nvPr/>
        </p:nvSpPr>
        <p:spPr bwMode="auto">
          <a:xfrm>
            <a:off x="2819400" y="4940300"/>
            <a:ext cx="4064000" cy="923925"/>
          </a:xfrm>
          <a:prstGeom prst="rect">
            <a:avLst/>
          </a:prstGeom>
          <a:noFill/>
          <a:ln w="9525">
            <a:noFill/>
            <a:miter lim="800000"/>
            <a:headEnd/>
            <a:tailEnd/>
          </a:ln>
        </p:spPr>
        <p:txBody>
          <a:bodyPr lIns="0" tIns="0" rIns="0" bIns="0">
            <a:spAutoFit/>
          </a:bodyPr>
          <a:lstStyle/>
          <a:p>
            <a:pPr marL="12700"/>
            <a:r>
              <a:rPr lang="fr-FR" sz="1200" dirty="0">
                <a:solidFill>
                  <a:srgbClr val="1A171C"/>
                </a:solidFill>
                <a:latin typeface="Tahoma" pitchFamily="34" charset="0"/>
                <a:cs typeface="Tahoma" pitchFamily="34" charset="0"/>
              </a:rPr>
              <a:t>Préfecture du GARD………</a:t>
            </a:r>
            <a:r>
              <a:rPr lang="fr-FR" sz="1200" dirty="0">
                <a:solidFill>
                  <a:srgbClr val="9C9D9F"/>
                </a:solidFill>
                <a:latin typeface="Tahoma" pitchFamily="34" charset="0"/>
                <a:cs typeface="Tahoma" pitchFamily="34" charset="0"/>
              </a:rPr>
              <a:t>..................................................</a:t>
            </a:r>
            <a:endParaRPr lang="fr-FR" sz="1200" dirty="0">
              <a:latin typeface="Tahoma" pitchFamily="34" charset="0"/>
              <a:cs typeface="Tahoma" pitchFamily="34" charset="0"/>
            </a:endParaRPr>
          </a:p>
          <a:p>
            <a:pPr marL="12700" algn="just"/>
            <a:r>
              <a:rPr lang="fr-FR" sz="1200" dirty="0">
                <a:solidFill>
                  <a:srgbClr val="1A171C"/>
                </a:solidFill>
                <a:latin typeface="Tahoma" pitchFamily="34" charset="0"/>
                <a:cs typeface="Tahoma" pitchFamily="34" charset="0"/>
              </a:rPr>
              <a:t>Mairie de CAVILLARGUES</a:t>
            </a:r>
            <a:r>
              <a:rPr lang="fr-FR" sz="1200" dirty="0">
                <a:solidFill>
                  <a:srgbClr val="9C9D9F"/>
                </a:solidFill>
                <a:latin typeface="Tahoma" pitchFamily="34" charset="0"/>
                <a:cs typeface="Tahoma" pitchFamily="34" charset="0"/>
              </a:rPr>
              <a:t>...................................................</a:t>
            </a:r>
            <a:endParaRPr lang="fr-FR" sz="1200" dirty="0">
              <a:latin typeface="Tahoma" pitchFamily="34" charset="0"/>
              <a:cs typeface="Tahoma" pitchFamily="34" charset="0"/>
            </a:endParaRPr>
          </a:p>
          <a:p>
            <a:pPr marL="12700"/>
            <a:r>
              <a:rPr lang="fr-FR" sz="1200" dirty="0">
                <a:solidFill>
                  <a:srgbClr val="1A171C"/>
                </a:solidFill>
                <a:latin typeface="Tahoma" pitchFamily="34" charset="0"/>
                <a:cs typeface="Tahoma" pitchFamily="34" charset="0"/>
              </a:rPr>
              <a:t>SDIS</a:t>
            </a:r>
            <a:r>
              <a:rPr lang="fr-FR" sz="1000" dirty="0">
                <a:solidFill>
                  <a:srgbClr val="1A171C"/>
                </a:solidFill>
                <a:latin typeface="Tahoma" pitchFamily="34" charset="0"/>
                <a:cs typeface="Tahoma" pitchFamily="34" charset="0"/>
              </a:rPr>
              <a:t>(Service Départemental d’Incendie et de Secours) </a:t>
            </a:r>
            <a:r>
              <a:rPr lang="fr-FR" sz="1200" dirty="0">
                <a:solidFill>
                  <a:srgbClr val="9C9D9F"/>
                </a:solidFill>
                <a:latin typeface="Tahoma" pitchFamily="34" charset="0"/>
                <a:cs typeface="Tahoma" pitchFamily="34" charset="0"/>
              </a:rPr>
              <a:t>...................</a:t>
            </a:r>
          </a:p>
          <a:p>
            <a:pPr marL="12700"/>
            <a:r>
              <a:rPr lang="fr-FR" sz="1200" dirty="0">
                <a:solidFill>
                  <a:srgbClr val="1A171C"/>
                </a:solidFill>
                <a:latin typeface="Tahoma" pitchFamily="34" charset="0"/>
                <a:cs typeface="Tahoma" pitchFamily="34" charset="0"/>
              </a:rPr>
              <a:t>Brigade de Gendarmerie </a:t>
            </a:r>
            <a:r>
              <a:rPr lang="fr-FR" sz="1200" dirty="0">
                <a:solidFill>
                  <a:srgbClr val="9C9D9F"/>
                </a:solidFill>
                <a:latin typeface="Tahoma" pitchFamily="34" charset="0"/>
                <a:cs typeface="Tahoma" pitchFamily="34" charset="0"/>
              </a:rPr>
              <a:t>...................................................</a:t>
            </a:r>
            <a:endParaRPr lang="fr-FR" sz="1200" dirty="0">
              <a:latin typeface="Tahoma" pitchFamily="34" charset="0"/>
              <a:cs typeface="Tahoma" pitchFamily="34" charset="0"/>
            </a:endParaRPr>
          </a:p>
          <a:p>
            <a:pPr marL="12700" algn="just"/>
            <a:r>
              <a:rPr lang="fr-FR" sz="1200" dirty="0">
                <a:solidFill>
                  <a:srgbClr val="1A171C"/>
                </a:solidFill>
                <a:latin typeface="Tahoma" pitchFamily="34" charset="0"/>
                <a:cs typeface="Tahoma" pitchFamily="34" charset="0"/>
              </a:rPr>
              <a:t>Sapeurs pompiers</a:t>
            </a:r>
            <a:r>
              <a:rPr lang="fr-FR" sz="1200" dirty="0">
                <a:solidFill>
                  <a:srgbClr val="9C9D9F"/>
                </a:solidFill>
                <a:latin typeface="Tahoma" pitchFamily="34" charset="0"/>
                <a:cs typeface="Tahoma" pitchFamily="34" charset="0"/>
              </a:rPr>
              <a:t>.............................................................</a:t>
            </a:r>
            <a:endParaRPr lang="fr-FR" sz="1200" dirty="0">
              <a:latin typeface="Tahoma" pitchFamily="34" charset="0"/>
              <a:cs typeface="Tahoma" pitchFamily="34" charset="0"/>
            </a:endParaRPr>
          </a:p>
        </p:txBody>
      </p:sp>
      <p:sp>
        <p:nvSpPr>
          <p:cNvPr id="15392" name="object 37"/>
          <p:cNvSpPr txBox="1">
            <a:spLocks noChangeArrowheads="1"/>
          </p:cNvSpPr>
          <p:nvPr/>
        </p:nvSpPr>
        <p:spPr bwMode="auto">
          <a:xfrm>
            <a:off x="6934200" y="4940300"/>
            <a:ext cx="2378075" cy="923925"/>
          </a:xfrm>
          <a:prstGeom prst="rect">
            <a:avLst/>
          </a:prstGeom>
          <a:noFill/>
          <a:ln w="9525">
            <a:noFill/>
            <a:miter lim="800000"/>
            <a:headEnd/>
            <a:tailEnd/>
          </a:ln>
        </p:spPr>
        <p:txBody>
          <a:bodyPr lIns="0" tIns="0" rIns="0" bIns="0">
            <a:spAutoFit/>
          </a:bodyPr>
          <a:lstStyle/>
          <a:p>
            <a:pPr marL="12700"/>
            <a:r>
              <a:rPr lang="fr-FR" sz="1200" dirty="0">
                <a:solidFill>
                  <a:srgbClr val="1A171C"/>
                </a:solidFill>
                <a:latin typeface="Tahoma" pitchFamily="34" charset="0"/>
                <a:cs typeface="Tahoma" pitchFamily="34" charset="0"/>
              </a:rPr>
              <a:t>Direction du cabinet Sécurité Civile Conseil municipal</a:t>
            </a:r>
            <a:endParaRPr lang="fr-FR" sz="1200" dirty="0">
              <a:latin typeface="Tahoma" pitchFamily="34" charset="0"/>
              <a:cs typeface="Tahoma" pitchFamily="34" charset="0"/>
            </a:endParaRPr>
          </a:p>
          <a:p>
            <a:pPr marL="12700"/>
            <a:r>
              <a:rPr lang="fr-FR" sz="1200" dirty="0">
                <a:solidFill>
                  <a:srgbClr val="1A171C"/>
                </a:solidFill>
                <a:latin typeface="Tahoma" pitchFamily="34" charset="0"/>
                <a:cs typeface="Tahoma" pitchFamily="34" charset="0"/>
              </a:rPr>
              <a:t> Nîmes</a:t>
            </a:r>
            <a:endParaRPr lang="fr-FR" sz="1200" dirty="0">
              <a:latin typeface="Tahoma" pitchFamily="34" charset="0"/>
              <a:cs typeface="Tahoma" pitchFamily="34" charset="0"/>
            </a:endParaRPr>
          </a:p>
          <a:p>
            <a:pPr marL="12700"/>
            <a:r>
              <a:rPr lang="fr-FR" sz="1200" dirty="0" err="1">
                <a:solidFill>
                  <a:srgbClr val="1A171C"/>
                </a:solidFill>
                <a:latin typeface="Tahoma" pitchFamily="34" charset="0"/>
                <a:cs typeface="Tahoma" pitchFamily="34" charset="0"/>
              </a:rPr>
              <a:t>Laudun</a:t>
            </a:r>
            <a:endParaRPr lang="fr-FR" sz="1200" dirty="0">
              <a:solidFill>
                <a:srgbClr val="1A171C"/>
              </a:solidFill>
              <a:latin typeface="Tahoma" pitchFamily="34" charset="0"/>
              <a:cs typeface="Tahoma" pitchFamily="34" charset="0"/>
            </a:endParaRPr>
          </a:p>
          <a:p>
            <a:pPr marL="12700"/>
            <a:r>
              <a:rPr lang="fr-FR" sz="1200" dirty="0" err="1">
                <a:solidFill>
                  <a:srgbClr val="1A171C"/>
                </a:solidFill>
                <a:latin typeface="Tahoma" pitchFamily="34" charset="0"/>
                <a:cs typeface="Tahoma" pitchFamily="34" charset="0"/>
              </a:rPr>
              <a:t>Tresques</a:t>
            </a:r>
            <a:endParaRPr lang="fr-FR" sz="1200" dirty="0">
              <a:latin typeface="Tahoma" pitchFamily="34" charset="0"/>
              <a:cs typeface="Tahoma" pitchFamily="34" charset="0"/>
            </a:endParaRPr>
          </a:p>
        </p:txBody>
      </p:sp>
      <p:sp>
        <p:nvSpPr>
          <p:cNvPr id="38" name="object 38"/>
          <p:cNvSpPr txBox="1"/>
          <p:nvPr/>
        </p:nvSpPr>
        <p:spPr>
          <a:xfrm>
            <a:off x="2819400" y="6221413"/>
            <a:ext cx="5207000" cy="554037"/>
          </a:xfrm>
          <a:prstGeom prst="rect">
            <a:avLst/>
          </a:prstGeom>
        </p:spPr>
        <p:txBody>
          <a:bodyPr lIns="0" tIns="0" rIns="0" bIns="0">
            <a:spAutoFit/>
          </a:bodyPr>
          <a:lstStyle/>
          <a:p>
            <a:pPr marL="12700" fontAlgn="auto">
              <a:spcBef>
                <a:spcPts val="0"/>
              </a:spcBef>
              <a:spcAft>
                <a:spcPts val="0"/>
              </a:spcAft>
              <a:defRPr/>
            </a:pPr>
            <a:r>
              <a:rPr sz="1200" spc="20" dirty="0">
                <a:solidFill>
                  <a:srgbClr val="1A171C"/>
                </a:solidFill>
                <a:latin typeface="Tahoma"/>
                <a:cs typeface="Tahoma"/>
              </a:rPr>
              <a:t>Ce</a:t>
            </a:r>
            <a:r>
              <a:rPr sz="1200" spc="-80" dirty="0">
                <a:solidFill>
                  <a:srgbClr val="1A171C"/>
                </a:solidFill>
                <a:latin typeface="Tahoma"/>
                <a:cs typeface="Tahoma"/>
              </a:rPr>
              <a:t> </a:t>
            </a:r>
            <a:r>
              <a:rPr sz="1200" spc="-25" dirty="0">
                <a:solidFill>
                  <a:srgbClr val="1A171C"/>
                </a:solidFill>
                <a:latin typeface="Tahoma"/>
                <a:cs typeface="Tahoma"/>
              </a:rPr>
              <a:t>DICRIM</a:t>
            </a:r>
            <a:r>
              <a:rPr sz="1200" spc="-80" dirty="0">
                <a:solidFill>
                  <a:srgbClr val="1A171C"/>
                </a:solidFill>
                <a:latin typeface="Tahoma"/>
                <a:cs typeface="Tahoma"/>
              </a:rPr>
              <a:t> </a:t>
            </a:r>
            <a:r>
              <a:rPr sz="1200" spc="30" dirty="0">
                <a:solidFill>
                  <a:srgbClr val="1A171C"/>
                </a:solidFill>
                <a:latin typeface="Tahoma"/>
                <a:cs typeface="Tahoma"/>
              </a:rPr>
              <a:t>e</a:t>
            </a:r>
            <a:r>
              <a:rPr sz="1200" spc="10" dirty="0">
                <a:solidFill>
                  <a:srgbClr val="1A171C"/>
                </a:solidFill>
                <a:latin typeface="Tahoma"/>
                <a:cs typeface="Tahoma"/>
              </a:rPr>
              <a:t>s</a:t>
            </a:r>
            <a:r>
              <a:rPr sz="1200" spc="-5" dirty="0">
                <a:solidFill>
                  <a:srgbClr val="1A171C"/>
                </a:solidFill>
                <a:latin typeface="Tahoma"/>
                <a:cs typeface="Tahoma"/>
              </a:rPr>
              <a:t>t</a:t>
            </a:r>
            <a:r>
              <a:rPr sz="1200" spc="-80" dirty="0">
                <a:solidFill>
                  <a:srgbClr val="1A171C"/>
                </a:solidFill>
                <a:latin typeface="Tahoma"/>
                <a:cs typeface="Tahoma"/>
              </a:rPr>
              <a:t> </a:t>
            </a:r>
            <a:r>
              <a:rPr sz="1200" spc="10" dirty="0">
                <a:solidFill>
                  <a:srgbClr val="1A171C"/>
                </a:solidFill>
                <a:latin typeface="Tahoma"/>
                <a:cs typeface="Tahoma"/>
              </a:rPr>
              <a:t>c</a:t>
            </a:r>
            <a:r>
              <a:rPr sz="1200" spc="20" dirty="0">
                <a:solidFill>
                  <a:srgbClr val="1A171C"/>
                </a:solidFill>
                <a:latin typeface="Tahoma"/>
                <a:cs typeface="Tahoma"/>
              </a:rPr>
              <a:t>onsul</a:t>
            </a:r>
            <a:r>
              <a:rPr sz="1200" spc="5" dirty="0">
                <a:solidFill>
                  <a:srgbClr val="1A171C"/>
                </a:solidFill>
                <a:latin typeface="Tahoma"/>
                <a:cs typeface="Tahoma"/>
              </a:rPr>
              <a:t>t</a:t>
            </a:r>
            <a:r>
              <a:rPr sz="1200" spc="25" dirty="0">
                <a:solidFill>
                  <a:srgbClr val="1A171C"/>
                </a:solidFill>
                <a:latin typeface="Tahoma"/>
                <a:cs typeface="Tahoma"/>
              </a:rPr>
              <a:t>ab</a:t>
            </a:r>
            <a:r>
              <a:rPr sz="1200" spc="-20" dirty="0">
                <a:solidFill>
                  <a:srgbClr val="1A171C"/>
                </a:solidFill>
                <a:latin typeface="Tahoma"/>
                <a:cs typeface="Tahoma"/>
              </a:rPr>
              <a:t>l</a:t>
            </a:r>
            <a:r>
              <a:rPr sz="1200" dirty="0">
                <a:solidFill>
                  <a:srgbClr val="1A171C"/>
                </a:solidFill>
                <a:latin typeface="Tahoma"/>
                <a:cs typeface="Tahoma"/>
              </a:rPr>
              <a:t>e</a:t>
            </a:r>
            <a:r>
              <a:rPr sz="1200" spc="-80" dirty="0">
                <a:solidFill>
                  <a:srgbClr val="1A171C"/>
                </a:solidFill>
                <a:latin typeface="Tahoma"/>
                <a:cs typeface="Tahoma"/>
              </a:rPr>
              <a:t> </a:t>
            </a:r>
            <a:r>
              <a:rPr sz="1200" spc="-75" dirty="0">
                <a:solidFill>
                  <a:srgbClr val="1A171C"/>
                </a:solidFill>
                <a:latin typeface="Tahoma"/>
                <a:cs typeface="Tahoma"/>
              </a:rPr>
              <a:t>:</a:t>
            </a:r>
            <a:endParaRPr sz="1200" dirty="0">
              <a:latin typeface="Tahoma"/>
              <a:cs typeface="Tahoma"/>
            </a:endParaRPr>
          </a:p>
          <a:p>
            <a:pPr marL="131445" indent="-118745" fontAlgn="auto">
              <a:spcBef>
                <a:spcPts val="0"/>
              </a:spcBef>
              <a:spcAft>
                <a:spcPts val="0"/>
              </a:spcAft>
              <a:buClr>
                <a:srgbClr val="1A171C"/>
              </a:buClr>
              <a:buFont typeface="Cambria"/>
              <a:buChar char="●"/>
              <a:tabLst>
                <a:tab pos="132080" algn="l"/>
              </a:tabLst>
              <a:defRPr/>
            </a:pPr>
            <a:r>
              <a:rPr lang="fr-FR" sz="1200" spc="65" dirty="0">
                <a:solidFill>
                  <a:srgbClr val="1A171C"/>
                </a:solidFill>
                <a:latin typeface="Cambria"/>
                <a:cs typeface="Cambria"/>
              </a:rPr>
              <a:t>A la Mairie de Cavillargues</a:t>
            </a:r>
          </a:p>
          <a:p>
            <a:pPr marL="131445" indent="-118745" fontAlgn="auto">
              <a:spcBef>
                <a:spcPts val="0"/>
              </a:spcBef>
              <a:spcAft>
                <a:spcPts val="0"/>
              </a:spcAft>
              <a:buClr>
                <a:srgbClr val="1A171C"/>
              </a:buClr>
              <a:buFont typeface="Cambria"/>
              <a:buChar char="●"/>
              <a:tabLst>
                <a:tab pos="132080" algn="l"/>
              </a:tabLst>
              <a:defRPr/>
            </a:pPr>
            <a:r>
              <a:rPr lang="fr-FR" sz="1200" spc="65" dirty="0">
                <a:solidFill>
                  <a:srgbClr val="1A171C"/>
                </a:solidFill>
                <a:latin typeface="Cambria"/>
                <a:cs typeface="Cambria"/>
              </a:rPr>
              <a:t>Sur le site internet de la commune: </a:t>
            </a:r>
            <a:r>
              <a:rPr lang="fr-FR" sz="1200" dirty="0">
                <a:latin typeface="+mn-lt"/>
                <a:cs typeface="+mn-cs"/>
              </a:rPr>
              <a:t>www.</a:t>
            </a:r>
            <a:r>
              <a:rPr lang="fr-FR" sz="1200" b="1" dirty="0">
                <a:latin typeface="+mn-lt"/>
                <a:cs typeface="+mn-cs"/>
              </a:rPr>
              <a:t>mairie</a:t>
            </a:r>
            <a:r>
              <a:rPr lang="fr-FR" sz="1200" dirty="0">
                <a:latin typeface="+mn-lt"/>
                <a:cs typeface="+mn-cs"/>
              </a:rPr>
              <a:t>de</a:t>
            </a:r>
            <a:r>
              <a:rPr lang="fr-FR" sz="1200" b="1" dirty="0">
                <a:latin typeface="+mn-lt"/>
                <a:cs typeface="+mn-cs"/>
              </a:rPr>
              <a:t>cavillargues</a:t>
            </a:r>
            <a:r>
              <a:rPr lang="fr-FR" sz="1200" dirty="0">
                <a:latin typeface="+mn-lt"/>
                <a:cs typeface="+mn-cs"/>
              </a:rPr>
              <a:t>.sitew.com</a:t>
            </a:r>
            <a:endParaRPr sz="1200" dirty="0">
              <a:latin typeface="Cambria"/>
              <a:cs typeface="Cambria"/>
            </a:endParaRPr>
          </a:p>
        </p:txBody>
      </p:sp>
      <p:sp>
        <p:nvSpPr>
          <p:cNvPr id="15394" name="object 39"/>
          <p:cNvSpPr>
            <a:spLocks noChangeArrowheads="1"/>
          </p:cNvSpPr>
          <p:nvPr/>
        </p:nvSpPr>
        <p:spPr bwMode="auto">
          <a:xfrm>
            <a:off x="2851150" y="1674813"/>
            <a:ext cx="541338" cy="53975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395" name="object 40"/>
          <p:cNvSpPr>
            <a:spLocks noChangeArrowheads="1"/>
          </p:cNvSpPr>
          <p:nvPr/>
        </p:nvSpPr>
        <p:spPr bwMode="auto">
          <a:xfrm>
            <a:off x="2857500" y="1870075"/>
            <a:ext cx="238125" cy="246063"/>
          </a:xfrm>
          <a:custGeom>
            <a:avLst/>
            <a:gdLst>
              <a:gd name="T0" fmla="*/ 0 w 238760"/>
              <a:gd name="T1" fmla="*/ 0 h 246380"/>
              <a:gd name="T2" fmla="*/ 238760 w 238760"/>
              <a:gd name="T3" fmla="*/ 246380 h 246380"/>
            </a:gdLst>
            <a:ahLst/>
            <a:cxnLst/>
            <a:rect l="T0" t="T1" r="T2" b="T3"/>
            <a:pathLst>
              <a:path w="238760" h="246380">
                <a:moveTo>
                  <a:pt x="238594" y="0"/>
                </a:moveTo>
                <a:lnTo>
                  <a:pt x="0" y="25565"/>
                </a:lnTo>
                <a:lnTo>
                  <a:pt x="0" y="246189"/>
                </a:lnTo>
                <a:lnTo>
                  <a:pt x="238594" y="181254"/>
                </a:lnTo>
                <a:lnTo>
                  <a:pt x="238594"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396" name="object 41"/>
          <p:cNvSpPr>
            <a:spLocks noChangeArrowheads="1"/>
          </p:cNvSpPr>
          <p:nvPr/>
        </p:nvSpPr>
        <p:spPr bwMode="auto">
          <a:xfrm>
            <a:off x="2854325" y="1865313"/>
            <a:ext cx="244475" cy="254000"/>
          </a:xfrm>
          <a:custGeom>
            <a:avLst/>
            <a:gdLst>
              <a:gd name="T0" fmla="*/ 0 w 244475"/>
              <a:gd name="T1" fmla="*/ 0 h 253364"/>
              <a:gd name="T2" fmla="*/ 244475 w 244475"/>
              <a:gd name="T3" fmla="*/ 253364 h 253364"/>
            </a:gdLst>
            <a:ahLst/>
            <a:cxnLst/>
            <a:rect l="T0" t="T1" r="T2" b="T3"/>
            <a:pathLst>
              <a:path w="244475" h="253364">
                <a:moveTo>
                  <a:pt x="244462" y="0"/>
                </a:moveTo>
                <a:lnTo>
                  <a:pt x="0" y="26200"/>
                </a:lnTo>
                <a:lnTo>
                  <a:pt x="0" y="253301"/>
                </a:lnTo>
                <a:lnTo>
                  <a:pt x="3708" y="252298"/>
                </a:lnTo>
                <a:lnTo>
                  <a:pt x="2158" y="246634"/>
                </a:lnTo>
                <a:lnTo>
                  <a:pt x="5867" y="245624"/>
                </a:lnTo>
                <a:lnTo>
                  <a:pt x="5867" y="31483"/>
                </a:lnTo>
                <a:lnTo>
                  <a:pt x="238594" y="6540"/>
                </a:lnTo>
                <a:lnTo>
                  <a:pt x="244462" y="6540"/>
                </a:lnTo>
                <a:lnTo>
                  <a:pt x="244462" y="0"/>
                </a:lnTo>
                <a:close/>
              </a:path>
              <a:path w="244475" h="253364">
                <a:moveTo>
                  <a:pt x="5867" y="245624"/>
                </a:moveTo>
                <a:lnTo>
                  <a:pt x="2158" y="246634"/>
                </a:lnTo>
                <a:lnTo>
                  <a:pt x="3708" y="252298"/>
                </a:lnTo>
                <a:lnTo>
                  <a:pt x="14115" y="249466"/>
                </a:lnTo>
                <a:lnTo>
                  <a:pt x="5867" y="249466"/>
                </a:lnTo>
                <a:lnTo>
                  <a:pt x="5867" y="245624"/>
                </a:lnTo>
                <a:close/>
              </a:path>
              <a:path w="244475" h="253364">
                <a:moveTo>
                  <a:pt x="244462" y="6540"/>
                </a:moveTo>
                <a:lnTo>
                  <a:pt x="238594" y="6540"/>
                </a:lnTo>
                <a:lnTo>
                  <a:pt x="238594" y="182295"/>
                </a:lnTo>
                <a:lnTo>
                  <a:pt x="5867" y="245624"/>
                </a:lnTo>
                <a:lnTo>
                  <a:pt x="5867" y="249466"/>
                </a:lnTo>
                <a:lnTo>
                  <a:pt x="14115" y="249466"/>
                </a:lnTo>
                <a:lnTo>
                  <a:pt x="244462" y="186778"/>
                </a:lnTo>
                <a:lnTo>
                  <a:pt x="244462" y="654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397" name="object 42"/>
          <p:cNvSpPr>
            <a:spLocks noChangeArrowheads="1"/>
          </p:cNvSpPr>
          <p:nvPr/>
        </p:nvSpPr>
        <p:spPr bwMode="auto">
          <a:xfrm>
            <a:off x="2852738" y="1711325"/>
            <a:ext cx="263525" cy="214313"/>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398" name="object 43"/>
          <p:cNvSpPr>
            <a:spLocks noChangeArrowheads="1"/>
          </p:cNvSpPr>
          <p:nvPr/>
        </p:nvSpPr>
        <p:spPr bwMode="auto">
          <a:xfrm>
            <a:off x="2851150" y="1708150"/>
            <a:ext cx="269875" cy="222250"/>
          </a:xfrm>
          <a:custGeom>
            <a:avLst/>
            <a:gdLst>
              <a:gd name="T0" fmla="*/ 0 w 271144"/>
              <a:gd name="T1" fmla="*/ 0 h 220980"/>
              <a:gd name="T2" fmla="*/ 271144 w 271144"/>
              <a:gd name="T3" fmla="*/ 220980 h 220980"/>
            </a:gdLst>
            <a:ahLst/>
            <a:cxnLst/>
            <a:rect l="T0" t="T1" r="T2" b="T3"/>
            <a:pathLst>
              <a:path w="271144" h="220980">
                <a:moveTo>
                  <a:pt x="182219" y="0"/>
                </a:moveTo>
                <a:lnTo>
                  <a:pt x="0" y="0"/>
                </a:lnTo>
                <a:lnTo>
                  <a:pt x="0" y="220586"/>
                </a:lnTo>
                <a:lnTo>
                  <a:pt x="42307" y="213677"/>
                </a:lnTo>
                <a:lnTo>
                  <a:pt x="5867" y="213677"/>
                </a:lnTo>
                <a:lnTo>
                  <a:pt x="5867" y="5867"/>
                </a:lnTo>
                <a:lnTo>
                  <a:pt x="2933" y="5867"/>
                </a:lnTo>
                <a:lnTo>
                  <a:pt x="2933" y="2933"/>
                </a:lnTo>
                <a:lnTo>
                  <a:pt x="183694" y="2933"/>
                </a:lnTo>
                <a:lnTo>
                  <a:pt x="182219" y="0"/>
                </a:lnTo>
                <a:close/>
              </a:path>
              <a:path w="271144" h="220980">
                <a:moveTo>
                  <a:pt x="183694" y="2933"/>
                </a:moveTo>
                <a:lnTo>
                  <a:pt x="5867" y="2933"/>
                </a:lnTo>
                <a:lnTo>
                  <a:pt x="5867" y="5867"/>
                </a:lnTo>
                <a:lnTo>
                  <a:pt x="178600" y="5867"/>
                </a:lnTo>
                <a:lnTo>
                  <a:pt x="262039" y="171856"/>
                </a:lnTo>
                <a:lnTo>
                  <a:pt x="5867" y="213677"/>
                </a:lnTo>
                <a:lnTo>
                  <a:pt x="42307" y="213677"/>
                </a:lnTo>
                <a:lnTo>
                  <a:pt x="270878" y="176352"/>
                </a:lnTo>
                <a:lnTo>
                  <a:pt x="183694" y="2933"/>
                </a:lnTo>
                <a:close/>
              </a:path>
              <a:path w="271144" h="220980">
                <a:moveTo>
                  <a:pt x="5867" y="2933"/>
                </a:moveTo>
                <a:lnTo>
                  <a:pt x="2933" y="2933"/>
                </a:lnTo>
                <a:lnTo>
                  <a:pt x="2933" y="5867"/>
                </a:lnTo>
                <a:lnTo>
                  <a:pt x="5867" y="5867"/>
                </a:lnTo>
                <a:lnTo>
                  <a:pt x="5867" y="2933"/>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399" name="object 44"/>
          <p:cNvSpPr>
            <a:spLocks noChangeArrowheads="1"/>
          </p:cNvSpPr>
          <p:nvPr/>
        </p:nvSpPr>
        <p:spPr bwMode="auto">
          <a:xfrm>
            <a:off x="2943225" y="1973263"/>
            <a:ext cx="57150" cy="115887"/>
          </a:xfrm>
          <a:custGeom>
            <a:avLst/>
            <a:gdLst>
              <a:gd name="T0" fmla="*/ 0 w 56514"/>
              <a:gd name="T1" fmla="*/ 0 h 116839"/>
              <a:gd name="T2" fmla="*/ 56514 w 56514"/>
              <a:gd name="T3" fmla="*/ 116839 h 116839"/>
            </a:gdLst>
            <a:ahLst/>
            <a:cxnLst/>
            <a:rect l="T0" t="T1" r="T2" b="T3"/>
            <a:pathLst>
              <a:path w="56514" h="116839">
                <a:moveTo>
                  <a:pt x="55918" y="0"/>
                </a:moveTo>
                <a:lnTo>
                  <a:pt x="0" y="9918"/>
                </a:lnTo>
                <a:lnTo>
                  <a:pt x="0" y="116268"/>
                </a:lnTo>
                <a:lnTo>
                  <a:pt x="55918" y="101892"/>
                </a:lnTo>
                <a:lnTo>
                  <a:pt x="5591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0" name="object 45"/>
          <p:cNvSpPr>
            <a:spLocks noChangeArrowheads="1"/>
          </p:cNvSpPr>
          <p:nvPr/>
        </p:nvSpPr>
        <p:spPr bwMode="auto">
          <a:xfrm>
            <a:off x="2940050" y="1968500"/>
            <a:ext cx="65088" cy="127000"/>
          </a:xfrm>
          <a:custGeom>
            <a:avLst/>
            <a:gdLst>
              <a:gd name="T0" fmla="*/ 0 w 64769"/>
              <a:gd name="T1" fmla="*/ 0 h 127000"/>
              <a:gd name="T2" fmla="*/ 64769 w 64769"/>
              <a:gd name="T3" fmla="*/ 127000 h 127000"/>
            </a:gdLst>
            <a:ahLst/>
            <a:cxnLst/>
            <a:rect l="T0" t="T1" r="T2" b="T3"/>
            <a:pathLst>
              <a:path w="64769" h="127000">
                <a:moveTo>
                  <a:pt x="64173" y="0"/>
                </a:moveTo>
                <a:lnTo>
                  <a:pt x="0" y="11366"/>
                </a:lnTo>
                <a:lnTo>
                  <a:pt x="0" y="126517"/>
                </a:lnTo>
                <a:lnTo>
                  <a:pt x="5156" y="125196"/>
                </a:lnTo>
                <a:lnTo>
                  <a:pt x="3098" y="117195"/>
                </a:lnTo>
                <a:lnTo>
                  <a:pt x="8254" y="115869"/>
                </a:lnTo>
                <a:lnTo>
                  <a:pt x="8254" y="18300"/>
                </a:lnTo>
                <a:lnTo>
                  <a:pt x="55905" y="9855"/>
                </a:lnTo>
                <a:lnTo>
                  <a:pt x="64173" y="9855"/>
                </a:lnTo>
                <a:lnTo>
                  <a:pt x="64173" y="0"/>
                </a:lnTo>
                <a:close/>
              </a:path>
              <a:path w="64769" h="127000">
                <a:moveTo>
                  <a:pt x="8254" y="115869"/>
                </a:moveTo>
                <a:lnTo>
                  <a:pt x="3098" y="117195"/>
                </a:lnTo>
                <a:lnTo>
                  <a:pt x="5156" y="125196"/>
                </a:lnTo>
                <a:lnTo>
                  <a:pt x="20725" y="121196"/>
                </a:lnTo>
                <a:lnTo>
                  <a:pt x="8254" y="121196"/>
                </a:lnTo>
                <a:lnTo>
                  <a:pt x="8254" y="115869"/>
                </a:lnTo>
                <a:close/>
              </a:path>
              <a:path w="64769" h="127000">
                <a:moveTo>
                  <a:pt x="64173" y="9855"/>
                </a:moveTo>
                <a:lnTo>
                  <a:pt x="55905" y="9855"/>
                </a:lnTo>
                <a:lnTo>
                  <a:pt x="55905" y="103619"/>
                </a:lnTo>
                <a:lnTo>
                  <a:pt x="8254" y="115869"/>
                </a:lnTo>
                <a:lnTo>
                  <a:pt x="8254" y="121196"/>
                </a:lnTo>
                <a:lnTo>
                  <a:pt x="20725" y="121196"/>
                </a:lnTo>
                <a:lnTo>
                  <a:pt x="64173" y="110032"/>
                </a:lnTo>
                <a:lnTo>
                  <a:pt x="64173" y="985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1" name="object 46"/>
          <p:cNvSpPr>
            <a:spLocks noChangeArrowheads="1"/>
          </p:cNvSpPr>
          <p:nvPr/>
        </p:nvSpPr>
        <p:spPr bwMode="auto">
          <a:xfrm>
            <a:off x="2857500" y="1981200"/>
            <a:ext cx="55563" cy="55563"/>
          </a:xfrm>
          <a:custGeom>
            <a:avLst/>
            <a:gdLst>
              <a:gd name="T0" fmla="*/ 0 w 55880"/>
              <a:gd name="T1" fmla="*/ 0 h 55244"/>
              <a:gd name="T2" fmla="*/ 55880 w 55880"/>
              <a:gd name="T3" fmla="*/ 55244 h 55244"/>
            </a:gdLst>
            <a:ahLst/>
            <a:cxnLst/>
            <a:rect l="T0" t="T1" r="T2" b="T3"/>
            <a:pathLst>
              <a:path w="55880" h="55244">
                <a:moveTo>
                  <a:pt x="55841" y="0"/>
                </a:moveTo>
                <a:lnTo>
                  <a:pt x="0" y="8280"/>
                </a:lnTo>
                <a:lnTo>
                  <a:pt x="0" y="54965"/>
                </a:lnTo>
                <a:lnTo>
                  <a:pt x="55841" y="44323"/>
                </a:lnTo>
                <a:lnTo>
                  <a:pt x="55841"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15402" name="object 47"/>
          <p:cNvSpPr>
            <a:spLocks noChangeArrowheads="1"/>
          </p:cNvSpPr>
          <p:nvPr/>
        </p:nvSpPr>
        <p:spPr bwMode="auto">
          <a:xfrm>
            <a:off x="2852738" y="1976438"/>
            <a:ext cx="63500" cy="63500"/>
          </a:xfrm>
          <a:custGeom>
            <a:avLst/>
            <a:gdLst>
              <a:gd name="T0" fmla="*/ 0 w 63500"/>
              <a:gd name="T1" fmla="*/ 0 h 63500"/>
              <a:gd name="T2" fmla="*/ 63500 w 63500"/>
              <a:gd name="T3" fmla="*/ 63500 h 63500"/>
            </a:gdLst>
            <a:ahLst/>
            <a:cxnLst/>
            <a:rect l="T0" t="T1" r="T2" b="T3"/>
            <a:pathLst>
              <a:path w="63500" h="63500">
                <a:moveTo>
                  <a:pt x="62992" y="0"/>
                </a:moveTo>
                <a:lnTo>
                  <a:pt x="0" y="9347"/>
                </a:lnTo>
                <a:lnTo>
                  <a:pt x="0" y="63449"/>
                </a:lnTo>
                <a:lnTo>
                  <a:pt x="45346" y="54800"/>
                </a:lnTo>
                <a:lnTo>
                  <a:pt x="7162" y="54800"/>
                </a:lnTo>
                <a:lnTo>
                  <a:pt x="7162" y="15519"/>
                </a:lnTo>
                <a:lnTo>
                  <a:pt x="55841" y="8293"/>
                </a:lnTo>
                <a:lnTo>
                  <a:pt x="62992" y="8293"/>
                </a:lnTo>
                <a:lnTo>
                  <a:pt x="62992" y="0"/>
                </a:lnTo>
                <a:close/>
              </a:path>
              <a:path w="63500" h="63500">
                <a:moveTo>
                  <a:pt x="55841" y="45512"/>
                </a:moveTo>
                <a:lnTo>
                  <a:pt x="7162" y="54800"/>
                </a:lnTo>
                <a:lnTo>
                  <a:pt x="45346" y="54800"/>
                </a:lnTo>
                <a:lnTo>
                  <a:pt x="62992" y="51435"/>
                </a:lnTo>
                <a:lnTo>
                  <a:pt x="62992" y="48475"/>
                </a:lnTo>
                <a:lnTo>
                  <a:pt x="55841" y="48475"/>
                </a:lnTo>
                <a:lnTo>
                  <a:pt x="55841" y="45512"/>
                </a:lnTo>
                <a:close/>
              </a:path>
              <a:path w="63500" h="63500">
                <a:moveTo>
                  <a:pt x="58750" y="44958"/>
                </a:moveTo>
                <a:lnTo>
                  <a:pt x="55841" y="45512"/>
                </a:lnTo>
                <a:lnTo>
                  <a:pt x="55841" y="48475"/>
                </a:lnTo>
                <a:lnTo>
                  <a:pt x="59423" y="48475"/>
                </a:lnTo>
                <a:lnTo>
                  <a:pt x="58750" y="44958"/>
                </a:lnTo>
                <a:close/>
              </a:path>
              <a:path w="63500" h="63500">
                <a:moveTo>
                  <a:pt x="62992" y="44958"/>
                </a:moveTo>
                <a:lnTo>
                  <a:pt x="58750" y="44958"/>
                </a:lnTo>
                <a:lnTo>
                  <a:pt x="59423" y="48475"/>
                </a:lnTo>
                <a:lnTo>
                  <a:pt x="62992" y="48475"/>
                </a:lnTo>
                <a:lnTo>
                  <a:pt x="62992" y="44958"/>
                </a:lnTo>
                <a:close/>
              </a:path>
              <a:path w="63500" h="63500">
                <a:moveTo>
                  <a:pt x="62992" y="8293"/>
                </a:moveTo>
                <a:lnTo>
                  <a:pt x="55841" y="8293"/>
                </a:lnTo>
                <a:lnTo>
                  <a:pt x="55841" y="45512"/>
                </a:lnTo>
                <a:lnTo>
                  <a:pt x="58750" y="44958"/>
                </a:lnTo>
                <a:lnTo>
                  <a:pt x="62992" y="44958"/>
                </a:lnTo>
                <a:lnTo>
                  <a:pt x="62992" y="8293"/>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3" name="object 48"/>
          <p:cNvSpPr>
            <a:spLocks noChangeArrowheads="1"/>
          </p:cNvSpPr>
          <p:nvPr/>
        </p:nvSpPr>
        <p:spPr bwMode="auto">
          <a:xfrm>
            <a:off x="3021013" y="1954213"/>
            <a:ext cx="55562" cy="55562"/>
          </a:xfrm>
          <a:custGeom>
            <a:avLst/>
            <a:gdLst>
              <a:gd name="T0" fmla="*/ 0 w 55880"/>
              <a:gd name="T1" fmla="*/ 0 h 55880"/>
              <a:gd name="T2" fmla="*/ 55880 w 55880"/>
              <a:gd name="T3" fmla="*/ 55880 h 55880"/>
            </a:gdLst>
            <a:ahLst/>
            <a:cxnLst/>
            <a:rect l="T0" t="T1" r="T2" b="T3"/>
            <a:pathLst>
              <a:path w="55880" h="55880">
                <a:moveTo>
                  <a:pt x="55841" y="0"/>
                </a:moveTo>
                <a:lnTo>
                  <a:pt x="0" y="9169"/>
                </a:lnTo>
                <a:lnTo>
                  <a:pt x="0" y="55854"/>
                </a:lnTo>
                <a:lnTo>
                  <a:pt x="55841" y="45212"/>
                </a:lnTo>
                <a:lnTo>
                  <a:pt x="55841"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15404" name="object 49"/>
          <p:cNvSpPr>
            <a:spLocks noChangeArrowheads="1"/>
          </p:cNvSpPr>
          <p:nvPr/>
        </p:nvSpPr>
        <p:spPr bwMode="auto">
          <a:xfrm>
            <a:off x="3017838" y="1949450"/>
            <a:ext cx="63500" cy="65088"/>
          </a:xfrm>
          <a:custGeom>
            <a:avLst/>
            <a:gdLst>
              <a:gd name="T0" fmla="*/ 0 w 63500"/>
              <a:gd name="T1" fmla="*/ 0 h 64769"/>
              <a:gd name="T2" fmla="*/ 63500 w 63500"/>
              <a:gd name="T3" fmla="*/ 64769 h 64769"/>
            </a:gdLst>
            <a:ahLst/>
            <a:cxnLst/>
            <a:rect l="T0" t="T1" r="T2" b="T3"/>
            <a:pathLst>
              <a:path w="63500" h="64769">
                <a:moveTo>
                  <a:pt x="63004" y="0"/>
                </a:moveTo>
                <a:lnTo>
                  <a:pt x="0" y="10350"/>
                </a:lnTo>
                <a:lnTo>
                  <a:pt x="0" y="64401"/>
                </a:lnTo>
                <a:lnTo>
                  <a:pt x="45355" y="55752"/>
                </a:lnTo>
                <a:lnTo>
                  <a:pt x="7162" y="55752"/>
                </a:lnTo>
                <a:lnTo>
                  <a:pt x="7162" y="16421"/>
                </a:lnTo>
                <a:lnTo>
                  <a:pt x="55854" y="8432"/>
                </a:lnTo>
                <a:lnTo>
                  <a:pt x="63004" y="8432"/>
                </a:lnTo>
                <a:lnTo>
                  <a:pt x="63004" y="0"/>
                </a:lnTo>
                <a:close/>
              </a:path>
              <a:path w="63500" h="64769">
                <a:moveTo>
                  <a:pt x="55854" y="46462"/>
                </a:moveTo>
                <a:lnTo>
                  <a:pt x="7162" y="55752"/>
                </a:lnTo>
                <a:lnTo>
                  <a:pt x="45355" y="55752"/>
                </a:lnTo>
                <a:lnTo>
                  <a:pt x="63004" y="52387"/>
                </a:lnTo>
                <a:lnTo>
                  <a:pt x="63004" y="49428"/>
                </a:lnTo>
                <a:lnTo>
                  <a:pt x="55854" y="49428"/>
                </a:lnTo>
                <a:lnTo>
                  <a:pt x="55854" y="46462"/>
                </a:lnTo>
                <a:close/>
              </a:path>
              <a:path w="63500" h="64769">
                <a:moveTo>
                  <a:pt x="58750" y="45910"/>
                </a:moveTo>
                <a:lnTo>
                  <a:pt x="55854" y="46462"/>
                </a:lnTo>
                <a:lnTo>
                  <a:pt x="55854" y="49428"/>
                </a:lnTo>
                <a:lnTo>
                  <a:pt x="59423" y="49428"/>
                </a:lnTo>
                <a:lnTo>
                  <a:pt x="58750" y="45910"/>
                </a:lnTo>
                <a:close/>
              </a:path>
              <a:path w="63500" h="64769">
                <a:moveTo>
                  <a:pt x="63004" y="45910"/>
                </a:moveTo>
                <a:lnTo>
                  <a:pt x="58750" y="45910"/>
                </a:lnTo>
                <a:lnTo>
                  <a:pt x="59423" y="49428"/>
                </a:lnTo>
                <a:lnTo>
                  <a:pt x="63004" y="49428"/>
                </a:lnTo>
                <a:lnTo>
                  <a:pt x="63004" y="45910"/>
                </a:lnTo>
                <a:close/>
              </a:path>
              <a:path w="63500" h="64769">
                <a:moveTo>
                  <a:pt x="63004" y="8432"/>
                </a:moveTo>
                <a:lnTo>
                  <a:pt x="55854" y="8432"/>
                </a:lnTo>
                <a:lnTo>
                  <a:pt x="55854" y="46462"/>
                </a:lnTo>
                <a:lnTo>
                  <a:pt x="58750" y="45910"/>
                </a:lnTo>
                <a:lnTo>
                  <a:pt x="63004" y="45910"/>
                </a:lnTo>
                <a:lnTo>
                  <a:pt x="63004" y="8432"/>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5" name="object 50"/>
          <p:cNvSpPr>
            <a:spLocks noChangeArrowheads="1"/>
          </p:cNvSpPr>
          <p:nvPr/>
        </p:nvSpPr>
        <p:spPr bwMode="auto">
          <a:xfrm>
            <a:off x="2886075" y="1985963"/>
            <a:ext cx="0" cy="42862"/>
          </a:xfrm>
          <a:custGeom>
            <a:avLst/>
            <a:gdLst>
              <a:gd name="T0" fmla="*/ 0 h 42544"/>
              <a:gd name="T1" fmla="*/ 42544 h 42544"/>
            </a:gdLst>
            <a:ahLst/>
            <a:cxnLst/>
            <a:rect l="0" t="T0" r="0" b="T1"/>
            <a:pathLst>
              <a:path h="42544">
                <a:moveTo>
                  <a:pt x="0" y="21056"/>
                </a:moveTo>
                <a:lnTo>
                  <a:pt x="0" y="21056"/>
                </a:lnTo>
              </a:path>
            </a:pathLst>
          </a:custGeom>
          <a:noFill/>
          <a:ln w="43383">
            <a:solidFill>
              <a:srgbClr val="FFFFFF"/>
            </a:solidFill>
            <a:miter lim="800000"/>
            <a:headEnd/>
            <a:tailEnd/>
          </a:ln>
        </p:spPr>
        <p:txBody>
          <a:bodyPr lIns="0" tIns="0" rIns="0" bIns="0">
            <a:spAutoFit/>
          </a:bodyPr>
          <a:lstStyle/>
          <a:p>
            <a:endParaRPr lang="fr-FR">
              <a:latin typeface="Calibri" pitchFamily="34" charset="0"/>
            </a:endParaRPr>
          </a:p>
        </p:txBody>
      </p:sp>
      <p:sp>
        <p:nvSpPr>
          <p:cNvPr id="15406" name="object 51"/>
          <p:cNvSpPr>
            <a:spLocks noChangeArrowheads="1"/>
          </p:cNvSpPr>
          <p:nvPr/>
        </p:nvSpPr>
        <p:spPr bwMode="auto">
          <a:xfrm>
            <a:off x="3022600" y="1973263"/>
            <a:ext cx="58738" cy="15875"/>
          </a:xfrm>
          <a:custGeom>
            <a:avLst/>
            <a:gdLst>
              <a:gd name="T0" fmla="*/ 0 w 57785"/>
              <a:gd name="T1" fmla="*/ 0 h 16510"/>
              <a:gd name="T2" fmla="*/ 57785 w 57785"/>
              <a:gd name="T3" fmla="*/ 16510 h 16510"/>
            </a:gdLst>
            <a:ahLst/>
            <a:cxnLst/>
            <a:rect l="T0" t="T1" r="T2" b="T3"/>
            <a:pathLst>
              <a:path w="57785" h="16510">
                <a:moveTo>
                  <a:pt x="56222" y="0"/>
                </a:moveTo>
                <a:lnTo>
                  <a:pt x="0" y="9143"/>
                </a:lnTo>
                <a:lnTo>
                  <a:pt x="1155" y="16217"/>
                </a:lnTo>
                <a:lnTo>
                  <a:pt x="57378" y="7061"/>
                </a:lnTo>
                <a:lnTo>
                  <a:pt x="5622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7" name="object 52"/>
          <p:cNvSpPr>
            <a:spLocks noChangeArrowheads="1"/>
          </p:cNvSpPr>
          <p:nvPr/>
        </p:nvSpPr>
        <p:spPr bwMode="auto">
          <a:xfrm>
            <a:off x="2855913" y="1998663"/>
            <a:ext cx="57150" cy="17462"/>
          </a:xfrm>
          <a:custGeom>
            <a:avLst/>
            <a:gdLst>
              <a:gd name="T0" fmla="*/ 0 w 57150"/>
              <a:gd name="T1" fmla="*/ 0 h 17144"/>
              <a:gd name="T2" fmla="*/ 57150 w 57150"/>
              <a:gd name="T3" fmla="*/ 17144 h 17144"/>
            </a:gdLst>
            <a:ahLst/>
            <a:cxnLst/>
            <a:rect l="T0" t="T1" r="T2" b="T3"/>
            <a:pathLst>
              <a:path w="57150" h="17144">
                <a:moveTo>
                  <a:pt x="55841" y="0"/>
                </a:moveTo>
                <a:lnTo>
                  <a:pt x="0" y="10071"/>
                </a:lnTo>
                <a:lnTo>
                  <a:pt x="1269" y="17106"/>
                </a:lnTo>
                <a:lnTo>
                  <a:pt x="57111" y="7035"/>
                </a:lnTo>
                <a:lnTo>
                  <a:pt x="5584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8" name="object 53"/>
          <p:cNvSpPr>
            <a:spLocks noChangeArrowheads="1"/>
          </p:cNvSpPr>
          <p:nvPr/>
        </p:nvSpPr>
        <p:spPr bwMode="auto">
          <a:xfrm>
            <a:off x="3149600" y="1930400"/>
            <a:ext cx="207963" cy="265113"/>
          </a:xfrm>
          <a:custGeom>
            <a:avLst/>
            <a:gdLst>
              <a:gd name="T0" fmla="*/ 0 w 207010"/>
              <a:gd name="T1" fmla="*/ 0 h 266064"/>
              <a:gd name="T2" fmla="*/ 207010 w 207010"/>
              <a:gd name="T3" fmla="*/ 266064 h 266064"/>
            </a:gdLst>
            <a:ahLst/>
            <a:cxnLst/>
            <a:rect l="T0" t="T1" r="T2" b="T3"/>
            <a:pathLst>
              <a:path w="207010" h="266064">
                <a:moveTo>
                  <a:pt x="120365" y="153962"/>
                </a:moveTo>
                <a:lnTo>
                  <a:pt x="85483" y="153962"/>
                </a:lnTo>
                <a:lnTo>
                  <a:pt x="115163" y="196799"/>
                </a:lnTo>
                <a:lnTo>
                  <a:pt x="115163" y="265734"/>
                </a:lnTo>
                <a:lnTo>
                  <a:pt x="147561" y="265734"/>
                </a:lnTo>
                <a:lnTo>
                  <a:pt x="147561" y="190893"/>
                </a:lnTo>
                <a:lnTo>
                  <a:pt x="120365" y="153962"/>
                </a:lnTo>
                <a:close/>
              </a:path>
              <a:path w="207010" h="266064">
                <a:moveTo>
                  <a:pt x="153114" y="72478"/>
                </a:moveTo>
                <a:lnTo>
                  <a:pt x="88379" y="72478"/>
                </a:lnTo>
                <a:lnTo>
                  <a:pt x="56083" y="131216"/>
                </a:lnTo>
                <a:lnTo>
                  <a:pt x="56083" y="180238"/>
                </a:lnTo>
                <a:lnTo>
                  <a:pt x="0" y="180238"/>
                </a:lnTo>
                <a:lnTo>
                  <a:pt x="0" y="212648"/>
                </a:lnTo>
                <a:lnTo>
                  <a:pt x="85483" y="212648"/>
                </a:lnTo>
                <a:lnTo>
                  <a:pt x="85483" y="153962"/>
                </a:lnTo>
                <a:lnTo>
                  <a:pt x="120365" y="153962"/>
                </a:lnTo>
                <a:lnTo>
                  <a:pt x="113576" y="144741"/>
                </a:lnTo>
                <a:lnTo>
                  <a:pt x="132867" y="113233"/>
                </a:lnTo>
                <a:lnTo>
                  <a:pt x="160858" y="113233"/>
                </a:lnTo>
                <a:lnTo>
                  <a:pt x="160858" y="77698"/>
                </a:lnTo>
                <a:lnTo>
                  <a:pt x="153114" y="72478"/>
                </a:lnTo>
                <a:close/>
              </a:path>
              <a:path w="207010" h="266064">
                <a:moveTo>
                  <a:pt x="160858" y="113233"/>
                </a:moveTo>
                <a:lnTo>
                  <a:pt x="132867" y="113233"/>
                </a:lnTo>
                <a:lnTo>
                  <a:pt x="132867" y="149199"/>
                </a:lnTo>
                <a:lnTo>
                  <a:pt x="206717" y="149199"/>
                </a:lnTo>
                <a:lnTo>
                  <a:pt x="206717" y="121158"/>
                </a:lnTo>
                <a:lnTo>
                  <a:pt x="160858" y="121158"/>
                </a:lnTo>
                <a:lnTo>
                  <a:pt x="160858" y="113233"/>
                </a:lnTo>
                <a:close/>
              </a:path>
              <a:path w="207010" h="266064">
                <a:moveTo>
                  <a:pt x="109232" y="42900"/>
                </a:moveTo>
                <a:lnTo>
                  <a:pt x="47256" y="42900"/>
                </a:lnTo>
                <a:lnTo>
                  <a:pt x="14693" y="82753"/>
                </a:lnTo>
                <a:lnTo>
                  <a:pt x="35458" y="100533"/>
                </a:lnTo>
                <a:lnTo>
                  <a:pt x="59093" y="72478"/>
                </a:lnTo>
                <a:lnTo>
                  <a:pt x="153114" y="72478"/>
                </a:lnTo>
                <a:lnTo>
                  <a:pt x="109232" y="42900"/>
                </a:lnTo>
                <a:close/>
              </a:path>
              <a:path w="207010" h="266064">
                <a:moveTo>
                  <a:pt x="162306" y="0"/>
                </a:moveTo>
                <a:lnTo>
                  <a:pt x="151815" y="0"/>
                </a:lnTo>
                <a:lnTo>
                  <a:pt x="146900" y="1371"/>
                </a:lnTo>
                <a:lnTo>
                  <a:pt x="137756" y="6858"/>
                </a:lnTo>
                <a:lnTo>
                  <a:pt x="134162" y="10490"/>
                </a:lnTo>
                <a:lnTo>
                  <a:pt x="128866" y="19545"/>
                </a:lnTo>
                <a:lnTo>
                  <a:pt x="127546" y="24409"/>
                </a:lnTo>
                <a:lnTo>
                  <a:pt x="127546" y="35090"/>
                </a:lnTo>
                <a:lnTo>
                  <a:pt x="151815" y="59080"/>
                </a:lnTo>
                <a:lnTo>
                  <a:pt x="162306" y="59080"/>
                </a:lnTo>
                <a:lnTo>
                  <a:pt x="186537" y="35090"/>
                </a:lnTo>
                <a:lnTo>
                  <a:pt x="186537" y="24409"/>
                </a:lnTo>
                <a:lnTo>
                  <a:pt x="16230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09" name="object 54"/>
          <p:cNvSpPr>
            <a:spLocks noChangeArrowheads="1"/>
          </p:cNvSpPr>
          <p:nvPr/>
        </p:nvSpPr>
        <p:spPr bwMode="auto">
          <a:xfrm>
            <a:off x="3148013" y="1927225"/>
            <a:ext cx="211137" cy="271463"/>
          </a:xfrm>
          <a:custGeom>
            <a:avLst/>
            <a:gdLst>
              <a:gd name="T0" fmla="*/ 0 w 212089"/>
              <a:gd name="T1" fmla="*/ 0 h 271144"/>
              <a:gd name="T2" fmla="*/ 212089 w 212089"/>
              <a:gd name="T3" fmla="*/ 271144 h 271144"/>
            </a:gdLst>
            <a:ahLst/>
            <a:cxnLst/>
            <a:rect l="T0" t="T1" r="T2" b="T3"/>
            <a:pathLst>
              <a:path w="212089" h="271144">
                <a:moveTo>
                  <a:pt x="97269" y="165150"/>
                </a:moveTo>
                <a:lnTo>
                  <a:pt x="90805" y="165150"/>
                </a:lnTo>
                <a:lnTo>
                  <a:pt x="115163" y="200304"/>
                </a:lnTo>
                <a:lnTo>
                  <a:pt x="115163" y="271068"/>
                </a:lnTo>
                <a:lnTo>
                  <a:pt x="152882" y="271068"/>
                </a:lnTo>
                <a:lnTo>
                  <a:pt x="152882" y="265747"/>
                </a:lnTo>
                <a:lnTo>
                  <a:pt x="120472" y="265747"/>
                </a:lnTo>
                <a:lnTo>
                  <a:pt x="120472" y="198653"/>
                </a:lnTo>
                <a:lnTo>
                  <a:pt x="97269" y="165150"/>
                </a:lnTo>
                <a:close/>
              </a:path>
              <a:path w="212089" h="271144">
                <a:moveTo>
                  <a:pt x="138188" y="106476"/>
                </a:moveTo>
                <a:lnTo>
                  <a:pt x="113017" y="147561"/>
                </a:lnTo>
                <a:lnTo>
                  <a:pt x="147561" y="194449"/>
                </a:lnTo>
                <a:lnTo>
                  <a:pt x="147561" y="265747"/>
                </a:lnTo>
                <a:lnTo>
                  <a:pt x="152882" y="265747"/>
                </a:lnTo>
                <a:lnTo>
                  <a:pt x="152882" y="192697"/>
                </a:lnTo>
                <a:lnTo>
                  <a:pt x="119430" y="147281"/>
                </a:lnTo>
                <a:lnTo>
                  <a:pt x="132867" y="125336"/>
                </a:lnTo>
                <a:lnTo>
                  <a:pt x="138188" y="125336"/>
                </a:lnTo>
                <a:lnTo>
                  <a:pt x="138188" y="106476"/>
                </a:lnTo>
                <a:close/>
              </a:path>
              <a:path w="212089" h="271144">
                <a:moveTo>
                  <a:pt x="92614" y="77825"/>
                </a:moveTo>
                <a:lnTo>
                  <a:pt x="86550" y="77825"/>
                </a:lnTo>
                <a:lnTo>
                  <a:pt x="56070" y="133222"/>
                </a:lnTo>
                <a:lnTo>
                  <a:pt x="56070" y="180263"/>
                </a:lnTo>
                <a:lnTo>
                  <a:pt x="0" y="180263"/>
                </a:lnTo>
                <a:lnTo>
                  <a:pt x="0" y="217982"/>
                </a:lnTo>
                <a:lnTo>
                  <a:pt x="90805" y="217982"/>
                </a:lnTo>
                <a:lnTo>
                  <a:pt x="90805" y="212661"/>
                </a:lnTo>
                <a:lnTo>
                  <a:pt x="5308" y="212661"/>
                </a:lnTo>
                <a:lnTo>
                  <a:pt x="5308" y="185585"/>
                </a:lnTo>
                <a:lnTo>
                  <a:pt x="61391" y="185585"/>
                </a:lnTo>
                <a:lnTo>
                  <a:pt x="61391" y="134581"/>
                </a:lnTo>
                <a:lnTo>
                  <a:pt x="92614" y="77825"/>
                </a:lnTo>
                <a:close/>
              </a:path>
              <a:path w="212089" h="271144">
                <a:moveTo>
                  <a:pt x="85483" y="148132"/>
                </a:moveTo>
                <a:lnTo>
                  <a:pt x="85483" y="212661"/>
                </a:lnTo>
                <a:lnTo>
                  <a:pt x="90805" y="212661"/>
                </a:lnTo>
                <a:lnTo>
                  <a:pt x="90805" y="165150"/>
                </a:lnTo>
                <a:lnTo>
                  <a:pt x="97269" y="165150"/>
                </a:lnTo>
                <a:lnTo>
                  <a:pt x="85483" y="148132"/>
                </a:lnTo>
                <a:close/>
              </a:path>
              <a:path w="212089" h="271144">
                <a:moveTo>
                  <a:pt x="138188" y="125336"/>
                </a:moveTo>
                <a:lnTo>
                  <a:pt x="132867" y="125336"/>
                </a:lnTo>
                <a:lnTo>
                  <a:pt x="132867" y="154533"/>
                </a:lnTo>
                <a:lnTo>
                  <a:pt x="212039" y="154533"/>
                </a:lnTo>
                <a:lnTo>
                  <a:pt x="212039" y="149212"/>
                </a:lnTo>
                <a:lnTo>
                  <a:pt x="138188" y="149212"/>
                </a:lnTo>
                <a:lnTo>
                  <a:pt x="138188" y="125336"/>
                </a:lnTo>
                <a:close/>
              </a:path>
              <a:path w="212089" h="271144">
                <a:moveTo>
                  <a:pt x="112699" y="42913"/>
                </a:moveTo>
                <a:lnTo>
                  <a:pt x="48653" y="42913"/>
                </a:lnTo>
                <a:lnTo>
                  <a:pt x="47853" y="43891"/>
                </a:lnTo>
                <a:lnTo>
                  <a:pt x="51968" y="47256"/>
                </a:lnTo>
                <a:lnTo>
                  <a:pt x="51169" y="48234"/>
                </a:lnTo>
                <a:lnTo>
                  <a:pt x="111074" y="48234"/>
                </a:lnTo>
                <a:lnTo>
                  <a:pt x="160858" y="81787"/>
                </a:lnTo>
                <a:lnTo>
                  <a:pt x="160858" y="126491"/>
                </a:lnTo>
                <a:lnTo>
                  <a:pt x="206717" y="126491"/>
                </a:lnTo>
                <a:lnTo>
                  <a:pt x="206717" y="149212"/>
                </a:lnTo>
                <a:lnTo>
                  <a:pt x="212039" y="149212"/>
                </a:lnTo>
                <a:lnTo>
                  <a:pt x="212039" y="121183"/>
                </a:lnTo>
                <a:lnTo>
                  <a:pt x="166179" y="121183"/>
                </a:lnTo>
                <a:lnTo>
                  <a:pt x="166179" y="78968"/>
                </a:lnTo>
                <a:lnTo>
                  <a:pt x="112699" y="42913"/>
                </a:lnTo>
                <a:close/>
              </a:path>
              <a:path w="212089" h="271144">
                <a:moveTo>
                  <a:pt x="47853" y="43891"/>
                </a:moveTo>
                <a:lnTo>
                  <a:pt x="13639" y="85763"/>
                </a:lnTo>
                <a:lnTo>
                  <a:pt x="38417" y="106984"/>
                </a:lnTo>
                <a:lnTo>
                  <a:pt x="44761" y="99453"/>
                </a:lnTo>
                <a:lnTo>
                  <a:pt x="37795" y="99453"/>
                </a:lnTo>
                <a:lnTo>
                  <a:pt x="21056" y="85102"/>
                </a:lnTo>
                <a:lnTo>
                  <a:pt x="51169" y="48234"/>
                </a:lnTo>
                <a:lnTo>
                  <a:pt x="49911" y="48234"/>
                </a:lnTo>
                <a:lnTo>
                  <a:pt x="49911" y="45580"/>
                </a:lnTo>
                <a:lnTo>
                  <a:pt x="47853" y="43891"/>
                </a:lnTo>
                <a:close/>
              </a:path>
              <a:path w="212089" h="271144">
                <a:moveTo>
                  <a:pt x="95542" y="72504"/>
                </a:moveTo>
                <a:lnTo>
                  <a:pt x="60515" y="72504"/>
                </a:lnTo>
                <a:lnTo>
                  <a:pt x="37795" y="99453"/>
                </a:lnTo>
                <a:lnTo>
                  <a:pt x="44761" y="99453"/>
                </a:lnTo>
                <a:lnTo>
                  <a:pt x="62979" y="77825"/>
                </a:lnTo>
                <a:lnTo>
                  <a:pt x="92614" y="77825"/>
                </a:lnTo>
                <a:lnTo>
                  <a:pt x="95542" y="72504"/>
                </a:lnTo>
                <a:close/>
              </a:path>
              <a:path w="212089" h="271144">
                <a:moveTo>
                  <a:pt x="154012" y="0"/>
                </a:moveTo>
                <a:lnTo>
                  <a:pt x="127536" y="26631"/>
                </a:lnTo>
                <a:lnTo>
                  <a:pt x="127546" y="38188"/>
                </a:lnTo>
                <a:lnTo>
                  <a:pt x="154038" y="64414"/>
                </a:lnTo>
                <a:lnTo>
                  <a:pt x="165404" y="64414"/>
                </a:lnTo>
                <a:lnTo>
                  <a:pt x="170802" y="62991"/>
                </a:lnTo>
                <a:lnTo>
                  <a:pt x="177719" y="59093"/>
                </a:lnTo>
                <a:lnTo>
                  <a:pt x="154914" y="59093"/>
                </a:lnTo>
                <a:lnTo>
                  <a:pt x="150456" y="57924"/>
                </a:lnTo>
                <a:lnTo>
                  <a:pt x="141986" y="53149"/>
                </a:lnTo>
                <a:lnTo>
                  <a:pt x="138772" y="49987"/>
                </a:lnTo>
                <a:lnTo>
                  <a:pt x="134048" y="41833"/>
                </a:lnTo>
                <a:lnTo>
                  <a:pt x="132867" y="37350"/>
                </a:lnTo>
                <a:lnTo>
                  <a:pt x="132867" y="27533"/>
                </a:lnTo>
                <a:lnTo>
                  <a:pt x="154940" y="5333"/>
                </a:lnTo>
                <a:lnTo>
                  <a:pt x="177158" y="5333"/>
                </a:lnTo>
                <a:lnTo>
                  <a:pt x="170840" y="1536"/>
                </a:lnTo>
                <a:lnTo>
                  <a:pt x="165430" y="12"/>
                </a:lnTo>
                <a:lnTo>
                  <a:pt x="154012" y="0"/>
                </a:lnTo>
                <a:close/>
              </a:path>
              <a:path w="212089" h="271144">
                <a:moveTo>
                  <a:pt x="177158" y="5333"/>
                </a:moveTo>
                <a:lnTo>
                  <a:pt x="164490" y="5333"/>
                </a:lnTo>
                <a:lnTo>
                  <a:pt x="168846" y="6565"/>
                </a:lnTo>
                <a:lnTo>
                  <a:pt x="177241" y="11607"/>
                </a:lnTo>
                <a:lnTo>
                  <a:pt x="180492" y="14884"/>
                </a:lnTo>
                <a:lnTo>
                  <a:pt x="185343" y="23177"/>
                </a:lnTo>
                <a:lnTo>
                  <a:pt x="186521" y="27533"/>
                </a:lnTo>
                <a:lnTo>
                  <a:pt x="186524" y="37350"/>
                </a:lnTo>
                <a:lnTo>
                  <a:pt x="185343" y="41833"/>
                </a:lnTo>
                <a:lnTo>
                  <a:pt x="180632" y="49987"/>
                </a:lnTo>
                <a:lnTo>
                  <a:pt x="177406" y="53149"/>
                </a:lnTo>
                <a:lnTo>
                  <a:pt x="168922" y="57924"/>
                </a:lnTo>
                <a:lnTo>
                  <a:pt x="164515" y="59093"/>
                </a:lnTo>
                <a:lnTo>
                  <a:pt x="177719" y="59093"/>
                </a:lnTo>
                <a:lnTo>
                  <a:pt x="180784" y="57365"/>
                </a:lnTo>
                <a:lnTo>
                  <a:pt x="184785" y="53454"/>
                </a:lnTo>
                <a:lnTo>
                  <a:pt x="190423" y="43687"/>
                </a:lnTo>
                <a:lnTo>
                  <a:pt x="191858" y="38188"/>
                </a:lnTo>
                <a:lnTo>
                  <a:pt x="191858" y="26631"/>
                </a:lnTo>
                <a:lnTo>
                  <a:pt x="190398" y="21259"/>
                </a:lnTo>
                <a:lnTo>
                  <a:pt x="184658" y="11455"/>
                </a:lnTo>
                <a:lnTo>
                  <a:pt x="180708" y="7467"/>
                </a:lnTo>
                <a:lnTo>
                  <a:pt x="177158" y="5333"/>
                </a:lnTo>
                <a:close/>
              </a:path>
              <a:path w="212089" h="271144">
                <a:moveTo>
                  <a:pt x="49911" y="45580"/>
                </a:moveTo>
                <a:lnTo>
                  <a:pt x="49911" y="48234"/>
                </a:lnTo>
                <a:lnTo>
                  <a:pt x="51169" y="48234"/>
                </a:lnTo>
                <a:lnTo>
                  <a:pt x="51968" y="47256"/>
                </a:lnTo>
                <a:lnTo>
                  <a:pt x="49911" y="4558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10" name="object 55"/>
          <p:cNvSpPr>
            <a:spLocks noChangeArrowheads="1"/>
          </p:cNvSpPr>
          <p:nvPr/>
        </p:nvSpPr>
        <p:spPr bwMode="auto">
          <a:xfrm>
            <a:off x="2835275" y="2217738"/>
            <a:ext cx="573088" cy="0"/>
          </a:xfrm>
          <a:custGeom>
            <a:avLst/>
            <a:gdLst>
              <a:gd name="T0" fmla="*/ 0 w 572770"/>
              <a:gd name="T1" fmla="*/ 572770 w 572770"/>
            </a:gdLst>
            <a:ahLst/>
            <a:cxnLst/>
            <a:rect l="T0" t="0" r="T1" b="0"/>
            <a:pathLst>
              <a:path w="572770">
                <a:moveTo>
                  <a:pt x="0" y="0"/>
                </a:moveTo>
                <a:lnTo>
                  <a:pt x="572325" y="0"/>
                </a:lnTo>
              </a:path>
            </a:pathLst>
          </a:custGeom>
          <a:noFill/>
          <a:ln w="7620">
            <a:solidFill>
              <a:srgbClr val="004A99"/>
            </a:solidFill>
            <a:miter lim="800000"/>
            <a:headEnd/>
            <a:tailEnd/>
          </a:ln>
        </p:spPr>
        <p:txBody>
          <a:bodyPr lIns="0" tIns="0" rIns="0" bIns="0">
            <a:spAutoFit/>
          </a:bodyPr>
          <a:lstStyle/>
          <a:p>
            <a:endParaRPr lang="fr-FR">
              <a:latin typeface="Calibri" pitchFamily="34" charset="0"/>
            </a:endParaRPr>
          </a:p>
        </p:txBody>
      </p:sp>
      <p:sp>
        <p:nvSpPr>
          <p:cNvPr id="15411" name="object 56"/>
          <p:cNvSpPr>
            <a:spLocks noChangeArrowheads="1"/>
          </p:cNvSpPr>
          <p:nvPr/>
        </p:nvSpPr>
        <p:spPr bwMode="auto">
          <a:xfrm>
            <a:off x="2835275" y="2206625"/>
            <a:ext cx="573088" cy="0"/>
          </a:xfrm>
          <a:custGeom>
            <a:avLst/>
            <a:gdLst>
              <a:gd name="T0" fmla="*/ 0 w 572770"/>
              <a:gd name="T1" fmla="*/ 572770 w 572770"/>
            </a:gdLst>
            <a:ahLst/>
            <a:cxnLst/>
            <a:rect l="T0" t="0" r="T1" b="0"/>
            <a:pathLst>
              <a:path w="572770">
                <a:moveTo>
                  <a:pt x="0" y="0"/>
                </a:moveTo>
                <a:lnTo>
                  <a:pt x="572325" y="0"/>
                </a:lnTo>
              </a:path>
            </a:pathLst>
          </a:custGeom>
          <a:noFill/>
          <a:ln w="17780">
            <a:solidFill>
              <a:srgbClr val="004A99"/>
            </a:solidFill>
            <a:miter lim="800000"/>
            <a:headEnd/>
            <a:tailEnd/>
          </a:ln>
        </p:spPr>
        <p:txBody>
          <a:bodyPr lIns="0" tIns="0" rIns="0" bIns="0">
            <a:spAutoFit/>
          </a:bodyPr>
          <a:lstStyle/>
          <a:p>
            <a:endParaRPr lang="fr-FR">
              <a:latin typeface="Calibri" pitchFamily="34" charset="0"/>
            </a:endParaRPr>
          </a:p>
        </p:txBody>
      </p:sp>
      <p:sp>
        <p:nvSpPr>
          <p:cNvPr id="15412" name="object 57"/>
          <p:cNvSpPr>
            <a:spLocks noChangeArrowheads="1"/>
          </p:cNvSpPr>
          <p:nvPr/>
        </p:nvSpPr>
        <p:spPr bwMode="auto">
          <a:xfrm>
            <a:off x="2851150" y="1690688"/>
            <a:ext cx="0" cy="508000"/>
          </a:xfrm>
          <a:custGeom>
            <a:avLst/>
            <a:gdLst>
              <a:gd name="T0" fmla="*/ 0 h 508000"/>
              <a:gd name="T1" fmla="*/ 508000 h 508000"/>
            </a:gdLst>
            <a:ahLst/>
            <a:cxnLst/>
            <a:rect l="0" t="T0" r="0" b="T1"/>
            <a:pathLst>
              <a:path h="508000">
                <a:moveTo>
                  <a:pt x="0" y="0"/>
                </a:moveTo>
                <a:lnTo>
                  <a:pt x="0" y="508000"/>
                </a:lnTo>
              </a:path>
            </a:pathLst>
          </a:custGeom>
          <a:noFill/>
          <a:ln w="33185">
            <a:solidFill>
              <a:srgbClr val="004A99"/>
            </a:solidFill>
            <a:miter lim="800000"/>
            <a:headEnd/>
            <a:tailEnd/>
          </a:ln>
        </p:spPr>
        <p:txBody>
          <a:bodyPr lIns="0" tIns="0" rIns="0" bIns="0">
            <a:spAutoFit/>
          </a:bodyPr>
          <a:lstStyle/>
          <a:p>
            <a:endParaRPr lang="fr-FR">
              <a:latin typeface="Calibri" pitchFamily="34" charset="0"/>
            </a:endParaRPr>
          </a:p>
        </p:txBody>
      </p:sp>
      <p:sp>
        <p:nvSpPr>
          <p:cNvPr id="15413" name="object 58"/>
          <p:cNvSpPr>
            <a:spLocks noChangeArrowheads="1"/>
          </p:cNvSpPr>
          <p:nvPr/>
        </p:nvSpPr>
        <p:spPr bwMode="auto">
          <a:xfrm>
            <a:off x="2835275" y="1674813"/>
            <a:ext cx="573088" cy="0"/>
          </a:xfrm>
          <a:custGeom>
            <a:avLst/>
            <a:gdLst>
              <a:gd name="T0" fmla="*/ 0 w 572770"/>
              <a:gd name="T1" fmla="*/ 572770 w 572770"/>
            </a:gdLst>
            <a:ahLst/>
            <a:cxnLst/>
            <a:rect l="T0" t="0" r="T1" b="0"/>
            <a:pathLst>
              <a:path w="572770">
                <a:moveTo>
                  <a:pt x="0" y="0"/>
                </a:moveTo>
                <a:lnTo>
                  <a:pt x="572325" y="0"/>
                </a:lnTo>
              </a:path>
            </a:pathLst>
          </a:custGeom>
          <a:noFill/>
          <a:ln w="33020">
            <a:solidFill>
              <a:srgbClr val="004A99"/>
            </a:solidFill>
            <a:miter lim="800000"/>
            <a:headEnd/>
            <a:tailEnd/>
          </a:ln>
        </p:spPr>
        <p:txBody>
          <a:bodyPr lIns="0" tIns="0" rIns="0" bIns="0">
            <a:spAutoFit/>
          </a:bodyPr>
          <a:lstStyle/>
          <a:p>
            <a:endParaRPr lang="fr-FR">
              <a:latin typeface="Calibri" pitchFamily="34" charset="0"/>
            </a:endParaRPr>
          </a:p>
        </p:txBody>
      </p:sp>
      <p:sp>
        <p:nvSpPr>
          <p:cNvPr id="15414" name="object 59"/>
          <p:cNvSpPr>
            <a:spLocks noChangeArrowheads="1"/>
          </p:cNvSpPr>
          <p:nvPr/>
        </p:nvSpPr>
        <p:spPr bwMode="auto">
          <a:xfrm>
            <a:off x="3390900" y="1690688"/>
            <a:ext cx="0" cy="508000"/>
          </a:xfrm>
          <a:custGeom>
            <a:avLst/>
            <a:gdLst>
              <a:gd name="T0" fmla="*/ 0 h 508000"/>
              <a:gd name="T1" fmla="*/ 508000 h 508000"/>
            </a:gdLst>
            <a:ahLst/>
            <a:cxnLst/>
            <a:rect l="0" t="T0" r="0" b="T1"/>
            <a:pathLst>
              <a:path h="508000">
                <a:moveTo>
                  <a:pt x="0" y="0"/>
                </a:moveTo>
                <a:lnTo>
                  <a:pt x="0" y="508000"/>
                </a:lnTo>
              </a:path>
            </a:pathLst>
          </a:custGeom>
          <a:noFill/>
          <a:ln w="32956">
            <a:solidFill>
              <a:srgbClr val="004A99"/>
            </a:solidFill>
            <a:miter lim="800000"/>
            <a:headEnd/>
            <a:tailEnd/>
          </a:ln>
        </p:spPr>
        <p:txBody>
          <a:bodyPr lIns="0" tIns="0" rIns="0" bIns="0">
            <a:spAutoFit/>
          </a:bodyPr>
          <a:lstStyle/>
          <a:p>
            <a:endParaRPr lang="fr-FR">
              <a:latin typeface="Calibri" pitchFamily="34" charset="0"/>
            </a:endParaRPr>
          </a:p>
        </p:txBody>
      </p:sp>
      <p:sp>
        <p:nvSpPr>
          <p:cNvPr id="15415" name="object 60"/>
          <p:cNvSpPr>
            <a:spLocks noChangeArrowheads="1"/>
          </p:cNvSpPr>
          <p:nvPr/>
        </p:nvSpPr>
        <p:spPr bwMode="auto">
          <a:xfrm>
            <a:off x="2867025" y="1690688"/>
            <a:ext cx="509588" cy="509587"/>
          </a:xfrm>
          <a:custGeom>
            <a:avLst/>
            <a:gdLst>
              <a:gd name="T0" fmla="*/ 0 w 509270"/>
              <a:gd name="T1" fmla="*/ 0 h 509269"/>
              <a:gd name="T2" fmla="*/ 509270 w 509270"/>
              <a:gd name="T3" fmla="*/ 509269 h 509269"/>
            </a:gdLst>
            <a:ahLst/>
            <a:cxnLst/>
            <a:rect l="T0" t="T1" r="T2" b="T3"/>
            <a:pathLst>
              <a:path w="509270" h="509269">
                <a:moveTo>
                  <a:pt x="508723" y="0"/>
                </a:moveTo>
                <a:lnTo>
                  <a:pt x="0" y="0"/>
                </a:lnTo>
                <a:lnTo>
                  <a:pt x="0" y="508749"/>
                </a:lnTo>
                <a:lnTo>
                  <a:pt x="508723" y="508749"/>
                </a:lnTo>
                <a:lnTo>
                  <a:pt x="508723" y="0"/>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15416" name="object 61"/>
          <p:cNvSpPr>
            <a:spLocks noChangeArrowheads="1"/>
          </p:cNvSpPr>
          <p:nvPr/>
        </p:nvSpPr>
        <p:spPr bwMode="auto">
          <a:xfrm>
            <a:off x="2987675" y="2090738"/>
            <a:ext cx="130175" cy="73025"/>
          </a:xfrm>
          <a:custGeom>
            <a:avLst/>
            <a:gdLst>
              <a:gd name="T0" fmla="*/ 0 w 130810"/>
              <a:gd name="T1" fmla="*/ 0 h 74294"/>
              <a:gd name="T2" fmla="*/ 130810 w 130810"/>
              <a:gd name="T3" fmla="*/ 74294 h 74294"/>
            </a:gdLst>
            <a:ahLst/>
            <a:cxnLst/>
            <a:rect l="T0" t="T1" r="T2" b="T3"/>
            <a:pathLst>
              <a:path w="130810" h="74294">
                <a:moveTo>
                  <a:pt x="93649" y="0"/>
                </a:moveTo>
                <a:lnTo>
                  <a:pt x="75196" y="0"/>
                </a:lnTo>
                <a:lnTo>
                  <a:pt x="105651" y="30416"/>
                </a:lnTo>
                <a:lnTo>
                  <a:pt x="0" y="30416"/>
                </a:lnTo>
                <a:lnTo>
                  <a:pt x="0" y="43548"/>
                </a:lnTo>
                <a:lnTo>
                  <a:pt x="105651" y="43548"/>
                </a:lnTo>
                <a:lnTo>
                  <a:pt x="75196" y="73964"/>
                </a:lnTo>
                <a:lnTo>
                  <a:pt x="93649" y="73964"/>
                </a:lnTo>
                <a:lnTo>
                  <a:pt x="130632" y="36982"/>
                </a:lnTo>
                <a:lnTo>
                  <a:pt x="93649"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417" name="object 62"/>
          <p:cNvSpPr>
            <a:spLocks noChangeArrowheads="1"/>
          </p:cNvSpPr>
          <p:nvPr/>
        </p:nvSpPr>
        <p:spPr bwMode="auto">
          <a:xfrm>
            <a:off x="2979738" y="2082800"/>
            <a:ext cx="149225" cy="88900"/>
          </a:xfrm>
          <a:custGeom>
            <a:avLst/>
            <a:gdLst>
              <a:gd name="T0" fmla="*/ 0 w 149225"/>
              <a:gd name="T1" fmla="*/ 0 h 89535"/>
              <a:gd name="T2" fmla="*/ 149225 w 149225"/>
              <a:gd name="T3" fmla="*/ 89535 h 89535"/>
            </a:gdLst>
            <a:ahLst/>
            <a:cxnLst/>
            <a:rect l="T0" t="T1" r="T2" b="T3"/>
            <a:pathLst>
              <a:path w="149225" h="89535">
                <a:moveTo>
                  <a:pt x="104228" y="0"/>
                </a:moveTo>
                <a:lnTo>
                  <a:pt x="64604" y="0"/>
                </a:lnTo>
                <a:lnTo>
                  <a:pt x="95059" y="30416"/>
                </a:lnTo>
                <a:lnTo>
                  <a:pt x="0" y="30416"/>
                </a:lnTo>
                <a:lnTo>
                  <a:pt x="0" y="58508"/>
                </a:lnTo>
                <a:lnTo>
                  <a:pt x="95059" y="58508"/>
                </a:lnTo>
                <a:lnTo>
                  <a:pt x="64604" y="88925"/>
                </a:lnTo>
                <a:lnTo>
                  <a:pt x="104228" y="88925"/>
                </a:lnTo>
                <a:lnTo>
                  <a:pt x="106413" y="86741"/>
                </a:lnTo>
                <a:lnTo>
                  <a:pt x="95834" y="76161"/>
                </a:lnTo>
                <a:lnTo>
                  <a:pt x="126606" y="45389"/>
                </a:lnTo>
                <a:lnTo>
                  <a:pt x="7480" y="45389"/>
                </a:lnTo>
                <a:lnTo>
                  <a:pt x="7480" y="37896"/>
                </a:lnTo>
                <a:lnTo>
                  <a:pt x="120964" y="37896"/>
                </a:lnTo>
                <a:lnTo>
                  <a:pt x="95834" y="12776"/>
                </a:lnTo>
                <a:lnTo>
                  <a:pt x="101130" y="7480"/>
                </a:lnTo>
                <a:lnTo>
                  <a:pt x="111709" y="7480"/>
                </a:lnTo>
                <a:lnTo>
                  <a:pt x="104228" y="0"/>
                </a:lnTo>
                <a:close/>
              </a:path>
              <a:path w="149225" h="89535">
                <a:moveTo>
                  <a:pt x="130294" y="44469"/>
                </a:moveTo>
                <a:lnTo>
                  <a:pt x="100761" y="73964"/>
                </a:lnTo>
                <a:lnTo>
                  <a:pt x="101130" y="73964"/>
                </a:lnTo>
                <a:lnTo>
                  <a:pt x="101130" y="81445"/>
                </a:lnTo>
                <a:lnTo>
                  <a:pt x="106413" y="86741"/>
                </a:lnTo>
                <a:lnTo>
                  <a:pt x="147764" y="45389"/>
                </a:lnTo>
                <a:lnTo>
                  <a:pt x="131216" y="45389"/>
                </a:lnTo>
                <a:lnTo>
                  <a:pt x="130294" y="44469"/>
                </a:lnTo>
                <a:close/>
              </a:path>
              <a:path w="149225" h="89535">
                <a:moveTo>
                  <a:pt x="101130" y="7480"/>
                </a:moveTo>
                <a:lnTo>
                  <a:pt x="95834" y="12776"/>
                </a:lnTo>
                <a:lnTo>
                  <a:pt x="127527" y="44469"/>
                </a:lnTo>
                <a:lnTo>
                  <a:pt x="95834" y="76161"/>
                </a:lnTo>
                <a:lnTo>
                  <a:pt x="101130" y="81445"/>
                </a:lnTo>
                <a:lnTo>
                  <a:pt x="101130" y="73964"/>
                </a:lnTo>
                <a:lnTo>
                  <a:pt x="100761" y="73964"/>
                </a:lnTo>
                <a:lnTo>
                  <a:pt x="130294" y="44469"/>
                </a:lnTo>
                <a:lnTo>
                  <a:pt x="100761" y="14973"/>
                </a:lnTo>
                <a:lnTo>
                  <a:pt x="101130" y="14973"/>
                </a:lnTo>
                <a:lnTo>
                  <a:pt x="101130" y="7480"/>
                </a:lnTo>
                <a:close/>
              </a:path>
              <a:path w="149225" h="89535">
                <a:moveTo>
                  <a:pt x="14960" y="37896"/>
                </a:moveTo>
                <a:lnTo>
                  <a:pt x="7480" y="37896"/>
                </a:lnTo>
                <a:lnTo>
                  <a:pt x="7480" y="45389"/>
                </a:lnTo>
                <a:lnTo>
                  <a:pt x="126606" y="45389"/>
                </a:lnTo>
                <a:lnTo>
                  <a:pt x="127533" y="44462"/>
                </a:lnTo>
                <a:lnTo>
                  <a:pt x="126618" y="43548"/>
                </a:lnTo>
                <a:lnTo>
                  <a:pt x="14960" y="43548"/>
                </a:lnTo>
                <a:lnTo>
                  <a:pt x="14960" y="37896"/>
                </a:lnTo>
                <a:close/>
              </a:path>
              <a:path w="149225" h="89535">
                <a:moveTo>
                  <a:pt x="147777" y="43548"/>
                </a:moveTo>
                <a:lnTo>
                  <a:pt x="131216" y="43548"/>
                </a:lnTo>
                <a:lnTo>
                  <a:pt x="130294" y="44469"/>
                </a:lnTo>
                <a:lnTo>
                  <a:pt x="131216" y="45389"/>
                </a:lnTo>
                <a:lnTo>
                  <a:pt x="147764" y="45389"/>
                </a:lnTo>
                <a:lnTo>
                  <a:pt x="148691" y="44462"/>
                </a:lnTo>
                <a:lnTo>
                  <a:pt x="147777" y="43548"/>
                </a:lnTo>
                <a:close/>
              </a:path>
              <a:path w="149225" h="89535">
                <a:moveTo>
                  <a:pt x="111709" y="7480"/>
                </a:moveTo>
                <a:lnTo>
                  <a:pt x="101130" y="7480"/>
                </a:lnTo>
                <a:lnTo>
                  <a:pt x="101130" y="14973"/>
                </a:lnTo>
                <a:lnTo>
                  <a:pt x="100761" y="14973"/>
                </a:lnTo>
                <a:lnTo>
                  <a:pt x="130300" y="44462"/>
                </a:lnTo>
                <a:lnTo>
                  <a:pt x="131216" y="43548"/>
                </a:lnTo>
                <a:lnTo>
                  <a:pt x="147777" y="43548"/>
                </a:lnTo>
                <a:lnTo>
                  <a:pt x="111709" y="7480"/>
                </a:lnTo>
                <a:close/>
              </a:path>
              <a:path w="149225" h="89535">
                <a:moveTo>
                  <a:pt x="120964" y="37896"/>
                </a:moveTo>
                <a:lnTo>
                  <a:pt x="14960" y="37896"/>
                </a:lnTo>
                <a:lnTo>
                  <a:pt x="14960" y="43548"/>
                </a:lnTo>
                <a:lnTo>
                  <a:pt x="126618" y="43548"/>
                </a:lnTo>
                <a:lnTo>
                  <a:pt x="120964" y="37896"/>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418" name="object 63"/>
          <p:cNvSpPr>
            <a:spLocks noChangeArrowheads="1"/>
          </p:cNvSpPr>
          <p:nvPr/>
        </p:nvSpPr>
        <p:spPr bwMode="auto">
          <a:xfrm>
            <a:off x="2851150" y="2432050"/>
            <a:ext cx="541338" cy="53975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19" name="object 64"/>
          <p:cNvSpPr>
            <a:spLocks noChangeArrowheads="1"/>
          </p:cNvSpPr>
          <p:nvPr/>
        </p:nvSpPr>
        <p:spPr bwMode="auto">
          <a:xfrm>
            <a:off x="3186113" y="2489200"/>
            <a:ext cx="141287" cy="407988"/>
          </a:xfrm>
          <a:custGeom>
            <a:avLst/>
            <a:gdLst>
              <a:gd name="T0" fmla="*/ 0 w 140335"/>
              <a:gd name="T1" fmla="*/ 0 h 407035"/>
              <a:gd name="T2" fmla="*/ 140335 w 140335"/>
              <a:gd name="T3" fmla="*/ 407035 h 407035"/>
            </a:gdLst>
            <a:ahLst/>
            <a:cxnLst/>
            <a:rect l="T0" t="T1" r="T2" b="T3"/>
            <a:pathLst>
              <a:path w="140335" h="407035">
                <a:moveTo>
                  <a:pt x="62649" y="0"/>
                </a:moveTo>
                <a:lnTo>
                  <a:pt x="0" y="158000"/>
                </a:lnTo>
                <a:lnTo>
                  <a:pt x="0" y="341134"/>
                </a:lnTo>
                <a:lnTo>
                  <a:pt x="140271" y="406552"/>
                </a:lnTo>
                <a:lnTo>
                  <a:pt x="140271" y="180378"/>
                </a:lnTo>
                <a:lnTo>
                  <a:pt x="6264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20" name="object 65"/>
          <p:cNvSpPr>
            <a:spLocks noChangeArrowheads="1"/>
          </p:cNvSpPr>
          <p:nvPr/>
        </p:nvSpPr>
        <p:spPr bwMode="auto">
          <a:xfrm>
            <a:off x="3182938" y="2481263"/>
            <a:ext cx="147637" cy="419100"/>
          </a:xfrm>
          <a:custGeom>
            <a:avLst/>
            <a:gdLst>
              <a:gd name="T0" fmla="*/ 0 w 146685"/>
              <a:gd name="T1" fmla="*/ 0 h 419100"/>
              <a:gd name="T2" fmla="*/ 146685 w 146685"/>
              <a:gd name="T3" fmla="*/ 419100 h 419100"/>
            </a:gdLst>
            <a:ahLst/>
            <a:cxnLst/>
            <a:rect l="T0" t="T1" r="T2" b="T3"/>
            <a:pathLst>
              <a:path w="146685" h="419100">
                <a:moveTo>
                  <a:pt x="65544" y="0"/>
                </a:moveTo>
                <a:lnTo>
                  <a:pt x="0" y="165277"/>
                </a:lnTo>
                <a:lnTo>
                  <a:pt x="0" y="350888"/>
                </a:lnTo>
                <a:lnTo>
                  <a:pt x="146278" y="419100"/>
                </a:lnTo>
                <a:lnTo>
                  <a:pt x="146278" y="409702"/>
                </a:lnTo>
                <a:lnTo>
                  <a:pt x="140296" y="409702"/>
                </a:lnTo>
                <a:lnTo>
                  <a:pt x="5994" y="347065"/>
                </a:lnTo>
                <a:lnTo>
                  <a:pt x="5994" y="166954"/>
                </a:lnTo>
                <a:lnTo>
                  <a:pt x="5778" y="166954"/>
                </a:lnTo>
                <a:lnTo>
                  <a:pt x="3009" y="165849"/>
                </a:lnTo>
                <a:lnTo>
                  <a:pt x="6216" y="165849"/>
                </a:lnTo>
                <a:lnTo>
                  <a:pt x="65773" y="15684"/>
                </a:lnTo>
                <a:lnTo>
                  <a:pt x="72294" y="15684"/>
                </a:lnTo>
                <a:lnTo>
                  <a:pt x="65544" y="0"/>
                </a:lnTo>
                <a:close/>
              </a:path>
              <a:path w="146685" h="419100">
                <a:moveTo>
                  <a:pt x="72294" y="15684"/>
                </a:moveTo>
                <a:lnTo>
                  <a:pt x="65773" y="15684"/>
                </a:lnTo>
                <a:lnTo>
                  <a:pt x="140296" y="188836"/>
                </a:lnTo>
                <a:lnTo>
                  <a:pt x="140296" y="409702"/>
                </a:lnTo>
                <a:lnTo>
                  <a:pt x="146278" y="409702"/>
                </a:lnTo>
                <a:lnTo>
                  <a:pt x="146278" y="187604"/>
                </a:lnTo>
                <a:lnTo>
                  <a:pt x="72294" y="15684"/>
                </a:lnTo>
                <a:close/>
              </a:path>
              <a:path w="146685" h="419100">
                <a:moveTo>
                  <a:pt x="5994" y="165849"/>
                </a:moveTo>
                <a:lnTo>
                  <a:pt x="3009" y="165849"/>
                </a:lnTo>
                <a:lnTo>
                  <a:pt x="5778" y="166954"/>
                </a:lnTo>
                <a:lnTo>
                  <a:pt x="5994" y="166409"/>
                </a:lnTo>
                <a:lnTo>
                  <a:pt x="5994" y="165849"/>
                </a:lnTo>
                <a:close/>
              </a:path>
              <a:path w="146685" h="419100">
                <a:moveTo>
                  <a:pt x="5994" y="166409"/>
                </a:moveTo>
                <a:lnTo>
                  <a:pt x="5778" y="166954"/>
                </a:lnTo>
                <a:lnTo>
                  <a:pt x="5994" y="166954"/>
                </a:lnTo>
                <a:lnTo>
                  <a:pt x="5994" y="166409"/>
                </a:lnTo>
                <a:close/>
              </a:path>
              <a:path w="146685" h="419100">
                <a:moveTo>
                  <a:pt x="6216" y="165849"/>
                </a:moveTo>
                <a:lnTo>
                  <a:pt x="5994" y="165849"/>
                </a:lnTo>
                <a:lnTo>
                  <a:pt x="5994" y="166409"/>
                </a:lnTo>
                <a:lnTo>
                  <a:pt x="6216" y="16584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21" name="object 66"/>
          <p:cNvSpPr>
            <a:spLocks noChangeArrowheads="1"/>
          </p:cNvSpPr>
          <p:nvPr/>
        </p:nvSpPr>
        <p:spPr bwMode="auto">
          <a:xfrm>
            <a:off x="3330575" y="2671763"/>
            <a:ext cx="73025" cy="225425"/>
          </a:xfrm>
          <a:custGeom>
            <a:avLst/>
            <a:gdLst>
              <a:gd name="T0" fmla="*/ 0 w 73025"/>
              <a:gd name="T1" fmla="*/ 0 h 225425"/>
              <a:gd name="T2" fmla="*/ 73025 w 73025"/>
              <a:gd name="T3" fmla="*/ 225425 h 225425"/>
            </a:gdLst>
            <a:ahLst/>
            <a:cxnLst/>
            <a:rect l="T0" t="T1" r="T2" b="T3"/>
            <a:pathLst>
              <a:path w="73025" h="225425">
                <a:moveTo>
                  <a:pt x="0" y="0"/>
                </a:moveTo>
                <a:lnTo>
                  <a:pt x="0" y="225247"/>
                </a:lnTo>
                <a:lnTo>
                  <a:pt x="72872" y="205079"/>
                </a:lnTo>
                <a:lnTo>
                  <a:pt x="72872" y="20027"/>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22" name="object 67"/>
          <p:cNvSpPr>
            <a:spLocks noChangeArrowheads="1"/>
          </p:cNvSpPr>
          <p:nvPr/>
        </p:nvSpPr>
        <p:spPr bwMode="auto">
          <a:xfrm>
            <a:off x="3327400" y="2668588"/>
            <a:ext cx="79375" cy="233362"/>
          </a:xfrm>
          <a:custGeom>
            <a:avLst/>
            <a:gdLst>
              <a:gd name="T0" fmla="*/ 0 w 79375"/>
              <a:gd name="T1" fmla="*/ 0 h 233680"/>
              <a:gd name="T2" fmla="*/ 79375 w 79375"/>
              <a:gd name="T3" fmla="*/ 233680 h 233680"/>
            </a:gdLst>
            <a:ahLst/>
            <a:cxnLst/>
            <a:rect l="T0" t="T1" r="T2" b="T3"/>
            <a:pathLst>
              <a:path w="79375" h="233680">
                <a:moveTo>
                  <a:pt x="0" y="0"/>
                </a:moveTo>
                <a:lnTo>
                  <a:pt x="0" y="233121"/>
                </a:lnTo>
                <a:lnTo>
                  <a:pt x="3797" y="232079"/>
                </a:lnTo>
                <a:lnTo>
                  <a:pt x="2197" y="226288"/>
                </a:lnTo>
                <a:lnTo>
                  <a:pt x="5994" y="225237"/>
                </a:lnTo>
                <a:lnTo>
                  <a:pt x="5994" y="7861"/>
                </a:lnTo>
                <a:lnTo>
                  <a:pt x="28637" y="7861"/>
                </a:lnTo>
                <a:lnTo>
                  <a:pt x="0" y="0"/>
                </a:lnTo>
                <a:close/>
              </a:path>
              <a:path w="79375" h="233680">
                <a:moveTo>
                  <a:pt x="5994" y="225237"/>
                </a:moveTo>
                <a:lnTo>
                  <a:pt x="2197" y="226288"/>
                </a:lnTo>
                <a:lnTo>
                  <a:pt x="3797" y="232079"/>
                </a:lnTo>
                <a:lnTo>
                  <a:pt x="14294" y="229171"/>
                </a:lnTo>
                <a:lnTo>
                  <a:pt x="5994" y="229171"/>
                </a:lnTo>
                <a:lnTo>
                  <a:pt x="5994" y="225237"/>
                </a:lnTo>
                <a:close/>
              </a:path>
              <a:path w="79375" h="233680">
                <a:moveTo>
                  <a:pt x="28637" y="7861"/>
                </a:moveTo>
                <a:lnTo>
                  <a:pt x="5994" y="7861"/>
                </a:lnTo>
                <a:lnTo>
                  <a:pt x="72872" y="26225"/>
                </a:lnTo>
                <a:lnTo>
                  <a:pt x="72872" y="206730"/>
                </a:lnTo>
                <a:lnTo>
                  <a:pt x="5994" y="225237"/>
                </a:lnTo>
                <a:lnTo>
                  <a:pt x="5994" y="229171"/>
                </a:lnTo>
                <a:lnTo>
                  <a:pt x="14294" y="229171"/>
                </a:lnTo>
                <a:lnTo>
                  <a:pt x="78879" y="211277"/>
                </a:lnTo>
                <a:lnTo>
                  <a:pt x="78879" y="21653"/>
                </a:lnTo>
                <a:lnTo>
                  <a:pt x="28637" y="7861"/>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23" name="object 68"/>
          <p:cNvSpPr>
            <a:spLocks noChangeArrowheads="1"/>
          </p:cNvSpPr>
          <p:nvPr/>
        </p:nvSpPr>
        <p:spPr bwMode="auto">
          <a:xfrm>
            <a:off x="3230563" y="2482850"/>
            <a:ext cx="166687" cy="215900"/>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24" name="object 69"/>
          <p:cNvSpPr>
            <a:spLocks noChangeArrowheads="1"/>
          </p:cNvSpPr>
          <p:nvPr/>
        </p:nvSpPr>
        <p:spPr bwMode="auto">
          <a:xfrm>
            <a:off x="3225800" y="2479675"/>
            <a:ext cx="174625" cy="222250"/>
          </a:xfrm>
          <a:custGeom>
            <a:avLst/>
            <a:gdLst>
              <a:gd name="T0" fmla="*/ 0 w 174625"/>
              <a:gd name="T1" fmla="*/ 0 h 222250"/>
              <a:gd name="T2" fmla="*/ 174625 w 174625"/>
              <a:gd name="T3" fmla="*/ 222250 h 222250"/>
            </a:gdLst>
            <a:ahLst/>
            <a:cxnLst/>
            <a:rect l="T0" t="T1" r="T2" b="T3"/>
            <a:pathLst>
              <a:path w="174625" h="222250">
                <a:moveTo>
                  <a:pt x="4699" y="2997"/>
                </a:moveTo>
                <a:lnTo>
                  <a:pt x="1968" y="4254"/>
                </a:lnTo>
                <a:lnTo>
                  <a:pt x="102908" y="222173"/>
                </a:lnTo>
                <a:lnTo>
                  <a:pt x="148145" y="215607"/>
                </a:lnTo>
                <a:lnTo>
                  <a:pt x="106476" y="215607"/>
                </a:lnTo>
                <a:lnTo>
                  <a:pt x="9374" y="5994"/>
                </a:lnTo>
                <a:lnTo>
                  <a:pt x="4699" y="5994"/>
                </a:lnTo>
                <a:lnTo>
                  <a:pt x="4699" y="2997"/>
                </a:lnTo>
                <a:close/>
              </a:path>
              <a:path w="174625" h="222250">
                <a:moveTo>
                  <a:pt x="173199" y="1739"/>
                </a:moveTo>
                <a:lnTo>
                  <a:pt x="7404" y="1739"/>
                </a:lnTo>
                <a:lnTo>
                  <a:pt x="9374" y="5994"/>
                </a:lnTo>
                <a:lnTo>
                  <a:pt x="167233" y="5994"/>
                </a:lnTo>
                <a:lnTo>
                  <a:pt x="168275" y="206616"/>
                </a:lnTo>
                <a:lnTo>
                  <a:pt x="106476" y="215607"/>
                </a:lnTo>
                <a:lnTo>
                  <a:pt x="148145" y="215607"/>
                </a:lnTo>
                <a:lnTo>
                  <a:pt x="174307" y="211810"/>
                </a:lnTo>
                <a:lnTo>
                  <a:pt x="173199" y="1739"/>
                </a:lnTo>
                <a:close/>
              </a:path>
              <a:path w="174625" h="222250">
                <a:moveTo>
                  <a:pt x="7404" y="1739"/>
                </a:moveTo>
                <a:lnTo>
                  <a:pt x="4699" y="2997"/>
                </a:lnTo>
                <a:lnTo>
                  <a:pt x="4699" y="5994"/>
                </a:lnTo>
                <a:lnTo>
                  <a:pt x="9374" y="5994"/>
                </a:lnTo>
                <a:lnTo>
                  <a:pt x="7404" y="1739"/>
                </a:lnTo>
                <a:close/>
              </a:path>
              <a:path w="174625" h="222250">
                <a:moveTo>
                  <a:pt x="173189" y="0"/>
                </a:moveTo>
                <a:lnTo>
                  <a:pt x="0" y="0"/>
                </a:lnTo>
                <a:lnTo>
                  <a:pt x="1968" y="4254"/>
                </a:lnTo>
                <a:lnTo>
                  <a:pt x="7404" y="1739"/>
                </a:lnTo>
                <a:lnTo>
                  <a:pt x="173199" y="1739"/>
                </a:lnTo>
                <a:lnTo>
                  <a:pt x="17318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25" name="object 70"/>
          <p:cNvSpPr>
            <a:spLocks noChangeArrowheads="1"/>
          </p:cNvSpPr>
          <p:nvPr/>
        </p:nvSpPr>
        <p:spPr bwMode="auto">
          <a:xfrm>
            <a:off x="3157538" y="2478088"/>
            <a:ext cx="85725" cy="177800"/>
          </a:xfrm>
          <a:custGeom>
            <a:avLst/>
            <a:gdLst>
              <a:gd name="T0" fmla="*/ 0 w 85725"/>
              <a:gd name="T1" fmla="*/ 0 h 176530"/>
              <a:gd name="T2" fmla="*/ 85725 w 85725"/>
              <a:gd name="T3" fmla="*/ 176530 h 176530"/>
            </a:gdLst>
            <a:ahLst/>
            <a:cxnLst/>
            <a:rect l="T0" t="T1" r="T2" b="T3"/>
            <a:pathLst>
              <a:path w="85725" h="176530">
                <a:moveTo>
                  <a:pt x="69786" y="0"/>
                </a:moveTo>
                <a:lnTo>
                  <a:pt x="0" y="176441"/>
                </a:lnTo>
                <a:lnTo>
                  <a:pt x="26809" y="175704"/>
                </a:lnTo>
                <a:lnTo>
                  <a:pt x="85623" y="31254"/>
                </a:lnTo>
                <a:lnTo>
                  <a:pt x="6978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26" name="object 71"/>
          <p:cNvSpPr>
            <a:spLocks noChangeArrowheads="1"/>
          </p:cNvSpPr>
          <p:nvPr/>
        </p:nvSpPr>
        <p:spPr bwMode="auto">
          <a:xfrm>
            <a:off x="3355975" y="2757488"/>
            <a:ext cx="41275" cy="53975"/>
          </a:xfrm>
          <a:custGeom>
            <a:avLst/>
            <a:gdLst>
              <a:gd name="T0" fmla="*/ 0 w 41275"/>
              <a:gd name="T1" fmla="*/ 0 h 53975"/>
              <a:gd name="T2" fmla="*/ 41275 w 41275"/>
              <a:gd name="T3" fmla="*/ 53975 h 53975"/>
            </a:gdLst>
            <a:ahLst/>
            <a:cxnLst/>
            <a:rect l="T0" t="T1" r="T2" b="T3"/>
            <a:pathLst>
              <a:path w="41275" h="53975">
                <a:moveTo>
                  <a:pt x="40652" y="0"/>
                </a:moveTo>
                <a:lnTo>
                  <a:pt x="0" y="5715"/>
                </a:lnTo>
                <a:lnTo>
                  <a:pt x="0" y="53390"/>
                </a:lnTo>
                <a:lnTo>
                  <a:pt x="40652" y="45237"/>
                </a:lnTo>
                <a:lnTo>
                  <a:pt x="40652"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15427" name="object 72"/>
          <p:cNvSpPr>
            <a:spLocks noChangeArrowheads="1"/>
          </p:cNvSpPr>
          <p:nvPr/>
        </p:nvSpPr>
        <p:spPr bwMode="auto">
          <a:xfrm>
            <a:off x="3351213" y="2752725"/>
            <a:ext cx="49212" cy="61913"/>
          </a:xfrm>
          <a:custGeom>
            <a:avLst/>
            <a:gdLst>
              <a:gd name="T0" fmla="*/ 0 w 48260"/>
              <a:gd name="T1" fmla="*/ 0 h 62230"/>
              <a:gd name="T2" fmla="*/ 48260 w 48260"/>
              <a:gd name="T3" fmla="*/ 62230 h 62230"/>
            </a:gdLst>
            <a:ahLst/>
            <a:cxnLst/>
            <a:rect l="T0" t="T1" r="T2" b="T3"/>
            <a:pathLst>
              <a:path w="48260" h="62230">
                <a:moveTo>
                  <a:pt x="47955" y="0"/>
                </a:moveTo>
                <a:lnTo>
                  <a:pt x="0" y="6743"/>
                </a:lnTo>
                <a:lnTo>
                  <a:pt x="0" y="62052"/>
                </a:lnTo>
                <a:lnTo>
                  <a:pt x="44471" y="53136"/>
                </a:lnTo>
                <a:lnTo>
                  <a:pt x="7302" y="53136"/>
                </a:lnTo>
                <a:lnTo>
                  <a:pt x="7302" y="13093"/>
                </a:lnTo>
                <a:lnTo>
                  <a:pt x="40640" y="8407"/>
                </a:lnTo>
                <a:lnTo>
                  <a:pt x="47955" y="8407"/>
                </a:lnTo>
                <a:lnTo>
                  <a:pt x="47955" y="0"/>
                </a:lnTo>
                <a:close/>
              </a:path>
              <a:path w="48260" h="62230">
                <a:moveTo>
                  <a:pt x="40640" y="46459"/>
                </a:moveTo>
                <a:lnTo>
                  <a:pt x="7302" y="53136"/>
                </a:lnTo>
                <a:lnTo>
                  <a:pt x="44471" y="53136"/>
                </a:lnTo>
                <a:lnTo>
                  <a:pt x="47955" y="52438"/>
                </a:lnTo>
                <a:lnTo>
                  <a:pt x="47955" y="49441"/>
                </a:lnTo>
                <a:lnTo>
                  <a:pt x="40640" y="49441"/>
                </a:lnTo>
                <a:lnTo>
                  <a:pt x="40640" y="46459"/>
                </a:lnTo>
                <a:close/>
              </a:path>
              <a:path w="48260" h="62230">
                <a:moveTo>
                  <a:pt x="43573" y="45872"/>
                </a:moveTo>
                <a:lnTo>
                  <a:pt x="40640" y="46459"/>
                </a:lnTo>
                <a:lnTo>
                  <a:pt x="40640" y="49441"/>
                </a:lnTo>
                <a:lnTo>
                  <a:pt x="44297" y="49441"/>
                </a:lnTo>
                <a:lnTo>
                  <a:pt x="43573" y="45872"/>
                </a:lnTo>
                <a:close/>
              </a:path>
              <a:path w="48260" h="62230">
                <a:moveTo>
                  <a:pt x="47955" y="45872"/>
                </a:moveTo>
                <a:lnTo>
                  <a:pt x="43573" y="45872"/>
                </a:lnTo>
                <a:lnTo>
                  <a:pt x="44297" y="49441"/>
                </a:lnTo>
                <a:lnTo>
                  <a:pt x="47955" y="49441"/>
                </a:lnTo>
                <a:lnTo>
                  <a:pt x="47955" y="45872"/>
                </a:lnTo>
                <a:close/>
              </a:path>
              <a:path w="48260" h="62230">
                <a:moveTo>
                  <a:pt x="47955" y="8407"/>
                </a:moveTo>
                <a:lnTo>
                  <a:pt x="40640" y="8407"/>
                </a:lnTo>
                <a:lnTo>
                  <a:pt x="40640" y="46459"/>
                </a:lnTo>
                <a:lnTo>
                  <a:pt x="43573" y="45872"/>
                </a:lnTo>
                <a:lnTo>
                  <a:pt x="47955" y="45872"/>
                </a:lnTo>
                <a:lnTo>
                  <a:pt x="47955" y="84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28" name="object 73"/>
          <p:cNvSpPr>
            <a:spLocks noChangeArrowheads="1"/>
          </p:cNvSpPr>
          <p:nvPr/>
        </p:nvSpPr>
        <p:spPr bwMode="auto">
          <a:xfrm>
            <a:off x="3384550" y="2759075"/>
            <a:ext cx="0" cy="44450"/>
          </a:xfrm>
          <a:custGeom>
            <a:avLst/>
            <a:gdLst>
              <a:gd name="T0" fmla="*/ 0 h 44450"/>
              <a:gd name="T1" fmla="*/ 44450 h 44450"/>
            </a:gdLst>
            <a:ahLst/>
            <a:cxnLst/>
            <a:rect l="0" t="T0" r="0" b="T1"/>
            <a:pathLst>
              <a:path h="44450">
                <a:moveTo>
                  <a:pt x="0" y="44259"/>
                </a:moveTo>
                <a:lnTo>
                  <a:pt x="0" y="0"/>
                </a:lnTo>
                <a:lnTo>
                  <a:pt x="0" y="4425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29" name="object 74"/>
          <p:cNvSpPr>
            <a:spLocks noChangeArrowheads="1"/>
          </p:cNvSpPr>
          <p:nvPr/>
        </p:nvSpPr>
        <p:spPr bwMode="auto">
          <a:xfrm>
            <a:off x="3381375" y="2759075"/>
            <a:ext cx="7938" cy="44450"/>
          </a:xfrm>
          <a:custGeom>
            <a:avLst/>
            <a:gdLst>
              <a:gd name="T0" fmla="*/ 0 w 7620"/>
              <a:gd name="T1" fmla="*/ 0 h 44450"/>
              <a:gd name="T2" fmla="*/ 7620 w 7620"/>
              <a:gd name="T3" fmla="*/ 44450 h 44450"/>
            </a:gdLst>
            <a:ahLst/>
            <a:cxnLst/>
            <a:rect l="T0" t="T1" r="T2" b="T3"/>
            <a:pathLst>
              <a:path w="7620" h="44450">
                <a:moveTo>
                  <a:pt x="0" y="44259"/>
                </a:moveTo>
                <a:lnTo>
                  <a:pt x="7302" y="44259"/>
                </a:lnTo>
                <a:lnTo>
                  <a:pt x="7302" y="0"/>
                </a:lnTo>
                <a:lnTo>
                  <a:pt x="0" y="0"/>
                </a:lnTo>
                <a:lnTo>
                  <a:pt x="0" y="4425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30" name="object 75"/>
          <p:cNvSpPr>
            <a:spLocks noChangeArrowheads="1"/>
          </p:cNvSpPr>
          <p:nvPr/>
        </p:nvSpPr>
        <p:spPr bwMode="auto">
          <a:xfrm>
            <a:off x="3354388" y="2778125"/>
            <a:ext cx="41275" cy="12700"/>
          </a:xfrm>
          <a:custGeom>
            <a:avLst/>
            <a:gdLst>
              <a:gd name="T0" fmla="*/ 0 w 40639"/>
              <a:gd name="T1" fmla="*/ 0 h 12700"/>
              <a:gd name="T2" fmla="*/ 40639 w 40639"/>
              <a:gd name="T3" fmla="*/ 12700 h 12700"/>
            </a:gdLst>
            <a:ahLst/>
            <a:cxnLst/>
            <a:rect l="T0" t="T1" r="T2" b="T3"/>
            <a:pathLst>
              <a:path w="40639" h="12700">
                <a:moveTo>
                  <a:pt x="39560" y="0"/>
                </a:moveTo>
                <a:lnTo>
                  <a:pt x="0" y="4864"/>
                </a:lnTo>
                <a:lnTo>
                  <a:pt x="888" y="12115"/>
                </a:lnTo>
                <a:lnTo>
                  <a:pt x="40462" y="7239"/>
                </a:lnTo>
                <a:lnTo>
                  <a:pt x="3956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31" name="object 76"/>
          <p:cNvSpPr>
            <a:spLocks noChangeArrowheads="1"/>
          </p:cNvSpPr>
          <p:nvPr/>
        </p:nvSpPr>
        <p:spPr bwMode="auto">
          <a:xfrm>
            <a:off x="2862263" y="2619375"/>
            <a:ext cx="207962" cy="266700"/>
          </a:xfrm>
          <a:custGeom>
            <a:avLst/>
            <a:gdLst>
              <a:gd name="T0" fmla="*/ 0 w 207010"/>
              <a:gd name="T1" fmla="*/ 0 h 266064"/>
              <a:gd name="T2" fmla="*/ 207010 w 207010"/>
              <a:gd name="T3" fmla="*/ 266064 h 266064"/>
            </a:gdLst>
            <a:ahLst/>
            <a:cxnLst/>
            <a:rect l="T0" t="T1" r="T2" b="T3"/>
            <a:pathLst>
              <a:path w="207010" h="266064">
                <a:moveTo>
                  <a:pt x="120368" y="153962"/>
                </a:moveTo>
                <a:lnTo>
                  <a:pt x="85496" y="153962"/>
                </a:lnTo>
                <a:lnTo>
                  <a:pt x="115176" y="196799"/>
                </a:lnTo>
                <a:lnTo>
                  <a:pt x="115176" y="265734"/>
                </a:lnTo>
                <a:lnTo>
                  <a:pt x="147574" y="265734"/>
                </a:lnTo>
                <a:lnTo>
                  <a:pt x="147574" y="190893"/>
                </a:lnTo>
                <a:lnTo>
                  <a:pt x="120368" y="153962"/>
                </a:lnTo>
                <a:close/>
              </a:path>
              <a:path w="207010" h="266064">
                <a:moveTo>
                  <a:pt x="153127" y="72478"/>
                </a:moveTo>
                <a:lnTo>
                  <a:pt x="88392" y="72478"/>
                </a:lnTo>
                <a:lnTo>
                  <a:pt x="56095" y="131229"/>
                </a:lnTo>
                <a:lnTo>
                  <a:pt x="56095" y="180251"/>
                </a:lnTo>
                <a:lnTo>
                  <a:pt x="0" y="180251"/>
                </a:lnTo>
                <a:lnTo>
                  <a:pt x="0" y="212648"/>
                </a:lnTo>
                <a:lnTo>
                  <a:pt x="85496" y="212648"/>
                </a:lnTo>
                <a:lnTo>
                  <a:pt x="85496" y="153962"/>
                </a:lnTo>
                <a:lnTo>
                  <a:pt x="120368" y="153962"/>
                </a:lnTo>
                <a:lnTo>
                  <a:pt x="113576" y="144741"/>
                </a:lnTo>
                <a:lnTo>
                  <a:pt x="132880" y="113233"/>
                </a:lnTo>
                <a:lnTo>
                  <a:pt x="160870" y="113233"/>
                </a:lnTo>
                <a:lnTo>
                  <a:pt x="160870" y="77698"/>
                </a:lnTo>
                <a:lnTo>
                  <a:pt x="153127" y="72478"/>
                </a:lnTo>
                <a:close/>
              </a:path>
              <a:path w="207010" h="266064">
                <a:moveTo>
                  <a:pt x="160870" y="113233"/>
                </a:moveTo>
                <a:lnTo>
                  <a:pt x="132880" y="113233"/>
                </a:lnTo>
                <a:lnTo>
                  <a:pt x="132880" y="149212"/>
                </a:lnTo>
                <a:lnTo>
                  <a:pt x="206730" y="149212"/>
                </a:lnTo>
                <a:lnTo>
                  <a:pt x="206730" y="121158"/>
                </a:lnTo>
                <a:lnTo>
                  <a:pt x="160870" y="121158"/>
                </a:lnTo>
                <a:lnTo>
                  <a:pt x="160870" y="113233"/>
                </a:lnTo>
                <a:close/>
              </a:path>
              <a:path w="207010" h="266064">
                <a:moveTo>
                  <a:pt x="109245" y="42900"/>
                </a:moveTo>
                <a:lnTo>
                  <a:pt x="47269" y="42900"/>
                </a:lnTo>
                <a:lnTo>
                  <a:pt x="14706" y="82753"/>
                </a:lnTo>
                <a:lnTo>
                  <a:pt x="35471" y="100533"/>
                </a:lnTo>
                <a:lnTo>
                  <a:pt x="59105" y="72478"/>
                </a:lnTo>
                <a:lnTo>
                  <a:pt x="153127" y="72478"/>
                </a:lnTo>
                <a:lnTo>
                  <a:pt x="109245" y="42900"/>
                </a:lnTo>
                <a:close/>
              </a:path>
              <a:path w="207010" h="266064">
                <a:moveTo>
                  <a:pt x="162318" y="0"/>
                </a:moveTo>
                <a:lnTo>
                  <a:pt x="151828" y="0"/>
                </a:lnTo>
                <a:lnTo>
                  <a:pt x="146913" y="1371"/>
                </a:lnTo>
                <a:lnTo>
                  <a:pt x="137769" y="6858"/>
                </a:lnTo>
                <a:lnTo>
                  <a:pt x="134175" y="10490"/>
                </a:lnTo>
                <a:lnTo>
                  <a:pt x="128879" y="19545"/>
                </a:lnTo>
                <a:lnTo>
                  <a:pt x="127558" y="24409"/>
                </a:lnTo>
                <a:lnTo>
                  <a:pt x="127558" y="35090"/>
                </a:lnTo>
                <a:lnTo>
                  <a:pt x="151828" y="59080"/>
                </a:lnTo>
                <a:lnTo>
                  <a:pt x="162318" y="59080"/>
                </a:lnTo>
                <a:lnTo>
                  <a:pt x="186550" y="35090"/>
                </a:lnTo>
                <a:lnTo>
                  <a:pt x="186550" y="24409"/>
                </a:lnTo>
                <a:lnTo>
                  <a:pt x="16231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32" name="object 77"/>
          <p:cNvSpPr>
            <a:spLocks noChangeArrowheads="1"/>
          </p:cNvSpPr>
          <p:nvPr/>
        </p:nvSpPr>
        <p:spPr bwMode="auto">
          <a:xfrm>
            <a:off x="2859088" y="2616200"/>
            <a:ext cx="212725" cy="271463"/>
          </a:xfrm>
          <a:custGeom>
            <a:avLst/>
            <a:gdLst>
              <a:gd name="T0" fmla="*/ 0 w 212089"/>
              <a:gd name="T1" fmla="*/ 0 h 271144"/>
              <a:gd name="T2" fmla="*/ 212089 w 212089"/>
              <a:gd name="T3" fmla="*/ 271144 h 271144"/>
            </a:gdLst>
            <a:ahLst/>
            <a:cxnLst/>
            <a:rect l="T0" t="T1" r="T2" b="T3"/>
            <a:pathLst>
              <a:path w="212089" h="271144">
                <a:moveTo>
                  <a:pt x="97273" y="165138"/>
                </a:moveTo>
                <a:lnTo>
                  <a:pt x="90805" y="165138"/>
                </a:lnTo>
                <a:lnTo>
                  <a:pt x="115176" y="200304"/>
                </a:lnTo>
                <a:lnTo>
                  <a:pt x="115176" y="271068"/>
                </a:lnTo>
                <a:lnTo>
                  <a:pt x="152895" y="271068"/>
                </a:lnTo>
                <a:lnTo>
                  <a:pt x="152895" y="265747"/>
                </a:lnTo>
                <a:lnTo>
                  <a:pt x="120484" y="265747"/>
                </a:lnTo>
                <a:lnTo>
                  <a:pt x="120484" y="198640"/>
                </a:lnTo>
                <a:lnTo>
                  <a:pt x="97273" y="165138"/>
                </a:lnTo>
                <a:close/>
              </a:path>
              <a:path w="212089" h="271144">
                <a:moveTo>
                  <a:pt x="138201" y="106464"/>
                </a:moveTo>
                <a:lnTo>
                  <a:pt x="113030" y="147535"/>
                </a:lnTo>
                <a:lnTo>
                  <a:pt x="147574" y="194436"/>
                </a:lnTo>
                <a:lnTo>
                  <a:pt x="147574" y="265747"/>
                </a:lnTo>
                <a:lnTo>
                  <a:pt x="152895" y="265747"/>
                </a:lnTo>
                <a:lnTo>
                  <a:pt x="152895" y="192684"/>
                </a:lnTo>
                <a:lnTo>
                  <a:pt x="119443" y="147269"/>
                </a:lnTo>
                <a:lnTo>
                  <a:pt x="132880" y="125323"/>
                </a:lnTo>
                <a:lnTo>
                  <a:pt x="138201" y="125323"/>
                </a:lnTo>
                <a:lnTo>
                  <a:pt x="138201" y="106464"/>
                </a:lnTo>
                <a:close/>
              </a:path>
              <a:path w="212089" h="271144">
                <a:moveTo>
                  <a:pt x="92616" y="77812"/>
                </a:moveTo>
                <a:lnTo>
                  <a:pt x="86550" y="77812"/>
                </a:lnTo>
                <a:lnTo>
                  <a:pt x="56083" y="133210"/>
                </a:lnTo>
                <a:lnTo>
                  <a:pt x="56083" y="180251"/>
                </a:lnTo>
                <a:lnTo>
                  <a:pt x="0" y="180251"/>
                </a:lnTo>
                <a:lnTo>
                  <a:pt x="0" y="217970"/>
                </a:lnTo>
                <a:lnTo>
                  <a:pt x="90805" y="217970"/>
                </a:lnTo>
                <a:lnTo>
                  <a:pt x="90805" y="212648"/>
                </a:lnTo>
                <a:lnTo>
                  <a:pt x="5321" y="212648"/>
                </a:lnTo>
                <a:lnTo>
                  <a:pt x="5321" y="185572"/>
                </a:lnTo>
                <a:lnTo>
                  <a:pt x="61404" y="185572"/>
                </a:lnTo>
                <a:lnTo>
                  <a:pt x="61404" y="134581"/>
                </a:lnTo>
                <a:lnTo>
                  <a:pt x="92616" y="77812"/>
                </a:lnTo>
                <a:close/>
              </a:path>
              <a:path w="212089" h="271144">
                <a:moveTo>
                  <a:pt x="85483" y="148120"/>
                </a:moveTo>
                <a:lnTo>
                  <a:pt x="85483" y="212648"/>
                </a:lnTo>
                <a:lnTo>
                  <a:pt x="90805" y="212648"/>
                </a:lnTo>
                <a:lnTo>
                  <a:pt x="90805" y="165138"/>
                </a:lnTo>
                <a:lnTo>
                  <a:pt x="97273" y="165138"/>
                </a:lnTo>
                <a:lnTo>
                  <a:pt x="85483" y="148120"/>
                </a:lnTo>
                <a:close/>
              </a:path>
              <a:path w="212089" h="271144">
                <a:moveTo>
                  <a:pt x="138201" y="125323"/>
                </a:moveTo>
                <a:lnTo>
                  <a:pt x="132880" y="125323"/>
                </a:lnTo>
                <a:lnTo>
                  <a:pt x="132880" y="154533"/>
                </a:lnTo>
                <a:lnTo>
                  <a:pt x="212039" y="154533"/>
                </a:lnTo>
                <a:lnTo>
                  <a:pt x="212039" y="149212"/>
                </a:lnTo>
                <a:lnTo>
                  <a:pt x="138201" y="149212"/>
                </a:lnTo>
                <a:lnTo>
                  <a:pt x="138201" y="125323"/>
                </a:lnTo>
                <a:close/>
              </a:path>
              <a:path w="212089" h="271144">
                <a:moveTo>
                  <a:pt x="112712" y="42900"/>
                </a:moveTo>
                <a:lnTo>
                  <a:pt x="48666" y="42900"/>
                </a:lnTo>
                <a:lnTo>
                  <a:pt x="47866" y="43878"/>
                </a:lnTo>
                <a:lnTo>
                  <a:pt x="51981" y="47243"/>
                </a:lnTo>
                <a:lnTo>
                  <a:pt x="51182" y="48221"/>
                </a:lnTo>
                <a:lnTo>
                  <a:pt x="111086" y="48221"/>
                </a:lnTo>
                <a:lnTo>
                  <a:pt x="160870" y="81787"/>
                </a:lnTo>
                <a:lnTo>
                  <a:pt x="160870" y="126479"/>
                </a:lnTo>
                <a:lnTo>
                  <a:pt x="206730" y="126479"/>
                </a:lnTo>
                <a:lnTo>
                  <a:pt x="206730" y="149212"/>
                </a:lnTo>
                <a:lnTo>
                  <a:pt x="212039" y="149212"/>
                </a:lnTo>
                <a:lnTo>
                  <a:pt x="212039" y="121170"/>
                </a:lnTo>
                <a:lnTo>
                  <a:pt x="166192" y="121170"/>
                </a:lnTo>
                <a:lnTo>
                  <a:pt x="166192" y="78955"/>
                </a:lnTo>
                <a:lnTo>
                  <a:pt x="112712" y="42900"/>
                </a:lnTo>
                <a:close/>
              </a:path>
              <a:path w="212089" h="271144">
                <a:moveTo>
                  <a:pt x="47866" y="43878"/>
                </a:moveTo>
                <a:lnTo>
                  <a:pt x="13652" y="85750"/>
                </a:lnTo>
                <a:lnTo>
                  <a:pt x="38430" y="106972"/>
                </a:lnTo>
                <a:lnTo>
                  <a:pt x="44773" y="99440"/>
                </a:lnTo>
                <a:lnTo>
                  <a:pt x="37807" y="99440"/>
                </a:lnTo>
                <a:lnTo>
                  <a:pt x="21069" y="85089"/>
                </a:lnTo>
                <a:lnTo>
                  <a:pt x="51182" y="48221"/>
                </a:lnTo>
                <a:lnTo>
                  <a:pt x="49923" y="48221"/>
                </a:lnTo>
                <a:lnTo>
                  <a:pt x="49923" y="45567"/>
                </a:lnTo>
                <a:lnTo>
                  <a:pt x="47866" y="43878"/>
                </a:lnTo>
                <a:close/>
              </a:path>
              <a:path w="212089" h="271144">
                <a:moveTo>
                  <a:pt x="95542" y="72491"/>
                </a:moveTo>
                <a:lnTo>
                  <a:pt x="60528" y="72491"/>
                </a:lnTo>
                <a:lnTo>
                  <a:pt x="37807" y="99440"/>
                </a:lnTo>
                <a:lnTo>
                  <a:pt x="44773" y="99440"/>
                </a:lnTo>
                <a:lnTo>
                  <a:pt x="62992" y="77812"/>
                </a:lnTo>
                <a:lnTo>
                  <a:pt x="92616" y="77812"/>
                </a:lnTo>
                <a:lnTo>
                  <a:pt x="95542" y="72491"/>
                </a:lnTo>
                <a:close/>
              </a:path>
              <a:path w="212089" h="271144">
                <a:moveTo>
                  <a:pt x="165442" y="0"/>
                </a:moveTo>
                <a:lnTo>
                  <a:pt x="154025" y="0"/>
                </a:lnTo>
                <a:lnTo>
                  <a:pt x="148577" y="1523"/>
                </a:lnTo>
                <a:lnTo>
                  <a:pt x="138696" y="7454"/>
                </a:lnTo>
                <a:lnTo>
                  <a:pt x="134747" y="11442"/>
                </a:lnTo>
                <a:lnTo>
                  <a:pt x="129006" y="21247"/>
                </a:lnTo>
                <a:lnTo>
                  <a:pt x="127546" y="26631"/>
                </a:lnTo>
                <a:lnTo>
                  <a:pt x="127546" y="38176"/>
                </a:lnTo>
                <a:lnTo>
                  <a:pt x="154051" y="64414"/>
                </a:lnTo>
                <a:lnTo>
                  <a:pt x="165417" y="64414"/>
                </a:lnTo>
                <a:lnTo>
                  <a:pt x="170815" y="62979"/>
                </a:lnTo>
                <a:lnTo>
                  <a:pt x="177732" y="59080"/>
                </a:lnTo>
                <a:lnTo>
                  <a:pt x="154914" y="59080"/>
                </a:lnTo>
                <a:lnTo>
                  <a:pt x="150469" y="57911"/>
                </a:lnTo>
                <a:lnTo>
                  <a:pt x="141998" y="53136"/>
                </a:lnTo>
                <a:lnTo>
                  <a:pt x="138772" y="49974"/>
                </a:lnTo>
                <a:lnTo>
                  <a:pt x="134048" y="41821"/>
                </a:lnTo>
                <a:lnTo>
                  <a:pt x="132880" y="37337"/>
                </a:lnTo>
                <a:lnTo>
                  <a:pt x="132880" y="27520"/>
                </a:lnTo>
                <a:lnTo>
                  <a:pt x="154940" y="5321"/>
                </a:lnTo>
                <a:lnTo>
                  <a:pt x="177162" y="5321"/>
                </a:lnTo>
                <a:lnTo>
                  <a:pt x="170853" y="1523"/>
                </a:lnTo>
                <a:lnTo>
                  <a:pt x="165442" y="0"/>
                </a:lnTo>
                <a:close/>
              </a:path>
              <a:path w="212089" h="271144">
                <a:moveTo>
                  <a:pt x="177162" y="5321"/>
                </a:moveTo>
                <a:lnTo>
                  <a:pt x="164503" y="5321"/>
                </a:lnTo>
                <a:lnTo>
                  <a:pt x="168859" y="6553"/>
                </a:lnTo>
                <a:lnTo>
                  <a:pt x="177253" y="11595"/>
                </a:lnTo>
                <a:lnTo>
                  <a:pt x="180505" y="14871"/>
                </a:lnTo>
                <a:lnTo>
                  <a:pt x="185356" y="23177"/>
                </a:lnTo>
                <a:lnTo>
                  <a:pt x="186534" y="27520"/>
                </a:lnTo>
                <a:lnTo>
                  <a:pt x="186537" y="37337"/>
                </a:lnTo>
                <a:lnTo>
                  <a:pt x="185356" y="41821"/>
                </a:lnTo>
                <a:lnTo>
                  <a:pt x="180644" y="49974"/>
                </a:lnTo>
                <a:lnTo>
                  <a:pt x="177419" y="53136"/>
                </a:lnTo>
                <a:lnTo>
                  <a:pt x="168935" y="57911"/>
                </a:lnTo>
                <a:lnTo>
                  <a:pt x="164528" y="59080"/>
                </a:lnTo>
                <a:lnTo>
                  <a:pt x="177732" y="59080"/>
                </a:lnTo>
                <a:lnTo>
                  <a:pt x="180797" y="57353"/>
                </a:lnTo>
                <a:lnTo>
                  <a:pt x="184785" y="53441"/>
                </a:lnTo>
                <a:lnTo>
                  <a:pt x="190436" y="43675"/>
                </a:lnTo>
                <a:lnTo>
                  <a:pt x="191871" y="38176"/>
                </a:lnTo>
                <a:lnTo>
                  <a:pt x="191871" y="26631"/>
                </a:lnTo>
                <a:lnTo>
                  <a:pt x="190398" y="21247"/>
                </a:lnTo>
                <a:lnTo>
                  <a:pt x="184670" y="11442"/>
                </a:lnTo>
                <a:lnTo>
                  <a:pt x="180708" y="7454"/>
                </a:lnTo>
                <a:lnTo>
                  <a:pt x="177162" y="5321"/>
                </a:lnTo>
                <a:close/>
              </a:path>
              <a:path w="212089" h="271144">
                <a:moveTo>
                  <a:pt x="49923" y="45567"/>
                </a:moveTo>
                <a:lnTo>
                  <a:pt x="49923" y="48221"/>
                </a:lnTo>
                <a:lnTo>
                  <a:pt x="51182" y="48221"/>
                </a:lnTo>
                <a:lnTo>
                  <a:pt x="51981" y="47243"/>
                </a:lnTo>
                <a:lnTo>
                  <a:pt x="49923" y="45567"/>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33" name="object 78"/>
          <p:cNvSpPr>
            <a:spLocks noChangeArrowheads="1"/>
          </p:cNvSpPr>
          <p:nvPr/>
        </p:nvSpPr>
        <p:spPr bwMode="auto">
          <a:xfrm>
            <a:off x="2835275" y="2976563"/>
            <a:ext cx="573088" cy="0"/>
          </a:xfrm>
          <a:custGeom>
            <a:avLst/>
            <a:gdLst>
              <a:gd name="T0" fmla="*/ 0 w 572770"/>
              <a:gd name="T1" fmla="*/ 572770 w 572770"/>
            </a:gdLst>
            <a:ahLst/>
            <a:cxnLst/>
            <a:rect l="T0" t="0" r="T1" b="0"/>
            <a:pathLst>
              <a:path w="572770">
                <a:moveTo>
                  <a:pt x="0" y="0"/>
                </a:moveTo>
                <a:lnTo>
                  <a:pt x="572325" y="0"/>
                </a:lnTo>
              </a:path>
            </a:pathLst>
          </a:custGeom>
          <a:noFill/>
          <a:ln w="11430">
            <a:solidFill>
              <a:srgbClr val="004A99"/>
            </a:solidFill>
            <a:miter lim="800000"/>
            <a:headEnd/>
            <a:tailEnd/>
          </a:ln>
        </p:spPr>
        <p:txBody>
          <a:bodyPr lIns="0" tIns="0" rIns="0" bIns="0">
            <a:spAutoFit/>
          </a:bodyPr>
          <a:lstStyle/>
          <a:p>
            <a:endParaRPr lang="fr-FR">
              <a:latin typeface="Calibri" pitchFamily="34" charset="0"/>
            </a:endParaRPr>
          </a:p>
        </p:txBody>
      </p:sp>
      <p:sp>
        <p:nvSpPr>
          <p:cNvPr id="15434" name="object 79"/>
          <p:cNvSpPr>
            <a:spLocks noChangeArrowheads="1"/>
          </p:cNvSpPr>
          <p:nvPr/>
        </p:nvSpPr>
        <p:spPr bwMode="auto">
          <a:xfrm>
            <a:off x="2835275" y="2963863"/>
            <a:ext cx="573088" cy="0"/>
          </a:xfrm>
          <a:custGeom>
            <a:avLst/>
            <a:gdLst>
              <a:gd name="T0" fmla="*/ 0 w 572770"/>
              <a:gd name="T1" fmla="*/ 572770 w 572770"/>
            </a:gdLst>
            <a:ahLst/>
            <a:cxnLst/>
            <a:rect l="T0" t="0" r="T1" b="0"/>
            <a:pathLst>
              <a:path w="572770">
                <a:moveTo>
                  <a:pt x="0" y="0"/>
                </a:moveTo>
                <a:lnTo>
                  <a:pt x="572325" y="0"/>
                </a:lnTo>
              </a:path>
            </a:pathLst>
          </a:custGeom>
          <a:noFill/>
          <a:ln w="17780">
            <a:solidFill>
              <a:srgbClr val="004A99"/>
            </a:solidFill>
            <a:miter lim="800000"/>
            <a:headEnd/>
            <a:tailEnd/>
          </a:ln>
        </p:spPr>
        <p:txBody>
          <a:bodyPr lIns="0" tIns="0" rIns="0" bIns="0">
            <a:spAutoFit/>
          </a:bodyPr>
          <a:lstStyle/>
          <a:p>
            <a:endParaRPr lang="fr-FR">
              <a:latin typeface="Calibri" pitchFamily="34" charset="0"/>
            </a:endParaRPr>
          </a:p>
        </p:txBody>
      </p:sp>
      <p:sp>
        <p:nvSpPr>
          <p:cNvPr id="15435" name="object 80"/>
          <p:cNvSpPr>
            <a:spLocks noChangeArrowheads="1"/>
          </p:cNvSpPr>
          <p:nvPr/>
        </p:nvSpPr>
        <p:spPr bwMode="auto">
          <a:xfrm>
            <a:off x="2851150" y="2447925"/>
            <a:ext cx="0" cy="508000"/>
          </a:xfrm>
          <a:custGeom>
            <a:avLst/>
            <a:gdLst>
              <a:gd name="T0" fmla="*/ 0 h 508000"/>
              <a:gd name="T1" fmla="*/ 508000 h 508000"/>
            </a:gdLst>
            <a:ahLst/>
            <a:cxnLst/>
            <a:rect l="0" t="T0" r="0" b="T1"/>
            <a:pathLst>
              <a:path h="508000">
                <a:moveTo>
                  <a:pt x="0" y="0"/>
                </a:moveTo>
                <a:lnTo>
                  <a:pt x="0" y="508000"/>
                </a:lnTo>
              </a:path>
            </a:pathLst>
          </a:custGeom>
          <a:noFill/>
          <a:ln w="33185">
            <a:solidFill>
              <a:srgbClr val="004A99"/>
            </a:solidFill>
            <a:miter lim="800000"/>
            <a:headEnd/>
            <a:tailEnd/>
          </a:ln>
        </p:spPr>
        <p:txBody>
          <a:bodyPr lIns="0" tIns="0" rIns="0" bIns="0">
            <a:spAutoFit/>
          </a:bodyPr>
          <a:lstStyle/>
          <a:p>
            <a:endParaRPr lang="fr-FR">
              <a:latin typeface="Calibri" pitchFamily="34" charset="0"/>
            </a:endParaRPr>
          </a:p>
        </p:txBody>
      </p:sp>
      <p:sp>
        <p:nvSpPr>
          <p:cNvPr id="15436" name="object 81"/>
          <p:cNvSpPr>
            <a:spLocks noChangeArrowheads="1"/>
          </p:cNvSpPr>
          <p:nvPr/>
        </p:nvSpPr>
        <p:spPr bwMode="auto">
          <a:xfrm>
            <a:off x="2835275" y="2432050"/>
            <a:ext cx="573088" cy="0"/>
          </a:xfrm>
          <a:custGeom>
            <a:avLst/>
            <a:gdLst>
              <a:gd name="T0" fmla="*/ 0 w 572770"/>
              <a:gd name="T1" fmla="*/ 572770 w 572770"/>
            </a:gdLst>
            <a:ahLst/>
            <a:cxnLst/>
            <a:rect l="T0" t="0" r="T1" b="0"/>
            <a:pathLst>
              <a:path w="572770">
                <a:moveTo>
                  <a:pt x="0" y="0"/>
                </a:moveTo>
                <a:lnTo>
                  <a:pt x="572325" y="0"/>
                </a:lnTo>
              </a:path>
            </a:pathLst>
          </a:custGeom>
          <a:noFill/>
          <a:ln w="33020">
            <a:solidFill>
              <a:srgbClr val="004A99"/>
            </a:solidFill>
            <a:miter lim="800000"/>
            <a:headEnd/>
            <a:tailEnd/>
          </a:ln>
        </p:spPr>
        <p:txBody>
          <a:bodyPr lIns="0" tIns="0" rIns="0" bIns="0">
            <a:spAutoFit/>
          </a:bodyPr>
          <a:lstStyle/>
          <a:p>
            <a:endParaRPr lang="fr-FR">
              <a:latin typeface="Calibri" pitchFamily="34" charset="0"/>
            </a:endParaRPr>
          </a:p>
        </p:txBody>
      </p:sp>
      <p:sp>
        <p:nvSpPr>
          <p:cNvPr id="15437" name="object 82"/>
          <p:cNvSpPr>
            <a:spLocks noChangeArrowheads="1"/>
          </p:cNvSpPr>
          <p:nvPr/>
        </p:nvSpPr>
        <p:spPr bwMode="auto">
          <a:xfrm>
            <a:off x="3390900" y="2447925"/>
            <a:ext cx="0" cy="508000"/>
          </a:xfrm>
          <a:custGeom>
            <a:avLst/>
            <a:gdLst>
              <a:gd name="T0" fmla="*/ 0 h 508000"/>
              <a:gd name="T1" fmla="*/ 508000 h 508000"/>
            </a:gdLst>
            <a:ahLst/>
            <a:cxnLst/>
            <a:rect l="0" t="T0" r="0" b="T1"/>
            <a:pathLst>
              <a:path h="508000">
                <a:moveTo>
                  <a:pt x="0" y="0"/>
                </a:moveTo>
                <a:lnTo>
                  <a:pt x="0" y="508000"/>
                </a:lnTo>
              </a:path>
            </a:pathLst>
          </a:custGeom>
          <a:noFill/>
          <a:ln w="32956">
            <a:solidFill>
              <a:srgbClr val="004A99"/>
            </a:solidFill>
            <a:miter lim="800000"/>
            <a:headEnd/>
            <a:tailEnd/>
          </a:ln>
        </p:spPr>
        <p:txBody>
          <a:bodyPr lIns="0" tIns="0" rIns="0" bIns="0">
            <a:spAutoFit/>
          </a:bodyPr>
          <a:lstStyle/>
          <a:p>
            <a:endParaRPr lang="fr-FR">
              <a:latin typeface="Calibri" pitchFamily="34" charset="0"/>
            </a:endParaRPr>
          </a:p>
        </p:txBody>
      </p:sp>
      <p:sp>
        <p:nvSpPr>
          <p:cNvPr id="15438" name="object 83"/>
          <p:cNvSpPr>
            <a:spLocks noChangeArrowheads="1"/>
          </p:cNvSpPr>
          <p:nvPr/>
        </p:nvSpPr>
        <p:spPr bwMode="auto">
          <a:xfrm>
            <a:off x="2867025" y="2447925"/>
            <a:ext cx="509588" cy="508000"/>
          </a:xfrm>
          <a:custGeom>
            <a:avLst/>
            <a:gdLst>
              <a:gd name="T0" fmla="*/ 0 w 509270"/>
              <a:gd name="T1" fmla="*/ 0 h 509269"/>
              <a:gd name="T2" fmla="*/ 509270 w 509270"/>
              <a:gd name="T3" fmla="*/ 509269 h 509269"/>
            </a:gdLst>
            <a:ahLst/>
            <a:cxnLst/>
            <a:rect l="T0" t="T1" r="T2" b="T3"/>
            <a:pathLst>
              <a:path w="509270" h="509269">
                <a:moveTo>
                  <a:pt x="508723" y="0"/>
                </a:moveTo>
                <a:lnTo>
                  <a:pt x="0" y="0"/>
                </a:lnTo>
                <a:lnTo>
                  <a:pt x="0" y="508749"/>
                </a:lnTo>
                <a:lnTo>
                  <a:pt x="508723" y="508749"/>
                </a:lnTo>
                <a:lnTo>
                  <a:pt x="508723" y="0"/>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15439" name="object 84"/>
          <p:cNvSpPr>
            <a:spLocks noChangeArrowheads="1"/>
          </p:cNvSpPr>
          <p:nvPr/>
        </p:nvSpPr>
        <p:spPr bwMode="auto">
          <a:xfrm>
            <a:off x="3221038" y="2697163"/>
            <a:ext cx="50800" cy="173037"/>
          </a:xfrm>
          <a:custGeom>
            <a:avLst/>
            <a:gdLst>
              <a:gd name="T0" fmla="*/ 0 w 52070"/>
              <a:gd name="T1" fmla="*/ 0 h 172085"/>
              <a:gd name="T2" fmla="*/ 52070 w 52070"/>
              <a:gd name="T3" fmla="*/ 172085 h 172085"/>
            </a:gdLst>
            <a:ahLst/>
            <a:cxnLst/>
            <a:rect l="T0" t="T1" r="T2" b="T3"/>
            <a:pathLst>
              <a:path w="52070" h="172085">
                <a:moveTo>
                  <a:pt x="0" y="0"/>
                </a:moveTo>
                <a:lnTo>
                  <a:pt x="0" y="146824"/>
                </a:lnTo>
                <a:lnTo>
                  <a:pt x="51803" y="171869"/>
                </a:lnTo>
                <a:lnTo>
                  <a:pt x="51803" y="19710"/>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40" name="object 85"/>
          <p:cNvSpPr>
            <a:spLocks noChangeArrowheads="1"/>
          </p:cNvSpPr>
          <p:nvPr/>
        </p:nvSpPr>
        <p:spPr bwMode="auto">
          <a:xfrm>
            <a:off x="3217863" y="2693988"/>
            <a:ext cx="57150" cy="180975"/>
          </a:xfrm>
          <a:custGeom>
            <a:avLst/>
            <a:gdLst>
              <a:gd name="T0" fmla="*/ 0 w 57150"/>
              <a:gd name="T1" fmla="*/ 0 h 180339"/>
              <a:gd name="T2" fmla="*/ 57150 w 57150"/>
              <a:gd name="T3" fmla="*/ 180339 h 180339"/>
            </a:gdLst>
            <a:ahLst/>
            <a:cxnLst/>
            <a:rect l="T0" t="T1" r="T2" b="T3"/>
            <a:pathLst>
              <a:path w="57150" h="180339">
                <a:moveTo>
                  <a:pt x="3810" y="148297"/>
                </a:moveTo>
                <a:lnTo>
                  <a:pt x="1498" y="153085"/>
                </a:lnTo>
                <a:lnTo>
                  <a:pt x="57124" y="179971"/>
                </a:lnTo>
                <a:lnTo>
                  <a:pt x="57124" y="171500"/>
                </a:lnTo>
                <a:lnTo>
                  <a:pt x="51803" y="171500"/>
                </a:lnTo>
                <a:lnTo>
                  <a:pt x="8774" y="150698"/>
                </a:lnTo>
                <a:lnTo>
                  <a:pt x="5308" y="150698"/>
                </a:lnTo>
                <a:lnTo>
                  <a:pt x="5308" y="149022"/>
                </a:lnTo>
                <a:lnTo>
                  <a:pt x="3810" y="148297"/>
                </a:lnTo>
                <a:close/>
              </a:path>
              <a:path w="57150" h="180339">
                <a:moveTo>
                  <a:pt x="20275" y="7721"/>
                </a:moveTo>
                <a:lnTo>
                  <a:pt x="5308" y="7721"/>
                </a:lnTo>
                <a:lnTo>
                  <a:pt x="51803" y="25425"/>
                </a:lnTo>
                <a:lnTo>
                  <a:pt x="51803" y="171500"/>
                </a:lnTo>
                <a:lnTo>
                  <a:pt x="57124" y="171500"/>
                </a:lnTo>
                <a:lnTo>
                  <a:pt x="57124" y="21755"/>
                </a:lnTo>
                <a:lnTo>
                  <a:pt x="20275" y="7721"/>
                </a:lnTo>
                <a:close/>
              </a:path>
              <a:path w="57150" h="180339">
                <a:moveTo>
                  <a:pt x="0" y="0"/>
                </a:moveTo>
                <a:lnTo>
                  <a:pt x="0" y="152361"/>
                </a:lnTo>
                <a:lnTo>
                  <a:pt x="1498" y="153085"/>
                </a:lnTo>
                <a:lnTo>
                  <a:pt x="3810" y="148297"/>
                </a:lnTo>
                <a:lnTo>
                  <a:pt x="5308" y="148297"/>
                </a:lnTo>
                <a:lnTo>
                  <a:pt x="5308" y="7721"/>
                </a:lnTo>
                <a:lnTo>
                  <a:pt x="20275" y="7721"/>
                </a:lnTo>
                <a:lnTo>
                  <a:pt x="0" y="0"/>
                </a:lnTo>
                <a:close/>
              </a:path>
              <a:path w="57150" h="180339">
                <a:moveTo>
                  <a:pt x="5308" y="149022"/>
                </a:moveTo>
                <a:lnTo>
                  <a:pt x="5308" y="150698"/>
                </a:lnTo>
                <a:lnTo>
                  <a:pt x="8774" y="150698"/>
                </a:lnTo>
                <a:lnTo>
                  <a:pt x="5308" y="149022"/>
                </a:lnTo>
                <a:close/>
              </a:path>
              <a:path w="57150" h="180339">
                <a:moveTo>
                  <a:pt x="5308" y="148297"/>
                </a:moveTo>
                <a:lnTo>
                  <a:pt x="3810" y="148297"/>
                </a:lnTo>
                <a:lnTo>
                  <a:pt x="5308" y="149022"/>
                </a:lnTo>
                <a:lnTo>
                  <a:pt x="5308" y="14829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41" name="object 86"/>
          <p:cNvSpPr>
            <a:spLocks noChangeArrowheads="1"/>
          </p:cNvSpPr>
          <p:nvPr/>
        </p:nvSpPr>
        <p:spPr bwMode="auto">
          <a:xfrm>
            <a:off x="3094038" y="2803525"/>
            <a:ext cx="130175" cy="74613"/>
          </a:xfrm>
          <a:custGeom>
            <a:avLst/>
            <a:gdLst>
              <a:gd name="T0" fmla="*/ 0 w 130810"/>
              <a:gd name="T1" fmla="*/ 0 h 74294"/>
              <a:gd name="T2" fmla="*/ 130810 w 130810"/>
              <a:gd name="T3" fmla="*/ 74294 h 74294"/>
            </a:gdLst>
            <a:ahLst/>
            <a:cxnLst/>
            <a:rect l="T0" t="T1" r="T2" b="T3"/>
            <a:pathLst>
              <a:path w="130810" h="74294">
                <a:moveTo>
                  <a:pt x="93649" y="0"/>
                </a:moveTo>
                <a:lnTo>
                  <a:pt x="75196" y="0"/>
                </a:lnTo>
                <a:lnTo>
                  <a:pt x="105663" y="30429"/>
                </a:lnTo>
                <a:lnTo>
                  <a:pt x="0" y="30429"/>
                </a:lnTo>
                <a:lnTo>
                  <a:pt x="0" y="43548"/>
                </a:lnTo>
                <a:lnTo>
                  <a:pt x="105663" y="43548"/>
                </a:lnTo>
                <a:lnTo>
                  <a:pt x="75196" y="73964"/>
                </a:lnTo>
                <a:lnTo>
                  <a:pt x="93649" y="73964"/>
                </a:lnTo>
                <a:lnTo>
                  <a:pt x="130632" y="36982"/>
                </a:lnTo>
                <a:lnTo>
                  <a:pt x="93649"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442" name="object 87"/>
          <p:cNvSpPr>
            <a:spLocks noChangeArrowheads="1"/>
          </p:cNvSpPr>
          <p:nvPr/>
        </p:nvSpPr>
        <p:spPr bwMode="auto">
          <a:xfrm>
            <a:off x="3086100" y="2795588"/>
            <a:ext cx="149225" cy="88900"/>
          </a:xfrm>
          <a:custGeom>
            <a:avLst/>
            <a:gdLst>
              <a:gd name="T0" fmla="*/ 0 w 149225"/>
              <a:gd name="T1" fmla="*/ 0 h 88900"/>
              <a:gd name="T2" fmla="*/ 149225 w 149225"/>
              <a:gd name="T3" fmla="*/ 88900 h 88900"/>
            </a:gdLst>
            <a:ahLst/>
            <a:cxnLst/>
            <a:rect l="T0" t="T1" r="T2" b="T3"/>
            <a:pathLst>
              <a:path w="149225" h="88900">
                <a:moveTo>
                  <a:pt x="104228" y="0"/>
                </a:moveTo>
                <a:lnTo>
                  <a:pt x="64604" y="0"/>
                </a:lnTo>
                <a:lnTo>
                  <a:pt x="95059" y="30403"/>
                </a:lnTo>
                <a:lnTo>
                  <a:pt x="0" y="30403"/>
                </a:lnTo>
                <a:lnTo>
                  <a:pt x="0" y="58508"/>
                </a:lnTo>
                <a:lnTo>
                  <a:pt x="95059" y="58508"/>
                </a:lnTo>
                <a:lnTo>
                  <a:pt x="64604" y="88912"/>
                </a:lnTo>
                <a:lnTo>
                  <a:pt x="104228" y="88912"/>
                </a:lnTo>
                <a:lnTo>
                  <a:pt x="106413" y="86728"/>
                </a:lnTo>
                <a:lnTo>
                  <a:pt x="95834" y="76136"/>
                </a:lnTo>
                <a:lnTo>
                  <a:pt x="126618" y="45364"/>
                </a:lnTo>
                <a:lnTo>
                  <a:pt x="7480" y="45364"/>
                </a:lnTo>
                <a:lnTo>
                  <a:pt x="7480" y="37896"/>
                </a:lnTo>
                <a:lnTo>
                  <a:pt x="120977" y="37896"/>
                </a:lnTo>
                <a:lnTo>
                  <a:pt x="95834" y="12763"/>
                </a:lnTo>
                <a:lnTo>
                  <a:pt x="101130" y="7467"/>
                </a:lnTo>
                <a:lnTo>
                  <a:pt x="111698" y="7467"/>
                </a:lnTo>
                <a:lnTo>
                  <a:pt x="104228" y="0"/>
                </a:lnTo>
                <a:close/>
              </a:path>
              <a:path w="149225" h="88900">
                <a:moveTo>
                  <a:pt x="130300" y="44449"/>
                </a:moveTo>
                <a:lnTo>
                  <a:pt x="100761" y="73952"/>
                </a:lnTo>
                <a:lnTo>
                  <a:pt x="101130" y="73952"/>
                </a:lnTo>
                <a:lnTo>
                  <a:pt x="101130" y="81432"/>
                </a:lnTo>
                <a:lnTo>
                  <a:pt x="106413" y="86728"/>
                </a:lnTo>
                <a:lnTo>
                  <a:pt x="147777" y="45364"/>
                </a:lnTo>
                <a:lnTo>
                  <a:pt x="131216" y="45364"/>
                </a:lnTo>
                <a:lnTo>
                  <a:pt x="130300" y="44449"/>
                </a:lnTo>
                <a:close/>
              </a:path>
              <a:path w="149225" h="88900">
                <a:moveTo>
                  <a:pt x="101130" y="7467"/>
                </a:moveTo>
                <a:lnTo>
                  <a:pt x="95834" y="12763"/>
                </a:lnTo>
                <a:lnTo>
                  <a:pt x="127533" y="44449"/>
                </a:lnTo>
                <a:lnTo>
                  <a:pt x="95834" y="76136"/>
                </a:lnTo>
                <a:lnTo>
                  <a:pt x="101130" y="81432"/>
                </a:lnTo>
                <a:lnTo>
                  <a:pt x="101130" y="73952"/>
                </a:lnTo>
                <a:lnTo>
                  <a:pt x="100761" y="73952"/>
                </a:lnTo>
                <a:lnTo>
                  <a:pt x="130300" y="44449"/>
                </a:lnTo>
                <a:lnTo>
                  <a:pt x="100761" y="14947"/>
                </a:lnTo>
                <a:lnTo>
                  <a:pt x="101130" y="14947"/>
                </a:lnTo>
                <a:lnTo>
                  <a:pt x="101130" y="7467"/>
                </a:lnTo>
                <a:close/>
              </a:path>
              <a:path w="149225" h="88900">
                <a:moveTo>
                  <a:pt x="14960" y="37896"/>
                </a:moveTo>
                <a:lnTo>
                  <a:pt x="7480" y="37896"/>
                </a:lnTo>
                <a:lnTo>
                  <a:pt x="7480" y="45364"/>
                </a:lnTo>
                <a:lnTo>
                  <a:pt x="126618" y="45364"/>
                </a:lnTo>
                <a:lnTo>
                  <a:pt x="127533" y="44449"/>
                </a:lnTo>
                <a:lnTo>
                  <a:pt x="126618" y="43535"/>
                </a:lnTo>
                <a:lnTo>
                  <a:pt x="14960" y="43535"/>
                </a:lnTo>
                <a:lnTo>
                  <a:pt x="14960" y="37896"/>
                </a:lnTo>
                <a:close/>
              </a:path>
              <a:path w="149225" h="88900">
                <a:moveTo>
                  <a:pt x="147776" y="43535"/>
                </a:moveTo>
                <a:lnTo>
                  <a:pt x="131216" y="43535"/>
                </a:lnTo>
                <a:lnTo>
                  <a:pt x="130300" y="44449"/>
                </a:lnTo>
                <a:lnTo>
                  <a:pt x="131216" y="45364"/>
                </a:lnTo>
                <a:lnTo>
                  <a:pt x="147777" y="45364"/>
                </a:lnTo>
                <a:lnTo>
                  <a:pt x="148691" y="44449"/>
                </a:lnTo>
                <a:lnTo>
                  <a:pt x="147776" y="43535"/>
                </a:lnTo>
                <a:close/>
              </a:path>
              <a:path w="149225" h="88900">
                <a:moveTo>
                  <a:pt x="111698" y="7467"/>
                </a:moveTo>
                <a:lnTo>
                  <a:pt x="101130" y="7467"/>
                </a:lnTo>
                <a:lnTo>
                  <a:pt x="101130" y="14947"/>
                </a:lnTo>
                <a:lnTo>
                  <a:pt x="100761" y="14947"/>
                </a:lnTo>
                <a:lnTo>
                  <a:pt x="130300" y="44449"/>
                </a:lnTo>
                <a:lnTo>
                  <a:pt x="131216" y="43535"/>
                </a:lnTo>
                <a:lnTo>
                  <a:pt x="147776" y="43535"/>
                </a:lnTo>
                <a:lnTo>
                  <a:pt x="111698" y="7467"/>
                </a:lnTo>
                <a:close/>
              </a:path>
              <a:path w="149225" h="88900">
                <a:moveTo>
                  <a:pt x="120977" y="37896"/>
                </a:moveTo>
                <a:lnTo>
                  <a:pt x="14960" y="37896"/>
                </a:lnTo>
                <a:lnTo>
                  <a:pt x="14960" y="43535"/>
                </a:lnTo>
                <a:lnTo>
                  <a:pt x="126618" y="43535"/>
                </a:lnTo>
                <a:lnTo>
                  <a:pt x="120977" y="37896"/>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443" name="object 88"/>
          <p:cNvSpPr>
            <a:spLocks noChangeArrowheads="1"/>
          </p:cNvSpPr>
          <p:nvPr/>
        </p:nvSpPr>
        <p:spPr bwMode="auto">
          <a:xfrm>
            <a:off x="3216275" y="3417888"/>
            <a:ext cx="52388" cy="60325"/>
          </a:xfrm>
          <a:custGeom>
            <a:avLst/>
            <a:gdLst>
              <a:gd name="T0" fmla="*/ 0 w 52704"/>
              <a:gd name="T1" fmla="*/ 0 h 59689"/>
              <a:gd name="T2" fmla="*/ 52704 w 52704"/>
              <a:gd name="T3" fmla="*/ 59689 h 59689"/>
            </a:gdLst>
            <a:ahLst/>
            <a:cxnLst/>
            <a:rect l="T0" t="T1" r="T2" b="T3"/>
            <a:pathLst>
              <a:path w="52704" h="59689">
                <a:moveTo>
                  <a:pt x="34759" y="0"/>
                </a:moveTo>
                <a:lnTo>
                  <a:pt x="0" y="59588"/>
                </a:lnTo>
                <a:lnTo>
                  <a:pt x="17932" y="59334"/>
                </a:lnTo>
                <a:lnTo>
                  <a:pt x="52603" y="1841"/>
                </a:lnTo>
                <a:lnTo>
                  <a:pt x="3475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44" name="object 89"/>
          <p:cNvSpPr>
            <a:spLocks noChangeArrowheads="1"/>
          </p:cNvSpPr>
          <p:nvPr/>
        </p:nvSpPr>
        <p:spPr bwMode="auto">
          <a:xfrm>
            <a:off x="3214688" y="3417888"/>
            <a:ext cx="55562" cy="61912"/>
          </a:xfrm>
          <a:custGeom>
            <a:avLst/>
            <a:gdLst>
              <a:gd name="T0" fmla="*/ 0 w 55879"/>
              <a:gd name="T1" fmla="*/ 0 h 62864"/>
              <a:gd name="T2" fmla="*/ 55879 w 55879"/>
              <a:gd name="T3" fmla="*/ 62864 h 62864"/>
            </a:gdLst>
            <a:ahLst/>
            <a:cxnLst/>
            <a:rect l="T0" t="T1" r="T2" b="T3"/>
            <a:pathLst>
              <a:path w="55879" h="62864">
                <a:moveTo>
                  <a:pt x="35001" y="685"/>
                </a:moveTo>
                <a:lnTo>
                  <a:pt x="241" y="60274"/>
                </a:lnTo>
                <a:lnTo>
                  <a:pt x="0" y="60718"/>
                </a:lnTo>
                <a:lnTo>
                  <a:pt x="0" y="61252"/>
                </a:lnTo>
                <a:lnTo>
                  <a:pt x="495" y="62077"/>
                </a:lnTo>
                <a:lnTo>
                  <a:pt x="939" y="62356"/>
                </a:lnTo>
                <a:lnTo>
                  <a:pt x="19354" y="62077"/>
                </a:lnTo>
                <a:lnTo>
                  <a:pt x="19812" y="62077"/>
                </a:lnTo>
                <a:lnTo>
                  <a:pt x="20256" y="61823"/>
                </a:lnTo>
                <a:lnTo>
                  <a:pt x="21611" y="59575"/>
                </a:lnTo>
                <a:lnTo>
                  <a:pt x="3797" y="59575"/>
                </a:lnTo>
                <a:lnTo>
                  <a:pt x="36894" y="2822"/>
                </a:lnTo>
                <a:lnTo>
                  <a:pt x="36017" y="2730"/>
                </a:lnTo>
                <a:lnTo>
                  <a:pt x="36144" y="1384"/>
                </a:lnTo>
                <a:lnTo>
                  <a:pt x="35001" y="685"/>
                </a:lnTo>
                <a:close/>
              </a:path>
              <a:path w="55879" h="62864">
                <a:moveTo>
                  <a:pt x="35775" y="0"/>
                </a:moveTo>
                <a:lnTo>
                  <a:pt x="35242" y="241"/>
                </a:lnTo>
                <a:lnTo>
                  <a:pt x="35001" y="685"/>
                </a:lnTo>
                <a:lnTo>
                  <a:pt x="37325" y="2082"/>
                </a:lnTo>
                <a:lnTo>
                  <a:pt x="36894" y="2822"/>
                </a:lnTo>
                <a:lnTo>
                  <a:pt x="51701" y="4368"/>
                </a:lnTo>
                <a:lnTo>
                  <a:pt x="18542" y="59372"/>
                </a:lnTo>
                <a:lnTo>
                  <a:pt x="3797" y="59575"/>
                </a:lnTo>
                <a:lnTo>
                  <a:pt x="21611" y="59575"/>
                </a:lnTo>
                <a:lnTo>
                  <a:pt x="55384" y="3543"/>
                </a:lnTo>
                <a:lnTo>
                  <a:pt x="55296" y="2822"/>
                </a:lnTo>
                <a:lnTo>
                  <a:pt x="54965" y="2197"/>
                </a:lnTo>
                <a:lnTo>
                  <a:pt x="54559" y="1917"/>
                </a:lnTo>
                <a:lnTo>
                  <a:pt x="36309" y="38"/>
                </a:lnTo>
                <a:lnTo>
                  <a:pt x="35775" y="0"/>
                </a:lnTo>
                <a:close/>
              </a:path>
              <a:path w="55879" h="62864">
                <a:moveTo>
                  <a:pt x="36144" y="1384"/>
                </a:moveTo>
                <a:lnTo>
                  <a:pt x="36017" y="2730"/>
                </a:lnTo>
                <a:lnTo>
                  <a:pt x="36894" y="2822"/>
                </a:lnTo>
                <a:lnTo>
                  <a:pt x="37325" y="2082"/>
                </a:lnTo>
                <a:lnTo>
                  <a:pt x="36144" y="1384"/>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45" name="object 90"/>
          <p:cNvSpPr>
            <a:spLocks noChangeArrowheads="1"/>
          </p:cNvSpPr>
          <p:nvPr/>
        </p:nvSpPr>
        <p:spPr bwMode="auto">
          <a:xfrm>
            <a:off x="3305175" y="3417888"/>
            <a:ext cx="52388" cy="60325"/>
          </a:xfrm>
          <a:custGeom>
            <a:avLst/>
            <a:gdLst>
              <a:gd name="T0" fmla="*/ 0 w 52704"/>
              <a:gd name="T1" fmla="*/ 0 h 59689"/>
              <a:gd name="T2" fmla="*/ 52704 w 52704"/>
              <a:gd name="T3" fmla="*/ 59689 h 59689"/>
            </a:gdLst>
            <a:ahLst/>
            <a:cxnLst/>
            <a:rect l="T0" t="T1" r="T2" b="T3"/>
            <a:pathLst>
              <a:path w="52704" h="59689">
                <a:moveTo>
                  <a:pt x="17805" y="0"/>
                </a:moveTo>
                <a:lnTo>
                  <a:pt x="0" y="1841"/>
                </a:lnTo>
                <a:lnTo>
                  <a:pt x="34467" y="59626"/>
                </a:lnTo>
                <a:lnTo>
                  <a:pt x="52514" y="59423"/>
                </a:lnTo>
                <a:lnTo>
                  <a:pt x="178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46" name="object 91"/>
          <p:cNvSpPr>
            <a:spLocks noChangeArrowheads="1"/>
          </p:cNvSpPr>
          <p:nvPr/>
        </p:nvSpPr>
        <p:spPr bwMode="auto">
          <a:xfrm>
            <a:off x="3303588" y="3417888"/>
            <a:ext cx="55562" cy="61912"/>
          </a:xfrm>
          <a:custGeom>
            <a:avLst/>
            <a:gdLst>
              <a:gd name="T0" fmla="*/ 0 w 55879"/>
              <a:gd name="T1" fmla="*/ 0 h 62864"/>
              <a:gd name="T2" fmla="*/ 55879 w 55879"/>
              <a:gd name="T3" fmla="*/ 62864 h 62864"/>
            </a:gdLst>
            <a:ahLst/>
            <a:cxnLst/>
            <a:rect l="T0" t="T1" r="T2" b="T3"/>
            <a:pathLst>
              <a:path w="55879" h="62864">
                <a:moveTo>
                  <a:pt x="19062" y="38"/>
                </a:moveTo>
                <a:lnTo>
                  <a:pt x="774" y="1917"/>
                </a:lnTo>
                <a:lnTo>
                  <a:pt x="368" y="2197"/>
                </a:lnTo>
                <a:lnTo>
                  <a:pt x="95" y="2730"/>
                </a:lnTo>
                <a:lnTo>
                  <a:pt x="0" y="3543"/>
                </a:lnTo>
                <a:lnTo>
                  <a:pt x="241" y="3911"/>
                </a:lnTo>
                <a:lnTo>
                  <a:pt x="34950" y="62115"/>
                </a:lnTo>
                <a:lnTo>
                  <a:pt x="35407" y="62395"/>
                </a:lnTo>
                <a:lnTo>
                  <a:pt x="53898" y="62191"/>
                </a:lnTo>
                <a:lnTo>
                  <a:pt x="54394" y="62153"/>
                </a:lnTo>
                <a:lnTo>
                  <a:pt x="54838" y="61912"/>
                </a:lnTo>
                <a:lnTo>
                  <a:pt x="55092" y="61506"/>
                </a:lnTo>
                <a:lnTo>
                  <a:pt x="55295" y="61048"/>
                </a:lnTo>
                <a:lnTo>
                  <a:pt x="55295" y="60566"/>
                </a:lnTo>
                <a:lnTo>
                  <a:pt x="54769" y="59664"/>
                </a:lnTo>
                <a:lnTo>
                  <a:pt x="36626" y="59664"/>
                </a:lnTo>
                <a:lnTo>
                  <a:pt x="3670" y="4368"/>
                </a:lnTo>
                <a:lnTo>
                  <a:pt x="18477" y="2822"/>
                </a:lnTo>
                <a:lnTo>
                  <a:pt x="18046" y="2082"/>
                </a:lnTo>
                <a:lnTo>
                  <a:pt x="19189" y="1384"/>
                </a:lnTo>
                <a:lnTo>
                  <a:pt x="19062" y="38"/>
                </a:lnTo>
                <a:close/>
              </a:path>
              <a:path w="55879" h="62864">
                <a:moveTo>
                  <a:pt x="19596" y="0"/>
                </a:moveTo>
                <a:lnTo>
                  <a:pt x="19062" y="38"/>
                </a:lnTo>
                <a:lnTo>
                  <a:pt x="19354" y="2730"/>
                </a:lnTo>
                <a:lnTo>
                  <a:pt x="18477" y="2822"/>
                </a:lnTo>
                <a:lnTo>
                  <a:pt x="51536" y="59499"/>
                </a:lnTo>
                <a:lnTo>
                  <a:pt x="36626" y="59664"/>
                </a:lnTo>
                <a:lnTo>
                  <a:pt x="54769" y="59664"/>
                </a:lnTo>
                <a:lnTo>
                  <a:pt x="20370" y="685"/>
                </a:lnTo>
                <a:lnTo>
                  <a:pt x="20129" y="241"/>
                </a:lnTo>
                <a:lnTo>
                  <a:pt x="19596" y="0"/>
                </a:lnTo>
                <a:close/>
              </a:path>
              <a:path w="55879" h="62864">
                <a:moveTo>
                  <a:pt x="19189" y="1384"/>
                </a:moveTo>
                <a:lnTo>
                  <a:pt x="18046" y="2082"/>
                </a:lnTo>
                <a:lnTo>
                  <a:pt x="18477" y="2822"/>
                </a:lnTo>
                <a:lnTo>
                  <a:pt x="19354" y="2730"/>
                </a:lnTo>
                <a:lnTo>
                  <a:pt x="19189" y="1384"/>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47" name="object 92"/>
          <p:cNvSpPr>
            <a:spLocks noChangeArrowheads="1"/>
          </p:cNvSpPr>
          <p:nvPr/>
        </p:nvSpPr>
        <p:spPr bwMode="auto">
          <a:xfrm>
            <a:off x="3270250" y="3511550"/>
            <a:ext cx="0" cy="77788"/>
          </a:xfrm>
          <a:custGeom>
            <a:avLst/>
            <a:gdLst>
              <a:gd name="T0" fmla="*/ 0 h 77470"/>
              <a:gd name="T1" fmla="*/ 77470 h 77470"/>
            </a:gdLst>
            <a:ahLst/>
            <a:cxnLst/>
            <a:rect l="0" t="T0" r="0" b="T1"/>
            <a:pathLst>
              <a:path h="77470">
                <a:moveTo>
                  <a:pt x="0" y="0"/>
                </a:moveTo>
                <a:lnTo>
                  <a:pt x="0" y="77470"/>
                </a:lnTo>
              </a:path>
            </a:pathLst>
          </a:custGeom>
          <a:noFill/>
          <a:ln w="18835">
            <a:solidFill>
              <a:srgbClr val="1A171C"/>
            </a:solidFill>
            <a:miter lim="800000"/>
            <a:headEnd/>
            <a:tailEnd/>
          </a:ln>
        </p:spPr>
        <p:txBody>
          <a:bodyPr lIns="0" tIns="0" rIns="0" bIns="0">
            <a:spAutoFit/>
          </a:bodyPr>
          <a:lstStyle/>
          <a:p>
            <a:endParaRPr lang="fr-FR">
              <a:latin typeface="Calibri" pitchFamily="34" charset="0"/>
            </a:endParaRPr>
          </a:p>
        </p:txBody>
      </p:sp>
      <p:sp>
        <p:nvSpPr>
          <p:cNvPr id="15448" name="object 93"/>
          <p:cNvSpPr>
            <a:spLocks noChangeArrowheads="1"/>
          </p:cNvSpPr>
          <p:nvPr/>
        </p:nvSpPr>
        <p:spPr bwMode="auto">
          <a:xfrm>
            <a:off x="3286125" y="3419475"/>
            <a:ext cx="0" cy="117475"/>
          </a:xfrm>
          <a:custGeom>
            <a:avLst/>
            <a:gdLst>
              <a:gd name="T0" fmla="*/ 0 h 116839"/>
              <a:gd name="T1" fmla="*/ 116839 h 116839"/>
            </a:gdLst>
            <a:ahLst/>
            <a:cxnLst/>
            <a:rect l="0" t="T0" r="0" b="T1"/>
            <a:pathLst>
              <a:path h="116839">
                <a:moveTo>
                  <a:pt x="0" y="0"/>
                </a:moveTo>
                <a:lnTo>
                  <a:pt x="0" y="116250"/>
                </a:lnTo>
              </a:path>
            </a:pathLst>
          </a:custGeom>
          <a:noFill/>
          <a:ln w="50888">
            <a:solidFill>
              <a:srgbClr val="1A171C"/>
            </a:solidFill>
            <a:miter lim="800000"/>
            <a:headEnd/>
            <a:tailEnd/>
          </a:ln>
        </p:spPr>
        <p:txBody>
          <a:bodyPr lIns="0" tIns="0" rIns="0" bIns="0">
            <a:spAutoFit/>
          </a:bodyPr>
          <a:lstStyle/>
          <a:p>
            <a:endParaRPr lang="fr-FR">
              <a:latin typeface="Calibri" pitchFamily="34" charset="0"/>
            </a:endParaRPr>
          </a:p>
        </p:txBody>
      </p:sp>
      <p:sp>
        <p:nvSpPr>
          <p:cNvPr id="15449" name="object 94"/>
          <p:cNvSpPr>
            <a:spLocks noChangeArrowheads="1"/>
          </p:cNvSpPr>
          <p:nvPr/>
        </p:nvSpPr>
        <p:spPr bwMode="auto">
          <a:xfrm>
            <a:off x="3303588" y="3511550"/>
            <a:ext cx="0" cy="77788"/>
          </a:xfrm>
          <a:custGeom>
            <a:avLst/>
            <a:gdLst>
              <a:gd name="T0" fmla="*/ 0 h 78104"/>
              <a:gd name="T1" fmla="*/ 78104 h 78104"/>
            </a:gdLst>
            <a:ahLst/>
            <a:cxnLst/>
            <a:rect l="0" t="T0" r="0" b="T1"/>
            <a:pathLst>
              <a:path h="78104">
                <a:moveTo>
                  <a:pt x="0" y="0"/>
                </a:moveTo>
                <a:lnTo>
                  <a:pt x="0" y="77927"/>
                </a:lnTo>
              </a:path>
            </a:pathLst>
          </a:custGeom>
          <a:noFill/>
          <a:ln w="18872">
            <a:solidFill>
              <a:srgbClr val="1A171C"/>
            </a:solidFill>
            <a:miter lim="800000"/>
            <a:headEnd/>
            <a:tailEnd/>
          </a:ln>
        </p:spPr>
        <p:txBody>
          <a:bodyPr lIns="0" tIns="0" rIns="0" bIns="0">
            <a:spAutoFit/>
          </a:bodyPr>
          <a:lstStyle/>
          <a:p>
            <a:endParaRPr lang="fr-FR">
              <a:latin typeface="Calibri" pitchFamily="34" charset="0"/>
            </a:endParaRPr>
          </a:p>
        </p:txBody>
      </p:sp>
      <p:sp>
        <p:nvSpPr>
          <p:cNvPr id="15450" name="object 95"/>
          <p:cNvSpPr>
            <a:spLocks noChangeArrowheads="1"/>
          </p:cNvSpPr>
          <p:nvPr/>
        </p:nvSpPr>
        <p:spPr bwMode="auto">
          <a:xfrm>
            <a:off x="3260725" y="3417888"/>
            <a:ext cx="52388" cy="173037"/>
          </a:xfrm>
          <a:custGeom>
            <a:avLst/>
            <a:gdLst>
              <a:gd name="T0" fmla="*/ 0 w 52704"/>
              <a:gd name="T1" fmla="*/ 0 h 172085"/>
              <a:gd name="T2" fmla="*/ 52704 w 52704"/>
              <a:gd name="T3" fmla="*/ 172085 h 172085"/>
            </a:gdLst>
            <a:ahLst/>
            <a:cxnLst/>
            <a:rect l="T0" t="T1" r="T2" b="T3"/>
            <a:pathLst>
              <a:path w="52704" h="172085">
                <a:moveTo>
                  <a:pt x="126" y="90029"/>
                </a:moveTo>
                <a:lnTo>
                  <a:pt x="0" y="90335"/>
                </a:lnTo>
                <a:lnTo>
                  <a:pt x="0" y="170586"/>
                </a:lnTo>
                <a:lnTo>
                  <a:pt x="406" y="171564"/>
                </a:lnTo>
                <a:lnTo>
                  <a:pt x="1396" y="171970"/>
                </a:lnTo>
                <a:lnTo>
                  <a:pt x="18999" y="171970"/>
                </a:lnTo>
                <a:lnTo>
                  <a:pt x="19926" y="171564"/>
                </a:lnTo>
                <a:lnTo>
                  <a:pt x="20345" y="170586"/>
                </a:lnTo>
                <a:lnTo>
                  <a:pt x="20345" y="169240"/>
                </a:lnTo>
                <a:lnTo>
                  <a:pt x="2743" y="169240"/>
                </a:lnTo>
                <a:lnTo>
                  <a:pt x="2743" y="91681"/>
                </a:lnTo>
                <a:lnTo>
                  <a:pt x="1473" y="91681"/>
                </a:lnTo>
                <a:lnTo>
                  <a:pt x="1396" y="90335"/>
                </a:lnTo>
                <a:lnTo>
                  <a:pt x="126" y="90335"/>
                </a:lnTo>
                <a:lnTo>
                  <a:pt x="126" y="90029"/>
                </a:lnTo>
                <a:close/>
              </a:path>
              <a:path w="52704" h="172085">
                <a:moveTo>
                  <a:pt x="34836" y="94005"/>
                </a:moveTo>
                <a:lnTo>
                  <a:pt x="32105" y="94005"/>
                </a:lnTo>
                <a:lnTo>
                  <a:pt x="32105" y="170586"/>
                </a:lnTo>
                <a:lnTo>
                  <a:pt x="32511" y="171564"/>
                </a:lnTo>
                <a:lnTo>
                  <a:pt x="33489" y="171970"/>
                </a:lnTo>
                <a:lnTo>
                  <a:pt x="51092" y="171970"/>
                </a:lnTo>
                <a:lnTo>
                  <a:pt x="52031" y="171564"/>
                </a:lnTo>
                <a:lnTo>
                  <a:pt x="52438" y="170586"/>
                </a:lnTo>
                <a:lnTo>
                  <a:pt x="52438" y="169240"/>
                </a:lnTo>
                <a:lnTo>
                  <a:pt x="34836" y="169240"/>
                </a:lnTo>
                <a:lnTo>
                  <a:pt x="34836" y="94005"/>
                </a:lnTo>
                <a:close/>
              </a:path>
              <a:path w="52704" h="172085">
                <a:moveTo>
                  <a:pt x="33489" y="91274"/>
                </a:moveTo>
                <a:lnTo>
                  <a:pt x="18999" y="91274"/>
                </a:lnTo>
                <a:lnTo>
                  <a:pt x="18008" y="91681"/>
                </a:lnTo>
                <a:lnTo>
                  <a:pt x="17602" y="92659"/>
                </a:lnTo>
                <a:lnTo>
                  <a:pt x="17602" y="169240"/>
                </a:lnTo>
                <a:lnTo>
                  <a:pt x="20345" y="169240"/>
                </a:lnTo>
                <a:lnTo>
                  <a:pt x="20345" y="94005"/>
                </a:lnTo>
                <a:lnTo>
                  <a:pt x="34836" y="94005"/>
                </a:lnTo>
                <a:lnTo>
                  <a:pt x="34836" y="92659"/>
                </a:lnTo>
                <a:lnTo>
                  <a:pt x="34429" y="91681"/>
                </a:lnTo>
                <a:lnTo>
                  <a:pt x="33489" y="91274"/>
                </a:lnTo>
                <a:close/>
              </a:path>
              <a:path w="52704" h="172085">
                <a:moveTo>
                  <a:pt x="51092" y="91884"/>
                </a:moveTo>
                <a:lnTo>
                  <a:pt x="50114" y="92290"/>
                </a:lnTo>
                <a:lnTo>
                  <a:pt x="49745" y="93142"/>
                </a:lnTo>
                <a:lnTo>
                  <a:pt x="49707" y="169240"/>
                </a:lnTo>
                <a:lnTo>
                  <a:pt x="52438" y="169240"/>
                </a:lnTo>
                <a:lnTo>
                  <a:pt x="52438" y="94576"/>
                </a:lnTo>
                <a:lnTo>
                  <a:pt x="51092" y="94576"/>
                </a:lnTo>
                <a:lnTo>
                  <a:pt x="51092" y="91884"/>
                </a:lnTo>
                <a:close/>
              </a:path>
              <a:path w="52704" h="172085">
                <a:moveTo>
                  <a:pt x="52438" y="91884"/>
                </a:moveTo>
                <a:lnTo>
                  <a:pt x="51092" y="91884"/>
                </a:lnTo>
                <a:lnTo>
                  <a:pt x="51092" y="94576"/>
                </a:lnTo>
                <a:lnTo>
                  <a:pt x="52069" y="94208"/>
                </a:lnTo>
                <a:lnTo>
                  <a:pt x="52438" y="93230"/>
                </a:lnTo>
                <a:lnTo>
                  <a:pt x="52438" y="91884"/>
                </a:lnTo>
                <a:close/>
              </a:path>
              <a:path w="52704" h="172085">
                <a:moveTo>
                  <a:pt x="52438" y="93230"/>
                </a:moveTo>
                <a:lnTo>
                  <a:pt x="52069" y="94208"/>
                </a:lnTo>
                <a:lnTo>
                  <a:pt x="51092" y="94576"/>
                </a:lnTo>
                <a:lnTo>
                  <a:pt x="52438" y="94576"/>
                </a:lnTo>
                <a:lnTo>
                  <a:pt x="52438" y="93230"/>
                </a:lnTo>
                <a:close/>
              </a:path>
              <a:path w="52704" h="172085">
                <a:moveTo>
                  <a:pt x="49745" y="93142"/>
                </a:moveTo>
                <a:close/>
              </a:path>
              <a:path w="52704" h="172085">
                <a:moveTo>
                  <a:pt x="52438" y="2692"/>
                </a:moveTo>
                <a:lnTo>
                  <a:pt x="49745" y="2692"/>
                </a:lnTo>
                <a:lnTo>
                  <a:pt x="49745" y="93142"/>
                </a:lnTo>
                <a:lnTo>
                  <a:pt x="50114" y="92290"/>
                </a:lnTo>
                <a:lnTo>
                  <a:pt x="51092" y="91884"/>
                </a:lnTo>
                <a:lnTo>
                  <a:pt x="52438" y="91884"/>
                </a:lnTo>
                <a:lnTo>
                  <a:pt x="52438" y="2692"/>
                </a:lnTo>
                <a:close/>
              </a:path>
              <a:path w="52704" h="172085">
                <a:moveTo>
                  <a:pt x="2743" y="90335"/>
                </a:moveTo>
                <a:lnTo>
                  <a:pt x="1396" y="90335"/>
                </a:lnTo>
                <a:lnTo>
                  <a:pt x="1473" y="91681"/>
                </a:lnTo>
                <a:lnTo>
                  <a:pt x="2451" y="91274"/>
                </a:lnTo>
                <a:lnTo>
                  <a:pt x="2743" y="90529"/>
                </a:lnTo>
                <a:lnTo>
                  <a:pt x="2743" y="90335"/>
                </a:lnTo>
                <a:close/>
              </a:path>
              <a:path w="52704" h="172085">
                <a:moveTo>
                  <a:pt x="2743" y="90529"/>
                </a:moveTo>
                <a:lnTo>
                  <a:pt x="2451" y="91274"/>
                </a:lnTo>
                <a:lnTo>
                  <a:pt x="1473" y="91681"/>
                </a:lnTo>
                <a:lnTo>
                  <a:pt x="2743" y="91681"/>
                </a:lnTo>
                <a:lnTo>
                  <a:pt x="2743" y="90529"/>
                </a:lnTo>
                <a:close/>
              </a:path>
              <a:path w="52704" h="172085">
                <a:moveTo>
                  <a:pt x="2819" y="88950"/>
                </a:moveTo>
                <a:lnTo>
                  <a:pt x="1473" y="88950"/>
                </a:lnTo>
                <a:lnTo>
                  <a:pt x="1473" y="90335"/>
                </a:lnTo>
                <a:lnTo>
                  <a:pt x="2743" y="90335"/>
                </a:lnTo>
                <a:lnTo>
                  <a:pt x="2743" y="90529"/>
                </a:lnTo>
                <a:lnTo>
                  <a:pt x="2819" y="88950"/>
                </a:lnTo>
                <a:close/>
              </a:path>
              <a:path w="52704" h="172085">
                <a:moveTo>
                  <a:pt x="1396" y="88950"/>
                </a:moveTo>
                <a:lnTo>
                  <a:pt x="406" y="89357"/>
                </a:lnTo>
                <a:lnTo>
                  <a:pt x="126" y="90029"/>
                </a:lnTo>
                <a:lnTo>
                  <a:pt x="126" y="90335"/>
                </a:lnTo>
                <a:lnTo>
                  <a:pt x="1473" y="90335"/>
                </a:lnTo>
                <a:lnTo>
                  <a:pt x="1396" y="88950"/>
                </a:lnTo>
                <a:close/>
              </a:path>
              <a:path w="52704" h="172085">
                <a:moveTo>
                  <a:pt x="1473" y="88950"/>
                </a:moveTo>
                <a:lnTo>
                  <a:pt x="1473" y="90335"/>
                </a:lnTo>
                <a:lnTo>
                  <a:pt x="1473" y="88950"/>
                </a:lnTo>
                <a:close/>
              </a:path>
              <a:path w="52704" h="172085">
                <a:moveTo>
                  <a:pt x="51092" y="0"/>
                </a:moveTo>
                <a:lnTo>
                  <a:pt x="1473" y="0"/>
                </a:lnTo>
                <a:lnTo>
                  <a:pt x="495" y="368"/>
                </a:lnTo>
                <a:lnTo>
                  <a:pt x="126" y="1346"/>
                </a:lnTo>
                <a:lnTo>
                  <a:pt x="126" y="90029"/>
                </a:lnTo>
                <a:lnTo>
                  <a:pt x="406" y="89357"/>
                </a:lnTo>
                <a:lnTo>
                  <a:pt x="1396" y="88950"/>
                </a:lnTo>
                <a:lnTo>
                  <a:pt x="2819" y="88950"/>
                </a:lnTo>
                <a:lnTo>
                  <a:pt x="2819" y="2692"/>
                </a:lnTo>
                <a:lnTo>
                  <a:pt x="52438" y="2692"/>
                </a:lnTo>
                <a:lnTo>
                  <a:pt x="52438" y="1346"/>
                </a:lnTo>
                <a:lnTo>
                  <a:pt x="52069" y="368"/>
                </a:lnTo>
                <a:lnTo>
                  <a:pt x="5109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51" name="object 96"/>
          <p:cNvSpPr>
            <a:spLocks noChangeArrowheads="1"/>
          </p:cNvSpPr>
          <p:nvPr/>
        </p:nvSpPr>
        <p:spPr bwMode="auto">
          <a:xfrm>
            <a:off x="3265488" y="3376613"/>
            <a:ext cx="41275" cy="42862"/>
          </a:xfrm>
          <a:custGeom>
            <a:avLst/>
            <a:gdLst>
              <a:gd name="T0" fmla="*/ 0 w 41275"/>
              <a:gd name="T1" fmla="*/ 0 h 42545"/>
              <a:gd name="T2" fmla="*/ 41275 w 41275"/>
              <a:gd name="T3" fmla="*/ 42545 h 42545"/>
            </a:gdLst>
            <a:ahLst/>
            <a:cxnLst/>
            <a:rect l="T0" t="T1" r="T2" b="T3"/>
            <a:pathLst>
              <a:path w="41275" h="42545">
                <a:moveTo>
                  <a:pt x="21819" y="0"/>
                </a:moveTo>
                <a:lnTo>
                  <a:pt x="8455" y="4430"/>
                </a:lnTo>
                <a:lnTo>
                  <a:pt x="795" y="15633"/>
                </a:lnTo>
                <a:lnTo>
                  <a:pt x="0" y="21434"/>
                </a:lnTo>
                <a:lnTo>
                  <a:pt x="4512" y="34596"/>
                </a:lnTo>
                <a:lnTo>
                  <a:pt x="15885" y="42146"/>
                </a:lnTo>
                <a:lnTo>
                  <a:pt x="31685" y="39234"/>
                </a:lnTo>
                <a:lnTo>
                  <a:pt x="40779" y="30466"/>
                </a:lnTo>
                <a:lnTo>
                  <a:pt x="39384" y="13432"/>
                </a:lnTo>
                <a:lnTo>
                  <a:pt x="32386" y="3399"/>
                </a:lnTo>
                <a:lnTo>
                  <a:pt x="2181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52" name="object 97"/>
          <p:cNvSpPr>
            <a:spLocks noChangeArrowheads="1"/>
          </p:cNvSpPr>
          <p:nvPr/>
        </p:nvSpPr>
        <p:spPr bwMode="auto">
          <a:xfrm>
            <a:off x="3265488" y="3376613"/>
            <a:ext cx="44450" cy="44450"/>
          </a:xfrm>
          <a:custGeom>
            <a:avLst/>
            <a:gdLst>
              <a:gd name="T0" fmla="*/ 0 w 45720"/>
              <a:gd name="T1" fmla="*/ 0 h 43179"/>
              <a:gd name="T2" fmla="*/ 45720 w 45720"/>
              <a:gd name="T3" fmla="*/ 43179 h 43179"/>
            </a:gdLst>
            <a:ahLst/>
            <a:cxnLst/>
            <a:rect l="T0" t="T1" r="T2" b="T3"/>
            <a:pathLst>
              <a:path w="45720" h="43179">
                <a:moveTo>
                  <a:pt x="2730" y="21342"/>
                </a:moveTo>
                <a:lnTo>
                  <a:pt x="0" y="21342"/>
                </a:lnTo>
                <a:lnTo>
                  <a:pt x="4278" y="34627"/>
                </a:lnTo>
                <a:lnTo>
                  <a:pt x="15190" y="42827"/>
                </a:lnTo>
                <a:lnTo>
                  <a:pt x="26482" y="41395"/>
                </a:lnTo>
                <a:lnTo>
                  <a:pt x="17233" y="41395"/>
                </a:lnTo>
                <a:lnTo>
                  <a:pt x="12255" y="39147"/>
                </a:lnTo>
                <a:lnTo>
                  <a:pt x="4978" y="31883"/>
                </a:lnTo>
                <a:lnTo>
                  <a:pt x="2730" y="26892"/>
                </a:lnTo>
                <a:lnTo>
                  <a:pt x="2730" y="21342"/>
                </a:lnTo>
                <a:close/>
              </a:path>
              <a:path w="45720" h="43179">
                <a:moveTo>
                  <a:pt x="29082" y="41065"/>
                </a:moveTo>
                <a:lnTo>
                  <a:pt x="26482" y="41395"/>
                </a:lnTo>
                <a:lnTo>
                  <a:pt x="28346" y="41395"/>
                </a:lnTo>
                <a:lnTo>
                  <a:pt x="29082" y="41065"/>
                </a:lnTo>
                <a:close/>
              </a:path>
              <a:path w="45720" h="43179">
                <a:moveTo>
                  <a:pt x="30772" y="0"/>
                </a:moveTo>
                <a:lnTo>
                  <a:pt x="20009" y="1251"/>
                </a:lnTo>
                <a:lnTo>
                  <a:pt x="28346" y="1251"/>
                </a:lnTo>
                <a:lnTo>
                  <a:pt x="33362" y="3498"/>
                </a:lnTo>
                <a:lnTo>
                  <a:pt x="40639" y="10763"/>
                </a:lnTo>
                <a:lnTo>
                  <a:pt x="42875" y="15792"/>
                </a:lnTo>
                <a:lnTo>
                  <a:pt x="42875" y="26892"/>
                </a:lnTo>
                <a:lnTo>
                  <a:pt x="40639" y="31883"/>
                </a:lnTo>
                <a:lnTo>
                  <a:pt x="33362" y="39147"/>
                </a:lnTo>
                <a:lnTo>
                  <a:pt x="29082" y="41065"/>
                </a:lnTo>
                <a:lnTo>
                  <a:pt x="31801" y="40721"/>
                </a:lnTo>
                <a:lnTo>
                  <a:pt x="41945" y="33134"/>
                </a:lnTo>
                <a:lnTo>
                  <a:pt x="45571" y="21996"/>
                </a:lnTo>
                <a:lnTo>
                  <a:pt x="41417" y="8350"/>
                </a:lnTo>
                <a:lnTo>
                  <a:pt x="30772" y="0"/>
                </a:lnTo>
                <a:close/>
              </a:path>
              <a:path w="45720" h="43179">
                <a:moveTo>
                  <a:pt x="16271" y="1685"/>
                </a:moveTo>
                <a:lnTo>
                  <a:pt x="14029" y="1946"/>
                </a:lnTo>
                <a:lnTo>
                  <a:pt x="3789" y="9342"/>
                </a:lnTo>
                <a:lnTo>
                  <a:pt x="22" y="20319"/>
                </a:lnTo>
                <a:lnTo>
                  <a:pt x="2730" y="21342"/>
                </a:lnTo>
                <a:lnTo>
                  <a:pt x="2730" y="15792"/>
                </a:lnTo>
                <a:lnTo>
                  <a:pt x="4978" y="10763"/>
                </a:lnTo>
                <a:lnTo>
                  <a:pt x="12255" y="3498"/>
                </a:lnTo>
                <a:lnTo>
                  <a:pt x="16271" y="1685"/>
                </a:lnTo>
                <a:close/>
              </a:path>
              <a:path w="45720" h="43179">
                <a:moveTo>
                  <a:pt x="20009" y="1251"/>
                </a:moveTo>
                <a:lnTo>
                  <a:pt x="17233" y="1251"/>
                </a:lnTo>
                <a:lnTo>
                  <a:pt x="16271" y="1685"/>
                </a:lnTo>
                <a:lnTo>
                  <a:pt x="20009" y="125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53" name="object 98"/>
          <p:cNvSpPr>
            <a:spLocks noChangeArrowheads="1"/>
          </p:cNvSpPr>
          <p:nvPr/>
        </p:nvSpPr>
        <p:spPr bwMode="auto">
          <a:xfrm>
            <a:off x="2881313" y="3217863"/>
            <a:ext cx="488950" cy="488950"/>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4" name="object 99"/>
          <p:cNvSpPr>
            <a:spLocks noChangeArrowheads="1"/>
          </p:cNvSpPr>
          <p:nvPr/>
        </p:nvSpPr>
        <p:spPr bwMode="auto">
          <a:xfrm>
            <a:off x="3217863" y="3419475"/>
            <a:ext cx="42862" cy="57150"/>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5" name="object 100"/>
          <p:cNvSpPr>
            <a:spLocks noChangeArrowheads="1"/>
          </p:cNvSpPr>
          <p:nvPr/>
        </p:nvSpPr>
        <p:spPr bwMode="auto">
          <a:xfrm>
            <a:off x="3214688" y="3417888"/>
            <a:ext cx="50800" cy="61912"/>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6" name="object 101"/>
          <p:cNvSpPr>
            <a:spLocks noChangeArrowheads="1"/>
          </p:cNvSpPr>
          <p:nvPr/>
        </p:nvSpPr>
        <p:spPr bwMode="auto">
          <a:xfrm>
            <a:off x="3313113" y="3419475"/>
            <a:ext cx="42862" cy="57150"/>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7" name="object 102"/>
          <p:cNvSpPr>
            <a:spLocks noChangeArrowheads="1"/>
          </p:cNvSpPr>
          <p:nvPr/>
        </p:nvSpPr>
        <p:spPr bwMode="auto">
          <a:xfrm>
            <a:off x="3308350" y="3417888"/>
            <a:ext cx="50800" cy="61912"/>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8" name="object 103"/>
          <p:cNvSpPr>
            <a:spLocks noChangeArrowheads="1"/>
          </p:cNvSpPr>
          <p:nvPr/>
        </p:nvSpPr>
        <p:spPr bwMode="auto">
          <a:xfrm>
            <a:off x="3263900" y="3421063"/>
            <a:ext cx="46038" cy="166687"/>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59" name="object 104"/>
          <p:cNvSpPr>
            <a:spLocks noChangeArrowheads="1"/>
          </p:cNvSpPr>
          <p:nvPr/>
        </p:nvSpPr>
        <p:spPr bwMode="auto">
          <a:xfrm>
            <a:off x="3260725" y="3417888"/>
            <a:ext cx="52388" cy="173037"/>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0" name="object 105"/>
          <p:cNvSpPr>
            <a:spLocks noChangeArrowheads="1"/>
          </p:cNvSpPr>
          <p:nvPr/>
        </p:nvSpPr>
        <p:spPr bwMode="auto">
          <a:xfrm>
            <a:off x="3267075" y="3378200"/>
            <a:ext cx="41275" cy="396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1" name="object 106"/>
          <p:cNvSpPr>
            <a:spLocks noChangeArrowheads="1"/>
          </p:cNvSpPr>
          <p:nvPr/>
        </p:nvSpPr>
        <p:spPr bwMode="auto">
          <a:xfrm>
            <a:off x="3265488" y="3376613"/>
            <a:ext cx="44450" cy="44450"/>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2" name="object 107"/>
          <p:cNvSpPr>
            <a:spLocks noChangeArrowheads="1"/>
          </p:cNvSpPr>
          <p:nvPr/>
        </p:nvSpPr>
        <p:spPr bwMode="auto">
          <a:xfrm>
            <a:off x="2844800" y="3181350"/>
            <a:ext cx="561975" cy="561975"/>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3" name="object 108"/>
          <p:cNvSpPr>
            <a:spLocks noChangeArrowheads="1"/>
          </p:cNvSpPr>
          <p:nvPr/>
        </p:nvSpPr>
        <p:spPr bwMode="auto">
          <a:xfrm>
            <a:off x="8991600" y="3306763"/>
            <a:ext cx="266700" cy="354012"/>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4" name="object 109"/>
          <p:cNvSpPr>
            <a:spLocks noChangeArrowheads="1"/>
          </p:cNvSpPr>
          <p:nvPr/>
        </p:nvSpPr>
        <p:spPr bwMode="auto">
          <a:xfrm>
            <a:off x="8994775" y="3311525"/>
            <a:ext cx="258763" cy="346075"/>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5" name="object 110"/>
          <p:cNvSpPr>
            <a:spLocks noChangeArrowheads="1"/>
          </p:cNvSpPr>
          <p:nvPr/>
        </p:nvSpPr>
        <p:spPr bwMode="auto">
          <a:xfrm>
            <a:off x="8999538" y="3360738"/>
            <a:ext cx="246062" cy="290512"/>
          </a:xfrm>
          <a:custGeom>
            <a:avLst/>
            <a:gdLst>
              <a:gd name="T0" fmla="*/ 0 w 246379"/>
              <a:gd name="T1" fmla="*/ 0 h 290195"/>
              <a:gd name="T2" fmla="*/ 246379 w 246379"/>
              <a:gd name="T3" fmla="*/ 290195 h 290195"/>
            </a:gdLst>
            <a:ahLst/>
            <a:cxnLst/>
            <a:rect l="T0" t="T1" r="T2" b="T3"/>
            <a:pathLst>
              <a:path w="246379" h="290195">
                <a:moveTo>
                  <a:pt x="76" y="227850"/>
                </a:moveTo>
                <a:lnTo>
                  <a:pt x="36458" y="264433"/>
                </a:lnTo>
                <a:lnTo>
                  <a:pt x="72571" y="287742"/>
                </a:lnTo>
                <a:lnTo>
                  <a:pt x="79796" y="289874"/>
                </a:lnTo>
                <a:lnTo>
                  <a:pt x="81973" y="288677"/>
                </a:lnTo>
                <a:lnTo>
                  <a:pt x="100730" y="273297"/>
                </a:lnTo>
                <a:lnTo>
                  <a:pt x="73942" y="273297"/>
                </a:lnTo>
                <a:lnTo>
                  <a:pt x="65570" y="273020"/>
                </a:lnTo>
                <a:lnTo>
                  <a:pt x="24618" y="248331"/>
                </a:lnTo>
                <a:lnTo>
                  <a:pt x="5780" y="231173"/>
                </a:lnTo>
                <a:lnTo>
                  <a:pt x="76" y="227850"/>
                </a:lnTo>
                <a:close/>
              </a:path>
              <a:path w="246379" h="290195">
                <a:moveTo>
                  <a:pt x="173926" y="130530"/>
                </a:moveTo>
                <a:lnTo>
                  <a:pt x="147813" y="173114"/>
                </a:lnTo>
                <a:lnTo>
                  <a:pt x="122304" y="212509"/>
                </a:lnTo>
                <a:lnTo>
                  <a:pt x="100169" y="244772"/>
                </a:lnTo>
                <a:lnTo>
                  <a:pt x="73942" y="273297"/>
                </a:lnTo>
                <a:lnTo>
                  <a:pt x="100730" y="273297"/>
                </a:lnTo>
                <a:lnTo>
                  <a:pt x="129498" y="240890"/>
                </a:lnTo>
                <a:lnTo>
                  <a:pt x="157316" y="200855"/>
                </a:lnTo>
                <a:lnTo>
                  <a:pt x="177641" y="165951"/>
                </a:lnTo>
                <a:lnTo>
                  <a:pt x="195310" y="131117"/>
                </a:lnTo>
                <a:lnTo>
                  <a:pt x="175979" y="131117"/>
                </a:lnTo>
                <a:lnTo>
                  <a:pt x="173926" y="130530"/>
                </a:lnTo>
                <a:close/>
              </a:path>
              <a:path w="246379" h="290195">
                <a:moveTo>
                  <a:pt x="244170" y="0"/>
                </a:moveTo>
                <a:lnTo>
                  <a:pt x="235686" y="4457"/>
                </a:lnTo>
                <a:lnTo>
                  <a:pt x="230250" y="10540"/>
                </a:lnTo>
                <a:lnTo>
                  <a:pt x="230454" y="11480"/>
                </a:lnTo>
                <a:lnTo>
                  <a:pt x="230416" y="12699"/>
                </a:lnTo>
                <a:lnTo>
                  <a:pt x="214582" y="56528"/>
                </a:lnTo>
                <a:lnTo>
                  <a:pt x="189262" y="106072"/>
                </a:lnTo>
                <a:lnTo>
                  <a:pt x="175979" y="131117"/>
                </a:lnTo>
                <a:lnTo>
                  <a:pt x="195310" y="131117"/>
                </a:lnTo>
                <a:lnTo>
                  <a:pt x="220488" y="73924"/>
                </a:lnTo>
                <a:lnTo>
                  <a:pt x="242087" y="15684"/>
                </a:lnTo>
                <a:lnTo>
                  <a:pt x="246176" y="8661"/>
                </a:lnTo>
                <a:lnTo>
                  <a:pt x="24417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66" name="object 111"/>
          <p:cNvSpPr>
            <a:spLocks noChangeArrowheads="1"/>
          </p:cNvSpPr>
          <p:nvPr/>
        </p:nvSpPr>
        <p:spPr bwMode="auto">
          <a:xfrm>
            <a:off x="9126538" y="3314700"/>
            <a:ext cx="117475" cy="55563"/>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67" name="object 112"/>
          <p:cNvSpPr>
            <a:spLocks noChangeArrowheads="1"/>
          </p:cNvSpPr>
          <p:nvPr/>
        </p:nvSpPr>
        <p:spPr bwMode="auto">
          <a:xfrm>
            <a:off x="9069388" y="3324225"/>
            <a:ext cx="160337" cy="165100"/>
          </a:xfrm>
          <a:custGeom>
            <a:avLst/>
            <a:gdLst>
              <a:gd name="T0" fmla="*/ 0 w 161290"/>
              <a:gd name="T1" fmla="*/ 0 h 165100"/>
              <a:gd name="T2" fmla="*/ 161290 w 161290"/>
              <a:gd name="T3" fmla="*/ 165100 h 165100"/>
            </a:gdLst>
            <a:ahLst/>
            <a:cxnLst/>
            <a:rect l="T0" t="T1" r="T2" b="T3"/>
            <a:pathLst>
              <a:path w="161290" h="165100">
                <a:moveTo>
                  <a:pt x="57428" y="0"/>
                </a:moveTo>
                <a:lnTo>
                  <a:pt x="56680" y="363"/>
                </a:lnTo>
                <a:lnTo>
                  <a:pt x="56273" y="642"/>
                </a:lnTo>
                <a:lnTo>
                  <a:pt x="114" y="110459"/>
                </a:lnTo>
                <a:lnTo>
                  <a:pt x="0" y="111691"/>
                </a:lnTo>
                <a:lnTo>
                  <a:pt x="106705" y="164866"/>
                </a:lnTo>
                <a:lnTo>
                  <a:pt x="113652" y="153055"/>
                </a:lnTo>
                <a:lnTo>
                  <a:pt x="118930" y="143319"/>
                </a:lnTo>
                <a:lnTo>
                  <a:pt x="123214" y="135288"/>
                </a:lnTo>
                <a:lnTo>
                  <a:pt x="92989" y="135288"/>
                </a:lnTo>
                <a:lnTo>
                  <a:pt x="78003" y="126512"/>
                </a:lnTo>
                <a:lnTo>
                  <a:pt x="77063" y="122270"/>
                </a:lnTo>
                <a:lnTo>
                  <a:pt x="77907" y="120467"/>
                </a:lnTo>
                <a:lnTo>
                  <a:pt x="67792" y="120467"/>
                </a:lnTo>
                <a:lnTo>
                  <a:pt x="52844" y="111691"/>
                </a:lnTo>
                <a:lnTo>
                  <a:pt x="51866" y="107563"/>
                </a:lnTo>
                <a:lnTo>
                  <a:pt x="52720" y="105684"/>
                </a:lnTo>
                <a:lnTo>
                  <a:pt x="42633" y="105684"/>
                </a:lnTo>
                <a:lnTo>
                  <a:pt x="27686" y="96857"/>
                </a:lnTo>
                <a:lnTo>
                  <a:pt x="26619" y="92857"/>
                </a:lnTo>
                <a:lnTo>
                  <a:pt x="28130" y="89631"/>
                </a:lnTo>
                <a:lnTo>
                  <a:pt x="29603" y="86367"/>
                </a:lnTo>
                <a:lnTo>
                  <a:pt x="33121" y="84983"/>
                </a:lnTo>
                <a:lnTo>
                  <a:pt x="61546" y="84983"/>
                </a:lnTo>
                <a:lnTo>
                  <a:pt x="47002" y="76893"/>
                </a:lnTo>
                <a:lnTo>
                  <a:pt x="39833" y="67795"/>
                </a:lnTo>
                <a:lnTo>
                  <a:pt x="40235" y="55349"/>
                </a:lnTo>
                <a:lnTo>
                  <a:pt x="50558" y="31516"/>
                </a:lnTo>
                <a:lnTo>
                  <a:pt x="59081" y="22491"/>
                </a:lnTo>
                <a:lnTo>
                  <a:pt x="70387" y="22112"/>
                </a:lnTo>
                <a:lnTo>
                  <a:pt x="107872" y="22112"/>
                </a:lnTo>
                <a:lnTo>
                  <a:pt x="57428" y="0"/>
                </a:lnTo>
                <a:close/>
              </a:path>
              <a:path w="161290" h="165100">
                <a:moveTo>
                  <a:pt x="134521" y="113571"/>
                </a:moveTo>
                <a:lnTo>
                  <a:pt x="83959" y="113571"/>
                </a:lnTo>
                <a:lnTo>
                  <a:pt x="86846" y="115158"/>
                </a:lnTo>
                <a:lnTo>
                  <a:pt x="99072" y="122067"/>
                </a:lnTo>
                <a:lnTo>
                  <a:pt x="99974" y="126309"/>
                </a:lnTo>
                <a:lnTo>
                  <a:pt x="98298" y="129979"/>
                </a:lnTo>
                <a:lnTo>
                  <a:pt x="96583" y="133662"/>
                </a:lnTo>
                <a:lnTo>
                  <a:pt x="92989" y="135288"/>
                </a:lnTo>
                <a:lnTo>
                  <a:pt x="123214" y="135288"/>
                </a:lnTo>
                <a:lnTo>
                  <a:pt x="125127" y="131700"/>
                </a:lnTo>
                <a:lnTo>
                  <a:pt x="131908" y="118714"/>
                </a:lnTo>
                <a:lnTo>
                  <a:pt x="134521" y="113571"/>
                </a:lnTo>
                <a:close/>
              </a:path>
              <a:path w="161290" h="165100">
                <a:moveTo>
                  <a:pt x="87231" y="99270"/>
                </a:moveTo>
                <a:lnTo>
                  <a:pt x="58559" y="99270"/>
                </a:lnTo>
                <a:lnTo>
                  <a:pt x="61341" y="100871"/>
                </a:lnTo>
                <a:lnTo>
                  <a:pt x="70853" y="106179"/>
                </a:lnTo>
                <a:lnTo>
                  <a:pt x="73634" y="107767"/>
                </a:lnTo>
                <a:lnTo>
                  <a:pt x="74612" y="111894"/>
                </a:lnTo>
                <a:lnTo>
                  <a:pt x="71348" y="118955"/>
                </a:lnTo>
                <a:lnTo>
                  <a:pt x="67792" y="120467"/>
                </a:lnTo>
                <a:lnTo>
                  <a:pt x="77907" y="120467"/>
                </a:lnTo>
                <a:lnTo>
                  <a:pt x="78727" y="118714"/>
                </a:lnTo>
                <a:lnTo>
                  <a:pt x="80327" y="115158"/>
                </a:lnTo>
                <a:lnTo>
                  <a:pt x="83959" y="113571"/>
                </a:lnTo>
                <a:lnTo>
                  <a:pt x="134521" y="113571"/>
                </a:lnTo>
                <a:lnTo>
                  <a:pt x="135750" y="111151"/>
                </a:lnTo>
                <a:lnTo>
                  <a:pt x="108589" y="111151"/>
                </a:lnTo>
                <a:lnTo>
                  <a:pt x="87231" y="99270"/>
                </a:lnTo>
                <a:close/>
              </a:path>
              <a:path w="161290" h="165100">
                <a:moveTo>
                  <a:pt x="107872" y="22112"/>
                </a:moveTo>
                <a:lnTo>
                  <a:pt x="70387" y="22112"/>
                </a:lnTo>
                <a:lnTo>
                  <a:pt x="132562" y="51125"/>
                </a:lnTo>
                <a:lnTo>
                  <a:pt x="139534" y="59685"/>
                </a:lnTo>
                <a:lnTo>
                  <a:pt x="139319" y="72542"/>
                </a:lnTo>
                <a:lnTo>
                  <a:pt x="127495" y="100617"/>
                </a:lnTo>
                <a:lnTo>
                  <a:pt x="119208" y="110274"/>
                </a:lnTo>
                <a:lnTo>
                  <a:pt x="108589" y="111151"/>
                </a:lnTo>
                <a:lnTo>
                  <a:pt x="135750" y="111151"/>
                </a:lnTo>
                <a:lnTo>
                  <a:pt x="156114" y="67509"/>
                </a:lnTo>
                <a:lnTo>
                  <a:pt x="161112" y="48102"/>
                </a:lnTo>
                <a:lnTo>
                  <a:pt x="158075" y="45921"/>
                </a:lnTo>
                <a:lnTo>
                  <a:pt x="151352" y="42310"/>
                </a:lnTo>
                <a:lnTo>
                  <a:pt x="141614" y="37545"/>
                </a:lnTo>
                <a:lnTo>
                  <a:pt x="129531" y="31897"/>
                </a:lnTo>
                <a:lnTo>
                  <a:pt x="107872" y="22112"/>
                </a:lnTo>
                <a:close/>
              </a:path>
              <a:path w="161290" h="165100">
                <a:moveTo>
                  <a:pt x="61546" y="84983"/>
                </a:moveTo>
                <a:lnTo>
                  <a:pt x="33121" y="84983"/>
                </a:lnTo>
                <a:lnTo>
                  <a:pt x="45415" y="91879"/>
                </a:lnTo>
                <a:lnTo>
                  <a:pt x="48221" y="93479"/>
                </a:lnTo>
                <a:lnTo>
                  <a:pt x="49250" y="97480"/>
                </a:lnTo>
                <a:lnTo>
                  <a:pt x="46139" y="104261"/>
                </a:lnTo>
                <a:lnTo>
                  <a:pt x="42633" y="105684"/>
                </a:lnTo>
                <a:lnTo>
                  <a:pt x="52720" y="105684"/>
                </a:lnTo>
                <a:lnTo>
                  <a:pt x="54965" y="100744"/>
                </a:lnTo>
                <a:lnTo>
                  <a:pt x="58559" y="99270"/>
                </a:lnTo>
                <a:lnTo>
                  <a:pt x="87231" y="99270"/>
                </a:lnTo>
                <a:lnTo>
                  <a:pt x="61546" y="8498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15468" name="object 113"/>
          <p:cNvSpPr>
            <a:spLocks noChangeArrowheads="1"/>
          </p:cNvSpPr>
          <p:nvPr/>
        </p:nvSpPr>
        <p:spPr bwMode="auto">
          <a:xfrm>
            <a:off x="9109075" y="3346450"/>
            <a:ext cx="100013" cy="88900"/>
          </a:xfrm>
          <a:custGeom>
            <a:avLst/>
            <a:gdLst>
              <a:gd name="T0" fmla="*/ 0 w 100965"/>
              <a:gd name="T1" fmla="*/ 0 h 88900"/>
              <a:gd name="T2" fmla="*/ 100965 w 100965"/>
              <a:gd name="T3" fmla="*/ 88900 h 88900"/>
            </a:gdLst>
            <a:ahLst/>
            <a:cxnLst/>
            <a:rect l="T0" t="T1" r="T2" b="T3"/>
            <a:pathLst>
              <a:path w="100965" h="88900">
                <a:moveTo>
                  <a:pt x="31093" y="0"/>
                </a:moveTo>
                <a:lnTo>
                  <a:pt x="19784" y="110"/>
                </a:lnTo>
                <a:lnTo>
                  <a:pt x="11120" y="8934"/>
                </a:lnTo>
                <a:lnTo>
                  <a:pt x="994" y="32232"/>
                </a:lnTo>
                <a:lnTo>
                  <a:pt x="0" y="44718"/>
                </a:lnTo>
                <a:lnTo>
                  <a:pt x="6674" y="54232"/>
                </a:lnTo>
                <a:lnTo>
                  <a:pt x="67568" y="88226"/>
                </a:lnTo>
                <a:lnTo>
                  <a:pt x="78177" y="88725"/>
                </a:lnTo>
                <a:lnTo>
                  <a:pt x="87044" y="80159"/>
                </a:lnTo>
                <a:lnTo>
                  <a:pt x="87900" y="78371"/>
                </a:lnTo>
                <a:lnTo>
                  <a:pt x="98886" y="52565"/>
                </a:lnTo>
                <a:lnTo>
                  <a:pt x="100438" y="39462"/>
                </a:lnTo>
                <a:lnTo>
                  <a:pt x="94601" y="29830"/>
                </a:lnTo>
                <a:lnTo>
                  <a:pt x="31093"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69" name="object 114"/>
          <p:cNvSpPr>
            <a:spLocks noChangeArrowheads="1"/>
          </p:cNvSpPr>
          <p:nvPr/>
        </p:nvSpPr>
        <p:spPr bwMode="auto">
          <a:xfrm>
            <a:off x="9105900" y="3341688"/>
            <a:ext cx="106363" cy="98425"/>
          </a:xfrm>
          <a:custGeom>
            <a:avLst/>
            <a:gdLst>
              <a:gd name="T0" fmla="*/ 0 w 107315"/>
              <a:gd name="T1" fmla="*/ 0 h 98425"/>
              <a:gd name="T2" fmla="*/ 107315 w 107315"/>
              <a:gd name="T3" fmla="*/ 98425 h 98425"/>
            </a:gdLst>
            <a:ahLst/>
            <a:cxnLst/>
            <a:rect l="T0" t="T1" r="T2" b="T3"/>
            <a:pathLst>
              <a:path w="107315" h="98425">
                <a:moveTo>
                  <a:pt x="27004" y="0"/>
                </a:moveTo>
                <a:lnTo>
                  <a:pt x="17822" y="3517"/>
                </a:lnTo>
                <a:lnTo>
                  <a:pt x="13732" y="7556"/>
                </a:lnTo>
                <a:lnTo>
                  <a:pt x="11523" y="12700"/>
                </a:lnTo>
                <a:lnTo>
                  <a:pt x="1515" y="35610"/>
                </a:lnTo>
                <a:lnTo>
                  <a:pt x="0" y="48097"/>
                </a:lnTo>
                <a:lnTo>
                  <a:pt x="5224" y="58757"/>
                </a:lnTo>
                <a:lnTo>
                  <a:pt x="72991" y="97409"/>
                </a:lnTo>
                <a:lnTo>
                  <a:pt x="77283" y="97815"/>
                </a:lnTo>
                <a:lnTo>
                  <a:pt x="86707" y="94627"/>
                </a:lnTo>
                <a:lnTo>
                  <a:pt x="89660" y="91732"/>
                </a:lnTo>
                <a:lnTo>
                  <a:pt x="76991" y="91732"/>
                </a:lnTo>
                <a:lnTo>
                  <a:pt x="74464" y="91528"/>
                </a:lnTo>
                <a:lnTo>
                  <a:pt x="72254" y="90258"/>
                </a:lnTo>
                <a:lnTo>
                  <a:pt x="12056" y="56642"/>
                </a:lnTo>
                <a:lnTo>
                  <a:pt x="6100" y="53416"/>
                </a:lnTo>
                <a:lnTo>
                  <a:pt x="3801" y="45046"/>
                </a:lnTo>
                <a:lnTo>
                  <a:pt x="16882" y="15036"/>
                </a:lnTo>
                <a:lnTo>
                  <a:pt x="18469" y="11315"/>
                </a:lnTo>
                <a:lnTo>
                  <a:pt x="21365" y="8420"/>
                </a:lnTo>
                <a:lnTo>
                  <a:pt x="27613" y="6007"/>
                </a:lnTo>
                <a:lnTo>
                  <a:pt x="43926" y="6007"/>
                </a:lnTo>
                <a:lnTo>
                  <a:pt x="35538" y="1917"/>
                </a:lnTo>
                <a:lnTo>
                  <a:pt x="31538" y="88"/>
                </a:lnTo>
                <a:lnTo>
                  <a:pt x="27004" y="0"/>
                </a:lnTo>
                <a:close/>
              </a:path>
              <a:path w="107315" h="98425">
                <a:moveTo>
                  <a:pt x="43926" y="6007"/>
                </a:moveTo>
                <a:lnTo>
                  <a:pt x="27613" y="6007"/>
                </a:lnTo>
                <a:lnTo>
                  <a:pt x="30560" y="6083"/>
                </a:lnTo>
                <a:lnTo>
                  <a:pt x="33087" y="7226"/>
                </a:lnTo>
                <a:lnTo>
                  <a:pt x="100880" y="38925"/>
                </a:lnTo>
                <a:lnTo>
                  <a:pt x="102886" y="47828"/>
                </a:lnTo>
                <a:lnTo>
                  <a:pt x="86503" y="86334"/>
                </a:lnTo>
                <a:lnTo>
                  <a:pt x="83239" y="89649"/>
                </a:lnTo>
                <a:lnTo>
                  <a:pt x="79518" y="90868"/>
                </a:lnTo>
                <a:lnTo>
                  <a:pt x="76991" y="91732"/>
                </a:lnTo>
                <a:lnTo>
                  <a:pt x="89660" y="91732"/>
                </a:lnTo>
                <a:lnTo>
                  <a:pt x="91240" y="90182"/>
                </a:lnTo>
                <a:lnTo>
                  <a:pt x="104804" y="58280"/>
                </a:lnTo>
                <a:lnTo>
                  <a:pt x="106783" y="45231"/>
                </a:lnTo>
                <a:lnTo>
                  <a:pt x="102230" y="34431"/>
                </a:lnTo>
                <a:lnTo>
                  <a:pt x="43926" y="60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70" name="object 115"/>
          <p:cNvSpPr>
            <a:spLocks noChangeArrowheads="1"/>
          </p:cNvSpPr>
          <p:nvPr/>
        </p:nvSpPr>
        <p:spPr bwMode="auto">
          <a:xfrm>
            <a:off x="9094788" y="3409950"/>
            <a:ext cx="20637" cy="19050"/>
          </a:xfrm>
          <a:custGeom>
            <a:avLst/>
            <a:gdLst>
              <a:gd name="T0" fmla="*/ 0 w 21590"/>
              <a:gd name="T1" fmla="*/ 0 h 19685"/>
              <a:gd name="T2" fmla="*/ 21590 w 21590"/>
              <a:gd name="T3" fmla="*/ 19685 h 19685"/>
            </a:gdLst>
            <a:ahLst/>
            <a:cxnLst/>
            <a:rect l="T0" t="T1" r="T2" b="T3"/>
            <a:pathLst>
              <a:path w="21590" h="19685">
                <a:moveTo>
                  <a:pt x="6083" y="0"/>
                </a:moveTo>
                <a:lnTo>
                  <a:pt x="1473" y="3505"/>
                </a:lnTo>
                <a:lnTo>
                  <a:pt x="1308" y="3670"/>
                </a:lnTo>
                <a:lnTo>
                  <a:pt x="1155" y="4178"/>
                </a:lnTo>
                <a:lnTo>
                  <a:pt x="889" y="4737"/>
                </a:lnTo>
                <a:lnTo>
                  <a:pt x="0" y="7315"/>
                </a:lnTo>
                <a:lnTo>
                  <a:pt x="609" y="10642"/>
                </a:lnTo>
                <a:lnTo>
                  <a:pt x="2768" y="12369"/>
                </a:lnTo>
                <a:lnTo>
                  <a:pt x="2971" y="12573"/>
                </a:lnTo>
                <a:lnTo>
                  <a:pt x="16814" y="19177"/>
                </a:lnTo>
                <a:lnTo>
                  <a:pt x="18643" y="18110"/>
                </a:lnTo>
                <a:lnTo>
                  <a:pt x="19761" y="16624"/>
                </a:lnTo>
                <a:lnTo>
                  <a:pt x="20205" y="15989"/>
                </a:lnTo>
                <a:lnTo>
                  <a:pt x="20370" y="15633"/>
                </a:lnTo>
                <a:lnTo>
                  <a:pt x="20574" y="15265"/>
                </a:lnTo>
                <a:lnTo>
                  <a:pt x="20993" y="14414"/>
                </a:lnTo>
                <a:lnTo>
                  <a:pt x="21234" y="13512"/>
                </a:lnTo>
                <a:lnTo>
                  <a:pt x="21247" y="10642"/>
                </a:lnTo>
                <a:lnTo>
                  <a:pt x="20904" y="9271"/>
                </a:lnTo>
                <a:lnTo>
                  <a:pt x="20574" y="8496"/>
                </a:lnTo>
                <a:lnTo>
                  <a:pt x="19685" y="7226"/>
                </a:lnTo>
                <a:lnTo>
                  <a:pt x="19113" y="6654"/>
                </a:lnTo>
                <a:lnTo>
                  <a:pt x="18415" y="6286"/>
                </a:lnTo>
                <a:lnTo>
                  <a:pt x="8496" y="736"/>
                </a:lnTo>
                <a:lnTo>
                  <a:pt x="8039" y="571"/>
                </a:lnTo>
                <a:lnTo>
                  <a:pt x="6083"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15471" name="object 116"/>
          <p:cNvSpPr>
            <a:spLocks noChangeArrowheads="1"/>
          </p:cNvSpPr>
          <p:nvPr/>
        </p:nvSpPr>
        <p:spPr bwMode="auto">
          <a:xfrm>
            <a:off x="9099550" y="3409950"/>
            <a:ext cx="6350" cy="3175"/>
          </a:xfrm>
          <a:custGeom>
            <a:avLst/>
            <a:gdLst>
              <a:gd name="T0" fmla="*/ 0 w 6350"/>
              <a:gd name="T1" fmla="*/ 0 h 2539"/>
              <a:gd name="T2" fmla="*/ 6350 w 6350"/>
              <a:gd name="T3" fmla="*/ 2539 h 2539"/>
            </a:gdLst>
            <a:ahLst/>
            <a:cxnLst/>
            <a:rect l="T0" t="T1" r="T2" b="T3"/>
            <a:pathLst>
              <a:path w="6350" h="2539">
                <a:moveTo>
                  <a:pt x="5086" y="1549"/>
                </a:moveTo>
                <a:lnTo>
                  <a:pt x="3658" y="1549"/>
                </a:lnTo>
                <a:lnTo>
                  <a:pt x="4686" y="1562"/>
                </a:lnTo>
                <a:lnTo>
                  <a:pt x="5575" y="1917"/>
                </a:lnTo>
                <a:lnTo>
                  <a:pt x="6027" y="2122"/>
                </a:lnTo>
                <a:lnTo>
                  <a:pt x="5086" y="1549"/>
                </a:lnTo>
                <a:close/>
              </a:path>
              <a:path w="6350" h="2539">
                <a:moveTo>
                  <a:pt x="3980" y="1554"/>
                </a:moveTo>
                <a:lnTo>
                  <a:pt x="5575" y="1917"/>
                </a:lnTo>
                <a:lnTo>
                  <a:pt x="4535" y="1561"/>
                </a:lnTo>
                <a:lnTo>
                  <a:pt x="3980" y="1554"/>
                </a:lnTo>
                <a:close/>
              </a:path>
              <a:path w="6350" h="2539">
                <a:moveTo>
                  <a:pt x="1003" y="0"/>
                </a:moveTo>
                <a:lnTo>
                  <a:pt x="0" y="210"/>
                </a:lnTo>
                <a:lnTo>
                  <a:pt x="2635" y="1837"/>
                </a:lnTo>
                <a:lnTo>
                  <a:pt x="3556" y="1549"/>
                </a:lnTo>
                <a:lnTo>
                  <a:pt x="5086" y="1549"/>
                </a:lnTo>
                <a:lnTo>
                  <a:pt x="3416" y="533"/>
                </a:lnTo>
                <a:lnTo>
                  <a:pt x="2921" y="292"/>
                </a:lnTo>
                <a:lnTo>
                  <a:pt x="2388" y="126"/>
                </a:lnTo>
                <a:lnTo>
                  <a:pt x="1003" y="0"/>
                </a:lnTo>
                <a:close/>
              </a:path>
              <a:path w="6350" h="2539">
                <a:moveTo>
                  <a:pt x="5086" y="1549"/>
                </a:moveTo>
                <a:lnTo>
                  <a:pt x="3556" y="1549"/>
                </a:lnTo>
                <a:lnTo>
                  <a:pt x="5086" y="154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72" name="object 117"/>
          <p:cNvSpPr>
            <a:spLocks noChangeArrowheads="1"/>
          </p:cNvSpPr>
          <p:nvPr/>
        </p:nvSpPr>
        <p:spPr bwMode="auto">
          <a:xfrm>
            <a:off x="9096375" y="3411538"/>
            <a:ext cx="6350" cy="3175"/>
          </a:xfrm>
          <a:custGeom>
            <a:avLst/>
            <a:gdLst>
              <a:gd name="T0" fmla="*/ 0 w 5715"/>
              <a:gd name="T1" fmla="*/ 0 h 3810"/>
              <a:gd name="T2" fmla="*/ 5715 w 5715"/>
              <a:gd name="T3" fmla="*/ 3810 h 3810"/>
            </a:gdLst>
            <a:ahLst/>
            <a:cxnLst/>
            <a:rect l="T0" t="T1" r="T2" b="T3"/>
            <a:pathLst>
              <a:path w="5715" h="3810">
                <a:moveTo>
                  <a:pt x="2578" y="0"/>
                </a:moveTo>
                <a:lnTo>
                  <a:pt x="1624" y="417"/>
                </a:lnTo>
                <a:lnTo>
                  <a:pt x="1463" y="519"/>
                </a:lnTo>
                <a:lnTo>
                  <a:pt x="667" y="1139"/>
                </a:lnTo>
                <a:lnTo>
                  <a:pt x="0" y="1866"/>
                </a:lnTo>
                <a:lnTo>
                  <a:pt x="2700" y="3502"/>
                </a:lnTo>
                <a:lnTo>
                  <a:pt x="3225" y="2882"/>
                </a:lnTo>
                <a:lnTo>
                  <a:pt x="3848" y="2362"/>
                </a:lnTo>
                <a:lnTo>
                  <a:pt x="4495" y="1904"/>
                </a:lnTo>
                <a:lnTo>
                  <a:pt x="5232" y="1625"/>
                </a:lnTo>
                <a:lnTo>
                  <a:pt x="257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73" name="object 118"/>
          <p:cNvSpPr>
            <a:spLocks noChangeArrowheads="1"/>
          </p:cNvSpPr>
          <p:nvPr/>
        </p:nvSpPr>
        <p:spPr bwMode="auto">
          <a:xfrm>
            <a:off x="9102725" y="3411538"/>
            <a:ext cx="12700" cy="6350"/>
          </a:xfrm>
          <a:custGeom>
            <a:avLst/>
            <a:gdLst>
              <a:gd name="T0" fmla="*/ 0 w 12065"/>
              <a:gd name="T1" fmla="*/ 0 h 6985"/>
              <a:gd name="T2" fmla="*/ 12065 w 12065"/>
              <a:gd name="T3" fmla="*/ 6985 h 6985"/>
            </a:gdLst>
            <a:ahLst/>
            <a:cxnLst/>
            <a:rect l="T0" t="T1" r="T2" b="T3"/>
            <a:pathLst>
              <a:path w="12065" h="6985">
                <a:moveTo>
                  <a:pt x="0" y="0"/>
                </a:moveTo>
                <a:lnTo>
                  <a:pt x="2692" y="1625"/>
                </a:lnTo>
                <a:lnTo>
                  <a:pt x="12052" y="6984"/>
                </a:lnTo>
                <a:lnTo>
                  <a:pt x="9436" y="5346"/>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74" name="object 119"/>
          <p:cNvSpPr>
            <a:spLocks noChangeArrowheads="1"/>
          </p:cNvSpPr>
          <p:nvPr/>
        </p:nvSpPr>
        <p:spPr bwMode="auto">
          <a:xfrm>
            <a:off x="9094788" y="3408363"/>
            <a:ext cx="22225" cy="20637"/>
          </a:xfrm>
          <a:custGeom>
            <a:avLst/>
            <a:gdLst>
              <a:gd name="T0" fmla="*/ 0 w 22859"/>
              <a:gd name="T1" fmla="*/ 0 h 20954"/>
              <a:gd name="T2" fmla="*/ 22859 w 22859"/>
              <a:gd name="T3" fmla="*/ 20954 h 20954"/>
            </a:gdLst>
            <a:ahLst/>
            <a:cxnLst/>
            <a:rect l="T0" t="T1" r="T2" b="T3"/>
            <a:pathLst>
              <a:path w="22859" h="20954">
                <a:moveTo>
                  <a:pt x="6731" y="0"/>
                </a:moveTo>
                <a:lnTo>
                  <a:pt x="5283" y="330"/>
                </a:lnTo>
                <a:lnTo>
                  <a:pt x="4838" y="495"/>
                </a:lnTo>
                <a:lnTo>
                  <a:pt x="4381" y="622"/>
                </a:lnTo>
                <a:lnTo>
                  <a:pt x="0" y="9474"/>
                </a:lnTo>
                <a:lnTo>
                  <a:pt x="397" y="10871"/>
                </a:lnTo>
                <a:lnTo>
                  <a:pt x="749" y="11684"/>
                </a:lnTo>
                <a:lnTo>
                  <a:pt x="1368" y="12547"/>
                </a:lnTo>
                <a:lnTo>
                  <a:pt x="1778" y="13157"/>
                </a:lnTo>
                <a:lnTo>
                  <a:pt x="2425" y="13766"/>
                </a:lnTo>
                <a:lnTo>
                  <a:pt x="3200" y="14211"/>
                </a:lnTo>
                <a:lnTo>
                  <a:pt x="13805" y="20561"/>
                </a:lnTo>
                <a:lnTo>
                  <a:pt x="18478" y="19685"/>
                </a:lnTo>
                <a:lnTo>
                  <a:pt x="15545" y="19685"/>
                </a:lnTo>
                <a:lnTo>
                  <a:pt x="13373" y="18427"/>
                </a:lnTo>
                <a:lnTo>
                  <a:pt x="1651" y="9474"/>
                </a:lnTo>
                <a:lnTo>
                  <a:pt x="1530" y="9067"/>
                </a:lnTo>
                <a:lnTo>
                  <a:pt x="6604" y="1092"/>
                </a:lnTo>
                <a:lnTo>
                  <a:pt x="9793" y="1092"/>
                </a:lnTo>
                <a:lnTo>
                  <a:pt x="8217" y="215"/>
                </a:lnTo>
                <a:lnTo>
                  <a:pt x="6731" y="0"/>
                </a:lnTo>
                <a:close/>
              </a:path>
              <a:path w="22859" h="20954">
                <a:moveTo>
                  <a:pt x="9793" y="1092"/>
                </a:moveTo>
                <a:lnTo>
                  <a:pt x="6604" y="1092"/>
                </a:lnTo>
                <a:lnTo>
                  <a:pt x="8750" y="2336"/>
                </a:lnTo>
                <a:lnTo>
                  <a:pt x="18796" y="8013"/>
                </a:lnTo>
                <a:lnTo>
                  <a:pt x="19291" y="8496"/>
                </a:lnTo>
                <a:lnTo>
                  <a:pt x="20104" y="9639"/>
                </a:lnTo>
                <a:lnTo>
                  <a:pt x="20396" y="10299"/>
                </a:lnTo>
                <a:lnTo>
                  <a:pt x="20653" y="11480"/>
                </a:lnTo>
                <a:lnTo>
                  <a:pt x="20737" y="13157"/>
                </a:lnTo>
                <a:lnTo>
                  <a:pt x="20672" y="13766"/>
                </a:lnTo>
                <a:lnTo>
                  <a:pt x="15545" y="19685"/>
                </a:lnTo>
                <a:lnTo>
                  <a:pt x="18478" y="19685"/>
                </a:lnTo>
                <a:lnTo>
                  <a:pt x="20675" y="17653"/>
                </a:lnTo>
                <a:lnTo>
                  <a:pt x="21006" y="17233"/>
                </a:lnTo>
                <a:lnTo>
                  <a:pt x="21320" y="16713"/>
                </a:lnTo>
                <a:lnTo>
                  <a:pt x="21945" y="15354"/>
                </a:lnTo>
                <a:lnTo>
                  <a:pt x="22187" y="14376"/>
                </a:lnTo>
                <a:lnTo>
                  <a:pt x="22276" y="11480"/>
                </a:lnTo>
                <a:lnTo>
                  <a:pt x="22072" y="10541"/>
                </a:lnTo>
                <a:lnTo>
                  <a:pt x="21818" y="9639"/>
                </a:lnTo>
                <a:lnTo>
                  <a:pt x="21423" y="8788"/>
                </a:lnTo>
                <a:lnTo>
                  <a:pt x="20396" y="7353"/>
                </a:lnTo>
                <a:lnTo>
                  <a:pt x="19736" y="6743"/>
                </a:lnTo>
                <a:lnTo>
                  <a:pt x="9793" y="1092"/>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75" name="object 120"/>
          <p:cNvSpPr>
            <a:spLocks noChangeArrowheads="1"/>
          </p:cNvSpPr>
          <p:nvPr/>
        </p:nvSpPr>
        <p:spPr bwMode="auto">
          <a:xfrm>
            <a:off x="8880475" y="3205163"/>
            <a:ext cx="487363" cy="487362"/>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76" name="object 121"/>
          <p:cNvSpPr>
            <a:spLocks noChangeArrowheads="1"/>
          </p:cNvSpPr>
          <p:nvPr/>
        </p:nvSpPr>
        <p:spPr bwMode="auto">
          <a:xfrm>
            <a:off x="8991600" y="3306763"/>
            <a:ext cx="266700" cy="354012"/>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77" name="object 122"/>
          <p:cNvSpPr>
            <a:spLocks noChangeArrowheads="1"/>
          </p:cNvSpPr>
          <p:nvPr/>
        </p:nvSpPr>
        <p:spPr bwMode="auto">
          <a:xfrm>
            <a:off x="8994775" y="3311525"/>
            <a:ext cx="168275" cy="344488"/>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78" name="object 123"/>
          <p:cNvSpPr>
            <a:spLocks noChangeArrowheads="1"/>
          </p:cNvSpPr>
          <p:nvPr/>
        </p:nvSpPr>
        <p:spPr bwMode="auto">
          <a:xfrm>
            <a:off x="9078913" y="3313113"/>
            <a:ext cx="174625" cy="338137"/>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79" name="object 124"/>
          <p:cNvSpPr>
            <a:spLocks noChangeArrowheads="1"/>
          </p:cNvSpPr>
          <p:nvPr/>
        </p:nvSpPr>
        <p:spPr bwMode="auto">
          <a:xfrm>
            <a:off x="8999538" y="3360738"/>
            <a:ext cx="246062" cy="290512"/>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0" name="object 125"/>
          <p:cNvSpPr>
            <a:spLocks noChangeArrowheads="1"/>
          </p:cNvSpPr>
          <p:nvPr/>
        </p:nvSpPr>
        <p:spPr bwMode="auto">
          <a:xfrm>
            <a:off x="9126538" y="3314700"/>
            <a:ext cx="117475" cy="58738"/>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1" name="object 126"/>
          <p:cNvSpPr>
            <a:spLocks noChangeArrowheads="1"/>
          </p:cNvSpPr>
          <p:nvPr/>
        </p:nvSpPr>
        <p:spPr bwMode="auto">
          <a:xfrm>
            <a:off x="9069388" y="3325813"/>
            <a:ext cx="160337" cy="163512"/>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2" name="object 127"/>
          <p:cNvSpPr>
            <a:spLocks noChangeArrowheads="1"/>
          </p:cNvSpPr>
          <p:nvPr/>
        </p:nvSpPr>
        <p:spPr bwMode="auto">
          <a:xfrm>
            <a:off x="9109075" y="3348038"/>
            <a:ext cx="98425" cy="85725"/>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3" name="object 128"/>
          <p:cNvSpPr>
            <a:spLocks noChangeArrowheads="1"/>
          </p:cNvSpPr>
          <p:nvPr/>
        </p:nvSpPr>
        <p:spPr bwMode="auto">
          <a:xfrm>
            <a:off x="9105900" y="3343275"/>
            <a:ext cx="106363" cy="96838"/>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4" name="object 129"/>
          <p:cNvSpPr>
            <a:spLocks noChangeArrowheads="1"/>
          </p:cNvSpPr>
          <p:nvPr/>
        </p:nvSpPr>
        <p:spPr bwMode="auto">
          <a:xfrm>
            <a:off x="9096375" y="3411538"/>
            <a:ext cx="19050" cy="17462"/>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5" name="object 130"/>
          <p:cNvSpPr>
            <a:spLocks noChangeArrowheads="1"/>
          </p:cNvSpPr>
          <p:nvPr/>
        </p:nvSpPr>
        <p:spPr bwMode="auto">
          <a:xfrm>
            <a:off x="9099550" y="3409950"/>
            <a:ext cx="6350" cy="3175"/>
          </a:xfrm>
          <a:custGeom>
            <a:avLst/>
            <a:gdLst>
              <a:gd name="T0" fmla="*/ 0 w 6350"/>
              <a:gd name="T1" fmla="*/ 0 h 2539"/>
              <a:gd name="T2" fmla="*/ 6350 w 6350"/>
              <a:gd name="T3" fmla="*/ 2539 h 2539"/>
            </a:gdLst>
            <a:ahLst/>
            <a:cxnLst/>
            <a:rect l="T0" t="T1" r="T2" b="T3"/>
            <a:pathLst>
              <a:path w="6350" h="2539">
                <a:moveTo>
                  <a:pt x="5334" y="1675"/>
                </a:moveTo>
                <a:lnTo>
                  <a:pt x="3352" y="1675"/>
                </a:lnTo>
                <a:lnTo>
                  <a:pt x="5118" y="1764"/>
                </a:lnTo>
                <a:lnTo>
                  <a:pt x="5600" y="1917"/>
                </a:lnTo>
                <a:lnTo>
                  <a:pt x="6123" y="2153"/>
                </a:lnTo>
                <a:lnTo>
                  <a:pt x="5334" y="1675"/>
                </a:lnTo>
              </a:path>
              <a:path w="6350" h="2539">
                <a:moveTo>
                  <a:pt x="3352" y="1675"/>
                </a:moveTo>
                <a:lnTo>
                  <a:pt x="5334" y="1675"/>
                </a:lnTo>
              </a:path>
              <a:path w="6350" h="2539">
                <a:moveTo>
                  <a:pt x="5334" y="1675"/>
                </a:moveTo>
                <a:lnTo>
                  <a:pt x="3352" y="1675"/>
                </a:lnTo>
              </a:path>
              <a:path w="6350" h="2539">
                <a:moveTo>
                  <a:pt x="1035" y="0"/>
                </a:moveTo>
                <a:lnTo>
                  <a:pt x="0" y="215"/>
                </a:lnTo>
                <a:lnTo>
                  <a:pt x="2667" y="1840"/>
                </a:lnTo>
                <a:lnTo>
                  <a:pt x="3352" y="1675"/>
                </a:lnTo>
                <a:lnTo>
                  <a:pt x="5334" y="1675"/>
                </a:lnTo>
                <a:lnTo>
                  <a:pt x="3441" y="532"/>
                </a:lnTo>
                <a:lnTo>
                  <a:pt x="2946" y="291"/>
                </a:lnTo>
                <a:lnTo>
                  <a:pt x="2413" y="126"/>
                </a:lnTo>
                <a:lnTo>
                  <a:pt x="1035" y="0"/>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5486" name="object 131"/>
          <p:cNvSpPr>
            <a:spLocks noChangeArrowheads="1"/>
          </p:cNvSpPr>
          <p:nvPr/>
        </p:nvSpPr>
        <p:spPr bwMode="auto">
          <a:xfrm>
            <a:off x="9096375" y="3411538"/>
            <a:ext cx="6350" cy="3175"/>
          </a:xfrm>
          <a:custGeom>
            <a:avLst/>
            <a:gdLst>
              <a:gd name="T0" fmla="*/ 0 w 5715"/>
              <a:gd name="T1" fmla="*/ 0 h 3810"/>
              <a:gd name="T2" fmla="*/ 5715 w 5715"/>
              <a:gd name="T3" fmla="*/ 3810 h 3810"/>
            </a:gdLst>
            <a:ahLst/>
            <a:cxnLst/>
            <a:rect l="T0" t="T1" r="T2" b="T3"/>
            <a:pathLst>
              <a:path w="5715" h="3810">
                <a:moveTo>
                  <a:pt x="2565" y="0"/>
                </a:moveTo>
                <a:lnTo>
                  <a:pt x="0" y="1866"/>
                </a:lnTo>
                <a:lnTo>
                  <a:pt x="2684" y="3500"/>
                </a:lnTo>
                <a:lnTo>
                  <a:pt x="2870" y="3301"/>
                </a:lnTo>
                <a:lnTo>
                  <a:pt x="3251" y="2755"/>
                </a:lnTo>
                <a:lnTo>
                  <a:pt x="4483" y="1917"/>
                </a:lnTo>
                <a:lnTo>
                  <a:pt x="5231" y="1625"/>
                </a:lnTo>
                <a:lnTo>
                  <a:pt x="2565" y="0"/>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5487" name="object 132"/>
          <p:cNvSpPr>
            <a:spLocks noChangeArrowheads="1"/>
          </p:cNvSpPr>
          <p:nvPr/>
        </p:nvSpPr>
        <p:spPr bwMode="auto">
          <a:xfrm>
            <a:off x="9102725" y="3411538"/>
            <a:ext cx="11113" cy="6350"/>
          </a:xfrm>
          <a:custGeom>
            <a:avLst/>
            <a:gdLst>
              <a:gd name="T0" fmla="*/ 0 w 10795"/>
              <a:gd name="T1" fmla="*/ 0 h 6350"/>
              <a:gd name="T2" fmla="*/ 10795 w 10795"/>
              <a:gd name="T3" fmla="*/ 6350 h 6350"/>
            </a:gdLst>
            <a:ahLst/>
            <a:cxnLst/>
            <a:rect l="T0" t="T1" r="T2" b="T3"/>
            <a:pathLst>
              <a:path w="10795" h="6350">
                <a:moveTo>
                  <a:pt x="0" y="0"/>
                </a:moveTo>
                <a:lnTo>
                  <a:pt x="2692" y="1625"/>
                </a:lnTo>
                <a:lnTo>
                  <a:pt x="10279" y="5977"/>
                </a:lnTo>
                <a:lnTo>
                  <a:pt x="10032" y="5740"/>
                </a:lnTo>
                <a:lnTo>
                  <a:pt x="9436" y="5346"/>
                </a:lnTo>
                <a:lnTo>
                  <a:pt x="0" y="0"/>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5488" name="object 133"/>
          <p:cNvSpPr>
            <a:spLocks noChangeArrowheads="1"/>
          </p:cNvSpPr>
          <p:nvPr/>
        </p:nvSpPr>
        <p:spPr bwMode="auto">
          <a:xfrm>
            <a:off x="9094788" y="3408363"/>
            <a:ext cx="22225" cy="20637"/>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89" name="object 134"/>
          <p:cNvSpPr>
            <a:spLocks noChangeArrowheads="1"/>
          </p:cNvSpPr>
          <p:nvPr/>
        </p:nvSpPr>
        <p:spPr bwMode="auto">
          <a:xfrm>
            <a:off x="8843963" y="3167063"/>
            <a:ext cx="560387" cy="561975"/>
          </a:xfrm>
          <a:custGeom>
            <a:avLst/>
            <a:gdLst>
              <a:gd name="T0" fmla="*/ 0 w 561340"/>
              <a:gd name="T1" fmla="*/ 0 h 561339"/>
              <a:gd name="T2" fmla="*/ 561340 w 561340"/>
              <a:gd name="T3" fmla="*/ 561339 h 561339"/>
            </a:gdLst>
            <a:ahLst/>
            <a:cxnLst/>
            <a:rect l="T0" t="T1" r="T2" b="T3"/>
            <a:pathLst>
              <a:path w="561340" h="561339">
                <a:moveTo>
                  <a:pt x="280596" y="0"/>
                </a:moveTo>
                <a:lnTo>
                  <a:pt x="273819" y="0"/>
                </a:lnTo>
                <a:lnTo>
                  <a:pt x="234900" y="3809"/>
                </a:lnTo>
                <a:lnTo>
                  <a:pt x="209775" y="8889"/>
                </a:lnTo>
                <a:lnTo>
                  <a:pt x="197480" y="12699"/>
                </a:lnTo>
                <a:lnTo>
                  <a:pt x="185375" y="17779"/>
                </a:lnTo>
                <a:lnTo>
                  <a:pt x="173467" y="21589"/>
                </a:lnTo>
                <a:lnTo>
                  <a:pt x="138995" y="39369"/>
                </a:lnTo>
                <a:lnTo>
                  <a:pt x="106562" y="60959"/>
                </a:lnTo>
                <a:lnTo>
                  <a:pt x="76371" y="88899"/>
                </a:lnTo>
                <a:lnTo>
                  <a:pt x="46072" y="126999"/>
                </a:lnTo>
                <a:lnTo>
                  <a:pt x="22711" y="171449"/>
                </a:lnTo>
                <a:lnTo>
                  <a:pt x="10264" y="208279"/>
                </a:lnTo>
                <a:lnTo>
                  <a:pt x="2572" y="247649"/>
                </a:lnTo>
                <a:lnTo>
                  <a:pt x="0" y="290829"/>
                </a:lnTo>
                <a:lnTo>
                  <a:pt x="753" y="303529"/>
                </a:lnTo>
                <a:lnTo>
                  <a:pt x="6546" y="341629"/>
                </a:lnTo>
                <a:lnTo>
                  <a:pt x="17554" y="378459"/>
                </a:lnTo>
                <a:lnTo>
                  <a:pt x="40154" y="424179"/>
                </a:lnTo>
                <a:lnTo>
                  <a:pt x="62907" y="457199"/>
                </a:lnTo>
                <a:lnTo>
                  <a:pt x="90511" y="487679"/>
                </a:lnTo>
                <a:lnTo>
                  <a:pt x="120335" y="511809"/>
                </a:lnTo>
                <a:lnTo>
                  <a:pt x="153305" y="532129"/>
                </a:lnTo>
                <a:lnTo>
                  <a:pt x="189007" y="546099"/>
                </a:lnTo>
                <a:lnTo>
                  <a:pt x="201442" y="551179"/>
                </a:lnTo>
                <a:lnTo>
                  <a:pt x="240139" y="558799"/>
                </a:lnTo>
                <a:lnTo>
                  <a:pt x="266941" y="561339"/>
                </a:lnTo>
                <a:lnTo>
                  <a:pt x="300517" y="561339"/>
                </a:lnTo>
                <a:lnTo>
                  <a:pt x="326306" y="558799"/>
                </a:lnTo>
                <a:lnTo>
                  <a:pt x="338955" y="556259"/>
                </a:lnTo>
                <a:lnTo>
                  <a:pt x="387737" y="541019"/>
                </a:lnTo>
                <a:lnTo>
                  <a:pt x="399442" y="534669"/>
                </a:lnTo>
                <a:lnTo>
                  <a:pt x="410935" y="529589"/>
                </a:lnTo>
                <a:lnTo>
                  <a:pt x="417700" y="525779"/>
                </a:lnTo>
                <a:lnTo>
                  <a:pt x="269059" y="525779"/>
                </a:lnTo>
                <a:lnTo>
                  <a:pt x="242478" y="523239"/>
                </a:lnTo>
                <a:lnTo>
                  <a:pt x="204346" y="513079"/>
                </a:lnTo>
                <a:lnTo>
                  <a:pt x="168695" y="499109"/>
                </a:lnTo>
                <a:lnTo>
                  <a:pt x="135967" y="477519"/>
                </a:lnTo>
                <a:lnTo>
                  <a:pt x="98107" y="443229"/>
                </a:lnTo>
                <a:lnTo>
                  <a:pt x="90076" y="434339"/>
                </a:lnTo>
                <a:lnTo>
                  <a:pt x="62962" y="392429"/>
                </a:lnTo>
                <a:lnTo>
                  <a:pt x="48392" y="356869"/>
                </a:lnTo>
                <a:lnTo>
                  <a:pt x="39306" y="317499"/>
                </a:lnTo>
                <a:lnTo>
                  <a:pt x="36192" y="275589"/>
                </a:lnTo>
                <a:lnTo>
                  <a:pt x="36818" y="262889"/>
                </a:lnTo>
                <a:lnTo>
                  <a:pt x="42763" y="224789"/>
                </a:lnTo>
                <a:lnTo>
                  <a:pt x="59957" y="176529"/>
                </a:lnTo>
                <a:lnTo>
                  <a:pt x="72418" y="154939"/>
                </a:lnTo>
                <a:lnTo>
                  <a:pt x="79594" y="143509"/>
                </a:lnTo>
                <a:lnTo>
                  <a:pt x="104831" y="111759"/>
                </a:lnTo>
                <a:lnTo>
                  <a:pt x="124036" y="93979"/>
                </a:lnTo>
                <a:lnTo>
                  <a:pt x="134039" y="85089"/>
                </a:lnTo>
                <a:lnTo>
                  <a:pt x="166428" y="64769"/>
                </a:lnTo>
                <a:lnTo>
                  <a:pt x="201990" y="49529"/>
                </a:lnTo>
                <a:lnTo>
                  <a:pt x="240216" y="39369"/>
                </a:lnTo>
                <a:lnTo>
                  <a:pt x="266928" y="36829"/>
                </a:lnTo>
                <a:lnTo>
                  <a:pt x="419190" y="36829"/>
                </a:lnTo>
                <a:lnTo>
                  <a:pt x="407877" y="30479"/>
                </a:lnTo>
                <a:lnTo>
                  <a:pt x="396260" y="25399"/>
                </a:lnTo>
                <a:lnTo>
                  <a:pt x="372178" y="15239"/>
                </a:lnTo>
                <a:lnTo>
                  <a:pt x="359744" y="11429"/>
                </a:lnTo>
                <a:lnTo>
                  <a:pt x="347067" y="8889"/>
                </a:lnTo>
                <a:lnTo>
                  <a:pt x="334164" y="5079"/>
                </a:lnTo>
                <a:lnTo>
                  <a:pt x="321051" y="3809"/>
                </a:lnTo>
                <a:lnTo>
                  <a:pt x="307741" y="1269"/>
                </a:lnTo>
                <a:lnTo>
                  <a:pt x="294251" y="1269"/>
                </a:lnTo>
                <a:lnTo>
                  <a:pt x="280596" y="0"/>
                </a:lnTo>
                <a:close/>
              </a:path>
              <a:path w="561340" h="561339">
                <a:moveTo>
                  <a:pt x="419190" y="36829"/>
                </a:moveTo>
                <a:lnTo>
                  <a:pt x="288550" y="36829"/>
                </a:lnTo>
                <a:lnTo>
                  <a:pt x="326458" y="40639"/>
                </a:lnTo>
                <a:lnTo>
                  <a:pt x="338754" y="43179"/>
                </a:lnTo>
                <a:lnTo>
                  <a:pt x="386162" y="60959"/>
                </a:lnTo>
                <a:lnTo>
                  <a:pt x="419777" y="81279"/>
                </a:lnTo>
                <a:lnTo>
                  <a:pt x="451645" y="106679"/>
                </a:lnTo>
                <a:lnTo>
                  <a:pt x="477742" y="137159"/>
                </a:lnTo>
                <a:lnTo>
                  <a:pt x="503241" y="180339"/>
                </a:lnTo>
                <a:lnTo>
                  <a:pt x="516312" y="217169"/>
                </a:lnTo>
                <a:lnTo>
                  <a:pt x="523639" y="256539"/>
                </a:lnTo>
                <a:lnTo>
                  <a:pt x="525086" y="284479"/>
                </a:lnTo>
                <a:lnTo>
                  <a:pt x="524555" y="297179"/>
                </a:lnTo>
                <a:lnTo>
                  <a:pt x="518840" y="336549"/>
                </a:lnTo>
                <a:lnTo>
                  <a:pt x="501936" y="384809"/>
                </a:lnTo>
                <a:lnTo>
                  <a:pt x="489665" y="406399"/>
                </a:lnTo>
                <a:lnTo>
                  <a:pt x="482607" y="417829"/>
                </a:lnTo>
                <a:lnTo>
                  <a:pt x="474945" y="427989"/>
                </a:lnTo>
                <a:lnTo>
                  <a:pt x="466688" y="439419"/>
                </a:lnTo>
                <a:lnTo>
                  <a:pt x="457846" y="449579"/>
                </a:lnTo>
                <a:lnTo>
                  <a:pt x="448426" y="458469"/>
                </a:lnTo>
                <a:lnTo>
                  <a:pt x="439448" y="467359"/>
                </a:lnTo>
                <a:lnTo>
                  <a:pt x="430055" y="474979"/>
                </a:lnTo>
                <a:lnTo>
                  <a:pt x="420244" y="481329"/>
                </a:lnTo>
                <a:lnTo>
                  <a:pt x="410012" y="488949"/>
                </a:lnTo>
                <a:lnTo>
                  <a:pt x="399359" y="494029"/>
                </a:lnTo>
                <a:lnTo>
                  <a:pt x="364838" y="510539"/>
                </a:lnTo>
                <a:lnTo>
                  <a:pt x="339668" y="516889"/>
                </a:lnTo>
                <a:lnTo>
                  <a:pt x="326429" y="520699"/>
                </a:lnTo>
                <a:lnTo>
                  <a:pt x="312751" y="521969"/>
                </a:lnTo>
                <a:lnTo>
                  <a:pt x="298632" y="524509"/>
                </a:lnTo>
                <a:lnTo>
                  <a:pt x="284069" y="524509"/>
                </a:lnTo>
                <a:lnTo>
                  <a:pt x="269059" y="525779"/>
                </a:lnTo>
                <a:lnTo>
                  <a:pt x="417700" y="525779"/>
                </a:lnTo>
                <a:lnTo>
                  <a:pt x="422210" y="523239"/>
                </a:lnTo>
                <a:lnTo>
                  <a:pt x="433257" y="515619"/>
                </a:lnTo>
                <a:lnTo>
                  <a:pt x="444071" y="509269"/>
                </a:lnTo>
                <a:lnTo>
                  <a:pt x="454643" y="500379"/>
                </a:lnTo>
                <a:lnTo>
                  <a:pt x="464965" y="492759"/>
                </a:lnTo>
                <a:lnTo>
                  <a:pt x="475031" y="483869"/>
                </a:lnTo>
                <a:lnTo>
                  <a:pt x="508171" y="445769"/>
                </a:lnTo>
                <a:lnTo>
                  <a:pt x="533344" y="402589"/>
                </a:lnTo>
                <a:lnTo>
                  <a:pt x="547292" y="367029"/>
                </a:lnTo>
                <a:lnTo>
                  <a:pt x="556608" y="327659"/>
                </a:lnTo>
                <a:lnTo>
                  <a:pt x="560927" y="285749"/>
                </a:lnTo>
                <a:lnTo>
                  <a:pt x="561193" y="270509"/>
                </a:lnTo>
                <a:lnTo>
                  <a:pt x="560439" y="257809"/>
                </a:lnTo>
                <a:lnTo>
                  <a:pt x="554644" y="219709"/>
                </a:lnTo>
                <a:lnTo>
                  <a:pt x="533452" y="160019"/>
                </a:lnTo>
                <a:lnTo>
                  <a:pt x="521032" y="138429"/>
                </a:lnTo>
                <a:lnTo>
                  <a:pt x="513993" y="126999"/>
                </a:lnTo>
                <a:lnTo>
                  <a:pt x="489608" y="95249"/>
                </a:lnTo>
                <a:lnTo>
                  <a:pt x="461102" y="66039"/>
                </a:lnTo>
                <a:lnTo>
                  <a:pt x="430185" y="43179"/>
                </a:lnTo>
                <a:lnTo>
                  <a:pt x="419190" y="36829"/>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5490" name="object 135"/>
          <p:cNvSpPr>
            <a:spLocks noChangeArrowheads="1"/>
          </p:cNvSpPr>
          <p:nvPr/>
        </p:nvSpPr>
        <p:spPr bwMode="auto">
          <a:xfrm>
            <a:off x="8899525" y="3260725"/>
            <a:ext cx="423863" cy="376238"/>
          </a:xfrm>
          <a:custGeom>
            <a:avLst/>
            <a:gdLst>
              <a:gd name="T0" fmla="*/ 0 w 423545"/>
              <a:gd name="T1" fmla="*/ 0 h 377189"/>
              <a:gd name="T2" fmla="*/ 423545 w 423545"/>
              <a:gd name="T3" fmla="*/ 377189 h 377189"/>
            </a:gdLst>
            <a:ahLst/>
            <a:cxnLst/>
            <a:rect l="T0" t="T1" r="T2" b="T3"/>
            <a:pathLst>
              <a:path w="423545" h="377189">
                <a:moveTo>
                  <a:pt x="23901" y="0"/>
                </a:moveTo>
                <a:lnTo>
                  <a:pt x="0" y="27317"/>
                </a:lnTo>
                <a:lnTo>
                  <a:pt x="399326" y="376720"/>
                </a:lnTo>
                <a:lnTo>
                  <a:pt x="423227" y="349402"/>
                </a:lnTo>
                <a:lnTo>
                  <a:pt x="23901"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5491" name="object 136"/>
          <p:cNvSpPr>
            <a:spLocks noChangeArrowheads="1"/>
          </p:cNvSpPr>
          <p:nvPr/>
        </p:nvSpPr>
        <p:spPr bwMode="auto">
          <a:xfrm>
            <a:off x="9218613" y="3259138"/>
            <a:ext cx="74612" cy="100012"/>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92" name="object 137"/>
          <p:cNvSpPr>
            <a:spLocks noChangeArrowheads="1"/>
          </p:cNvSpPr>
          <p:nvPr/>
        </p:nvSpPr>
        <p:spPr bwMode="auto">
          <a:xfrm>
            <a:off x="9096375" y="3413125"/>
            <a:ext cx="79375" cy="114300"/>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93" name="object 138"/>
          <p:cNvSpPr>
            <a:spLocks noChangeArrowheads="1"/>
          </p:cNvSpPr>
          <p:nvPr/>
        </p:nvSpPr>
        <p:spPr bwMode="auto">
          <a:xfrm>
            <a:off x="8999538" y="3414713"/>
            <a:ext cx="152400" cy="222250"/>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94" name="object 139"/>
          <p:cNvSpPr>
            <a:spLocks noChangeArrowheads="1"/>
          </p:cNvSpPr>
          <p:nvPr/>
        </p:nvSpPr>
        <p:spPr bwMode="auto">
          <a:xfrm>
            <a:off x="4395788" y="3219450"/>
            <a:ext cx="488950" cy="488950"/>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495" name="object 140"/>
          <p:cNvSpPr>
            <a:spLocks noChangeArrowheads="1"/>
          </p:cNvSpPr>
          <p:nvPr/>
        </p:nvSpPr>
        <p:spPr bwMode="auto">
          <a:xfrm>
            <a:off x="4359275" y="3184525"/>
            <a:ext cx="560388" cy="560388"/>
          </a:xfrm>
          <a:custGeom>
            <a:avLst/>
            <a:gdLst>
              <a:gd name="T0" fmla="*/ 0 w 561339"/>
              <a:gd name="T1" fmla="*/ 0 h 561339"/>
              <a:gd name="T2" fmla="*/ 561339 w 561339"/>
              <a:gd name="T3" fmla="*/ 561339 h 561339"/>
            </a:gdLst>
            <a:ahLst/>
            <a:cxnLst/>
            <a:rect l="T0" t="T1" r="T2" b="T3"/>
            <a:pathLst>
              <a:path w="561339" h="561339">
                <a:moveTo>
                  <a:pt x="273888" y="0"/>
                </a:moveTo>
                <a:lnTo>
                  <a:pt x="234953" y="3809"/>
                </a:lnTo>
                <a:lnTo>
                  <a:pt x="222299" y="6349"/>
                </a:lnTo>
                <a:lnTo>
                  <a:pt x="209820" y="10159"/>
                </a:lnTo>
                <a:lnTo>
                  <a:pt x="197524" y="12699"/>
                </a:lnTo>
                <a:lnTo>
                  <a:pt x="185417" y="17779"/>
                </a:lnTo>
                <a:lnTo>
                  <a:pt x="173508" y="21589"/>
                </a:lnTo>
                <a:lnTo>
                  <a:pt x="161803" y="26669"/>
                </a:lnTo>
                <a:lnTo>
                  <a:pt x="127994" y="45719"/>
                </a:lnTo>
                <a:lnTo>
                  <a:pt x="96298" y="69849"/>
                </a:lnTo>
                <a:lnTo>
                  <a:pt x="68258" y="97789"/>
                </a:lnTo>
                <a:lnTo>
                  <a:pt x="39599" y="137159"/>
                </a:lnTo>
                <a:lnTo>
                  <a:pt x="22752" y="171449"/>
                </a:lnTo>
                <a:lnTo>
                  <a:pt x="10294" y="208279"/>
                </a:lnTo>
                <a:lnTo>
                  <a:pt x="2589" y="247649"/>
                </a:lnTo>
                <a:lnTo>
                  <a:pt x="0" y="290829"/>
                </a:lnTo>
                <a:lnTo>
                  <a:pt x="757" y="303529"/>
                </a:lnTo>
                <a:lnTo>
                  <a:pt x="6559" y="341629"/>
                </a:lnTo>
                <a:lnTo>
                  <a:pt x="17573" y="378459"/>
                </a:lnTo>
                <a:lnTo>
                  <a:pt x="40179" y="424179"/>
                </a:lnTo>
                <a:lnTo>
                  <a:pt x="62936" y="457199"/>
                </a:lnTo>
                <a:lnTo>
                  <a:pt x="90546" y="487679"/>
                </a:lnTo>
                <a:lnTo>
                  <a:pt x="120365" y="511809"/>
                </a:lnTo>
                <a:lnTo>
                  <a:pt x="153329" y="532129"/>
                </a:lnTo>
                <a:lnTo>
                  <a:pt x="189026" y="546099"/>
                </a:lnTo>
                <a:lnTo>
                  <a:pt x="201460" y="551179"/>
                </a:lnTo>
                <a:lnTo>
                  <a:pt x="240160" y="558799"/>
                </a:lnTo>
                <a:lnTo>
                  <a:pt x="266969" y="561339"/>
                </a:lnTo>
                <a:lnTo>
                  <a:pt x="295698" y="561339"/>
                </a:lnTo>
                <a:lnTo>
                  <a:pt x="347909" y="553719"/>
                </a:lnTo>
                <a:lnTo>
                  <a:pt x="384898" y="542289"/>
                </a:lnTo>
                <a:lnTo>
                  <a:pt x="417385" y="525779"/>
                </a:lnTo>
                <a:lnTo>
                  <a:pt x="269079" y="525779"/>
                </a:lnTo>
                <a:lnTo>
                  <a:pt x="242497" y="523239"/>
                </a:lnTo>
                <a:lnTo>
                  <a:pt x="204360" y="513079"/>
                </a:lnTo>
                <a:lnTo>
                  <a:pt x="168704" y="499109"/>
                </a:lnTo>
                <a:lnTo>
                  <a:pt x="146531" y="485139"/>
                </a:lnTo>
                <a:lnTo>
                  <a:pt x="135974" y="478789"/>
                </a:lnTo>
                <a:lnTo>
                  <a:pt x="125791" y="469899"/>
                </a:lnTo>
                <a:lnTo>
                  <a:pt x="116000" y="462279"/>
                </a:lnTo>
                <a:lnTo>
                  <a:pt x="106616" y="453389"/>
                </a:lnTo>
                <a:lnTo>
                  <a:pt x="98123" y="443229"/>
                </a:lnTo>
                <a:lnTo>
                  <a:pt x="90094" y="434339"/>
                </a:lnTo>
                <a:lnTo>
                  <a:pt x="82548" y="424179"/>
                </a:lnTo>
                <a:lnTo>
                  <a:pt x="57549" y="380999"/>
                </a:lnTo>
                <a:lnTo>
                  <a:pt x="44748" y="344169"/>
                </a:lnTo>
                <a:lnTo>
                  <a:pt x="37585" y="303529"/>
                </a:lnTo>
                <a:lnTo>
                  <a:pt x="36182" y="275589"/>
                </a:lnTo>
                <a:lnTo>
                  <a:pt x="36819" y="262889"/>
                </a:lnTo>
                <a:lnTo>
                  <a:pt x="42789" y="224789"/>
                </a:lnTo>
                <a:lnTo>
                  <a:pt x="59996" y="176529"/>
                </a:lnTo>
                <a:lnTo>
                  <a:pt x="72459" y="154939"/>
                </a:lnTo>
                <a:lnTo>
                  <a:pt x="79634" y="143509"/>
                </a:lnTo>
                <a:lnTo>
                  <a:pt x="104864" y="111759"/>
                </a:lnTo>
                <a:lnTo>
                  <a:pt x="124060" y="93979"/>
                </a:lnTo>
                <a:lnTo>
                  <a:pt x="134060" y="85089"/>
                </a:lnTo>
                <a:lnTo>
                  <a:pt x="166447" y="64769"/>
                </a:lnTo>
                <a:lnTo>
                  <a:pt x="202014" y="49529"/>
                </a:lnTo>
                <a:lnTo>
                  <a:pt x="240247" y="39369"/>
                </a:lnTo>
                <a:lnTo>
                  <a:pt x="266963" y="36829"/>
                </a:lnTo>
                <a:lnTo>
                  <a:pt x="418130" y="36829"/>
                </a:lnTo>
                <a:lnTo>
                  <a:pt x="415400" y="35559"/>
                </a:lnTo>
                <a:lnTo>
                  <a:pt x="380591" y="19049"/>
                </a:lnTo>
                <a:lnTo>
                  <a:pt x="342847" y="7619"/>
                </a:lnTo>
                <a:lnTo>
                  <a:pt x="302340" y="1269"/>
                </a:lnTo>
                <a:lnTo>
                  <a:pt x="288255" y="1269"/>
                </a:lnTo>
                <a:lnTo>
                  <a:pt x="273888" y="0"/>
                </a:lnTo>
                <a:close/>
              </a:path>
              <a:path w="561339" h="561339">
                <a:moveTo>
                  <a:pt x="418130" y="36829"/>
                </a:moveTo>
                <a:lnTo>
                  <a:pt x="288610" y="36829"/>
                </a:lnTo>
                <a:lnTo>
                  <a:pt x="326495" y="40639"/>
                </a:lnTo>
                <a:lnTo>
                  <a:pt x="338786" y="44449"/>
                </a:lnTo>
                <a:lnTo>
                  <a:pt x="386185" y="60959"/>
                </a:lnTo>
                <a:lnTo>
                  <a:pt x="419806" y="81279"/>
                </a:lnTo>
                <a:lnTo>
                  <a:pt x="451692" y="106679"/>
                </a:lnTo>
                <a:lnTo>
                  <a:pt x="477793" y="137159"/>
                </a:lnTo>
                <a:lnTo>
                  <a:pt x="503279" y="180339"/>
                </a:lnTo>
                <a:lnTo>
                  <a:pt x="516335" y="217169"/>
                </a:lnTo>
                <a:lnTo>
                  <a:pt x="523643" y="256539"/>
                </a:lnTo>
                <a:lnTo>
                  <a:pt x="525073" y="284479"/>
                </a:lnTo>
                <a:lnTo>
                  <a:pt x="524550" y="297179"/>
                </a:lnTo>
                <a:lnTo>
                  <a:pt x="518855" y="336549"/>
                </a:lnTo>
                <a:lnTo>
                  <a:pt x="501963" y="384809"/>
                </a:lnTo>
                <a:lnTo>
                  <a:pt x="489693" y="406399"/>
                </a:lnTo>
                <a:lnTo>
                  <a:pt x="482634" y="417829"/>
                </a:lnTo>
                <a:lnTo>
                  <a:pt x="474970" y="427989"/>
                </a:lnTo>
                <a:lnTo>
                  <a:pt x="466712" y="439419"/>
                </a:lnTo>
                <a:lnTo>
                  <a:pt x="457866" y="449579"/>
                </a:lnTo>
                <a:lnTo>
                  <a:pt x="448444" y="458469"/>
                </a:lnTo>
                <a:lnTo>
                  <a:pt x="439465" y="467359"/>
                </a:lnTo>
                <a:lnTo>
                  <a:pt x="430071" y="474979"/>
                </a:lnTo>
                <a:lnTo>
                  <a:pt x="420258" y="481329"/>
                </a:lnTo>
                <a:lnTo>
                  <a:pt x="410025" y="488949"/>
                </a:lnTo>
                <a:lnTo>
                  <a:pt x="399369" y="494029"/>
                </a:lnTo>
                <a:lnTo>
                  <a:pt x="364844" y="510539"/>
                </a:lnTo>
                <a:lnTo>
                  <a:pt x="339673" y="516889"/>
                </a:lnTo>
                <a:lnTo>
                  <a:pt x="326435" y="520699"/>
                </a:lnTo>
                <a:lnTo>
                  <a:pt x="312759" y="521969"/>
                </a:lnTo>
                <a:lnTo>
                  <a:pt x="298642" y="524509"/>
                </a:lnTo>
                <a:lnTo>
                  <a:pt x="284083" y="524509"/>
                </a:lnTo>
                <a:lnTo>
                  <a:pt x="269079" y="525779"/>
                </a:lnTo>
                <a:lnTo>
                  <a:pt x="417385" y="525779"/>
                </a:lnTo>
                <a:lnTo>
                  <a:pt x="451819" y="502919"/>
                </a:lnTo>
                <a:lnTo>
                  <a:pt x="481069" y="477519"/>
                </a:lnTo>
                <a:lnTo>
                  <a:pt x="512817" y="439419"/>
                </a:lnTo>
                <a:lnTo>
                  <a:pt x="519662" y="427989"/>
                </a:lnTo>
                <a:lnTo>
                  <a:pt x="526040" y="417829"/>
                </a:lnTo>
                <a:lnTo>
                  <a:pt x="542239" y="382269"/>
                </a:lnTo>
                <a:lnTo>
                  <a:pt x="553731" y="345439"/>
                </a:lnTo>
                <a:lnTo>
                  <a:pt x="560130" y="304799"/>
                </a:lnTo>
                <a:lnTo>
                  <a:pt x="561327" y="275589"/>
                </a:lnTo>
                <a:lnTo>
                  <a:pt x="560882" y="264159"/>
                </a:lnTo>
                <a:lnTo>
                  <a:pt x="555722" y="224789"/>
                </a:lnTo>
                <a:lnTo>
                  <a:pt x="545258" y="187959"/>
                </a:lnTo>
                <a:lnTo>
                  <a:pt x="529758" y="152399"/>
                </a:lnTo>
                <a:lnTo>
                  <a:pt x="509490" y="119379"/>
                </a:lnTo>
                <a:lnTo>
                  <a:pt x="484722" y="88899"/>
                </a:lnTo>
                <a:lnTo>
                  <a:pt x="466416" y="71119"/>
                </a:lnTo>
                <a:lnTo>
                  <a:pt x="456943" y="62229"/>
                </a:lnTo>
                <a:lnTo>
                  <a:pt x="447098" y="54609"/>
                </a:lnTo>
                <a:lnTo>
                  <a:pt x="436888" y="48259"/>
                </a:lnTo>
                <a:lnTo>
                  <a:pt x="426320" y="40639"/>
                </a:lnTo>
                <a:lnTo>
                  <a:pt x="418130" y="36829"/>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5496" name="object 141"/>
          <p:cNvSpPr>
            <a:spLocks noChangeArrowheads="1"/>
          </p:cNvSpPr>
          <p:nvPr/>
        </p:nvSpPr>
        <p:spPr bwMode="auto">
          <a:xfrm>
            <a:off x="4602163" y="3386138"/>
            <a:ext cx="179387" cy="184150"/>
          </a:xfrm>
          <a:custGeom>
            <a:avLst/>
            <a:gdLst>
              <a:gd name="T0" fmla="*/ 0 w 179704"/>
              <a:gd name="T1" fmla="*/ 0 h 183514"/>
              <a:gd name="T2" fmla="*/ 179704 w 179704"/>
              <a:gd name="T3" fmla="*/ 183514 h 183514"/>
            </a:gdLst>
            <a:ahLst/>
            <a:cxnLst/>
            <a:rect l="T0" t="T1" r="T2" b="T3"/>
            <a:pathLst>
              <a:path w="179704" h="183514">
                <a:moveTo>
                  <a:pt x="152856" y="0"/>
                </a:moveTo>
                <a:lnTo>
                  <a:pt x="145442" y="4234"/>
                </a:lnTo>
                <a:lnTo>
                  <a:pt x="135631" y="13464"/>
                </a:lnTo>
                <a:lnTo>
                  <a:pt x="121869" y="28173"/>
                </a:lnTo>
                <a:lnTo>
                  <a:pt x="0" y="142435"/>
                </a:lnTo>
                <a:lnTo>
                  <a:pt x="44792" y="182910"/>
                </a:lnTo>
                <a:lnTo>
                  <a:pt x="165041" y="61150"/>
                </a:lnTo>
                <a:lnTo>
                  <a:pt x="179581" y="27936"/>
                </a:lnTo>
                <a:lnTo>
                  <a:pt x="176372" y="16211"/>
                </a:lnTo>
                <a:lnTo>
                  <a:pt x="166707" y="4582"/>
                </a:lnTo>
                <a:lnTo>
                  <a:pt x="159427" y="277"/>
                </a:lnTo>
                <a:lnTo>
                  <a:pt x="15285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497" name="object 142"/>
          <p:cNvSpPr>
            <a:spLocks noChangeArrowheads="1"/>
          </p:cNvSpPr>
          <p:nvPr/>
        </p:nvSpPr>
        <p:spPr bwMode="auto">
          <a:xfrm>
            <a:off x="4473575" y="3338513"/>
            <a:ext cx="319088" cy="287337"/>
          </a:xfrm>
          <a:custGeom>
            <a:avLst/>
            <a:gdLst>
              <a:gd name="T0" fmla="*/ 0 w 318135"/>
              <a:gd name="T1" fmla="*/ 0 h 287654"/>
              <a:gd name="T2" fmla="*/ 318135 w 318135"/>
              <a:gd name="T3" fmla="*/ 287654 h 287654"/>
            </a:gdLst>
            <a:ahLst/>
            <a:cxnLst/>
            <a:rect l="T0" t="T1" r="T2" b="T3"/>
            <a:pathLst>
              <a:path w="318135" h="287654">
                <a:moveTo>
                  <a:pt x="94513" y="237277"/>
                </a:moveTo>
                <a:lnTo>
                  <a:pt x="84581" y="237277"/>
                </a:lnTo>
                <a:lnTo>
                  <a:pt x="79882" y="241989"/>
                </a:lnTo>
                <a:lnTo>
                  <a:pt x="79882" y="251895"/>
                </a:lnTo>
                <a:lnTo>
                  <a:pt x="82470" y="263573"/>
                </a:lnTo>
                <a:lnTo>
                  <a:pt x="90157" y="275328"/>
                </a:lnTo>
                <a:lnTo>
                  <a:pt x="101458" y="284014"/>
                </a:lnTo>
                <a:lnTo>
                  <a:pt x="114871" y="287404"/>
                </a:lnTo>
                <a:lnTo>
                  <a:pt x="125310" y="287404"/>
                </a:lnTo>
                <a:lnTo>
                  <a:pt x="133146" y="281664"/>
                </a:lnTo>
                <a:lnTo>
                  <a:pt x="133109" y="270762"/>
                </a:lnTo>
                <a:lnTo>
                  <a:pt x="129247" y="257472"/>
                </a:lnTo>
                <a:lnTo>
                  <a:pt x="120316" y="246857"/>
                </a:lnTo>
                <a:lnTo>
                  <a:pt x="108133" y="239823"/>
                </a:lnTo>
                <a:lnTo>
                  <a:pt x="94513" y="237277"/>
                </a:lnTo>
                <a:close/>
              </a:path>
              <a:path w="318135" h="287654">
                <a:moveTo>
                  <a:pt x="165798" y="151019"/>
                </a:moveTo>
                <a:lnTo>
                  <a:pt x="154546" y="162081"/>
                </a:lnTo>
                <a:lnTo>
                  <a:pt x="93944" y="231129"/>
                </a:lnTo>
                <a:lnTo>
                  <a:pt x="109817" y="232807"/>
                </a:lnTo>
                <a:lnTo>
                  <a:pt x="122433" y="237140"/>
                </a:lnTo>
                <a:lnTo>
                  <a:pt x="131711" y="244954"/>
                </a:lnTo>
                <a:lnTo>
                  <a:pt x="137570" y="257078"/>
                </a:lnTo>
                <a:lnTo>
                  <a:pt x="139928" y="274336"/>
                </a:lnTo>
                <a:lnTo>
                  <a:pt x="199685" y="213112"/>
                </a:lnTo>
                <a:lnTo>
                  <a:pt x="174784" y="213112"/>
                </a:lnTo>
                <a:lnTo>
                  <a:pt x="167253" y="202227"/>
                </a:lnTo>
                <a:lnTo>
                  <a:pt x="156080" y="195139"/>
                </a:lnTo>
                <a:lnTo>
                  <a:pt x="142544" y="191849"/>
                </a:lnTo>
                <a:lnTo>
                  <a:pt x="173100" y="160404"/>
                </a:lnTo>
                <a:lnTo>
                  <a:pt x="165798" y="151019"/>
                </a:lnTo>
                <a:close/>
              </a:path>
              <a:path w="318135" h="287654">
                <a:moveTo>
                  <a:pt x="105200" y="205426"/>
                </a:moveTo>
                <a:lnTo>
                  <a:pt x="93992" y="205426"/>
                </a:lnTo>
                <a:lnTo>
                  <a:pt x="97637" y="211687"/>
                </a:lnTo>
                <a:lnTo>
                  <a:pt x="98158" y="216386"/>
                </a:lnTo>
                <a:lnTo>
                  <a:pt x="105473" y="209096"/>
                </a:lnTo>
                <a:lnTo>
                  <a:pt x="105200" y="205426"/>
                </a:lnTo>
                <a:close/>
              </a:path>
              <a:path w="318135" h="287654">
                <a:moveTo>
                  <a:pt x="206070" y="189678"/>
                </a:moveTo>
                <a:lnTo>
                  <a:pt x="174784" y="213112"/>
                </a:lnTo>
                <a:lnTo>
                  <a:pt x="199685" y="213112"/>
                </a:lnTo>
                <a:lnTo>
                  <a:pt x="214414" y="198022"/>
                </a:lnTo>
                <a:lnTo>
                  <a:pt x="206070" y="189678"/>
                </a:lnTo>
                <a:close/>
              </a:path>
              <a:path w="318135" h="287654">
                <a:moveTo>
                  <a:pt x="89801" y="91596"/>
                </a:moveTo>
                <a:lnTo>
                  <a:pt x="85623" y="91596"/>
                </a:lnTo>
                <a:lnTo>
                  <a:pt x="80937" y="97349"/>
                </a:lnTo>
                <a:lnTo>
                  <a:pt x="76225" y="102568"/>
                </a:lnTo>
                <a:lnTo>
                  <a:pt x="40724" y="125543"/>
                </a:lnTo>
                <a:lnTo>
                  <a:pt x="30464" y="135190"/>
                </a:lnTo>
                <a:lnTo>
                  <a:pt x="24136" y="145433"/>
                </a:lnTo>
                <a:lnTo>
                  <a:pt x="22013" y="156613"/>
                </a:lnTo>
                <a:lnTo>
                  <a:pt x="27606" y="167852"/>
                </a:lnTo>
                <a:lnTo>
                  <a:pt x="39530" y="174314"/>
                </a:lnTo>
                <a:lnTo>
                  <a:pt x="54305" y="177752"/>
                </a:lnTo>
                <a:lnTo>
                  <a:pt x="53251" y="180889"/>
                </a:lnTo>
                <a:lnTo>
                  <a:pt x="52209" y="183506"/>
                </a:lnTo>
                <a:lnTo>
                  <a:pt x="52492" y="190373"/>
                </a:lnTo>
                <a:lnTo>
                  <a:pt x="58923" y="202556"/>
                </a:lnTo>
                <a:lnTo>
                  <a:pt x="71539" y="208042"/>
                </a:lnTo>
                <a:lnTo>
                  <a:pt x="77279" y="208042"/>
                </a:lnTo>
                <a:lnTo>
                  <a:pt x="83540" y="205426"/>
                </a:lnTo>
                <a:lnTo>
                  <a:pt x="105200" y="205426"/>
                </a:lnTo>
                <a:lnTo>
                  <a:pt x="104851" y="200727"/>
                </a:lnTo>
                <a:lnTo>
                  <a:pt x="100241" y="200727"/>
                </a:lnTo>
                <a:lnTo>
                  <a:pt x="96075" y="199165"/>
                </a:lnTo>
                <a:lnTo>
                  <a:pt x="81965" y="199165"/>
                </a:lnTo>
                <a:lnTo>
                  <a:pt x="71539" y="193424"/>
                </a:lnTo>
                <a:lnTo>
                  <a:pt x="71539" y="182972"/>
                </a:lnTo>
                <a:lnTo>
                  <a:pt x="73101" y="181410"/>
                </a:lnTo>
                <a:lnTo>
                  <a:pt x="99504" y="181410"/>
                </a:lnTo>
                <a:lnTo>
                  <a:pt x="97217" y="177442"/>
                </a:lnTo>
                <a:lnTo>
                  <a:pt x="86337" y="170926"/>
                </a:lnTo>
                <a:lnTo>
                  <a:pt x="79976" y="169396"/>
                </a:lnTo>
                <a:lnTo>
                  <a:pt x="59524" y="169396"/>
                </a:lnTo>
                <a:lnTo>
                  <a:pt x="52209" y="164176"/>
                </a:lnTo>
                <a:lnTo>
                  <a:pt x="50126" y="155820"/>
                </a:lnTo>
                <a:lnTo>
                  <a:pt x="50149" y="146122"/>
                </a:lnTo>
                <a:lnTo>
                  <a:pt x="53197" y="133347"/>
                </a:lnTo>
                <a:lnTo>
                  <a:pt x="61607" y="123460"/>
                </a:lnTo>
                <a:lnTo>
                  <a:pt x="88239" y="102568"/>
                </a:lnTo>
                <a:lnTo>
                  <a:pt x="90335" y="100994"/>
                </a:lnTo>
                <a:lnTo>
                  <a:pt x="91897" y="98390"/>
                </a:lnTo>
                <a:lnTo>
                  <a:pt x="91897" y="94212"/>
                </a:lnTo>
                <a:lnTo>
                  <a:pt x="89801" y="91596"/>
                </a:lnTo>
                <a:close/>
              </a:path>
              <a:path w="318135" h="287654">
                <a:moveTo>
                  <a:pt x="99504" y="181410"/>
                </a:moveTo>
                <a:lnTo>
                  <a:pt x="73101" y="181410"/>
                </a:lnTo>
                <a:lnTo>
                  <a:pt x="83116" y="181802"/>
                </a:lnTo>
                <a:lnTo>
                  <a:pt x="94728" y="188166"/>
                </a:lnTo>
                <a:lnTo>
                  <a:pt x="100241" y="200727"/>
                </a:lnTo>
                <a:lnTo>
                  <a:pt x="104851" y="200727"/>
                </a:lnTo>
                <a:lnTo>
                  <a:pt x="103995" y="189202"/>
                </a:lnTo>
                <a:lnTo>
                  <a:pt x="99504" y="181410"/>
                </a:lnTo>
                <a:close/>
              </a:path>
              <a:path w="318135" h="287654">
                <a:moveTo>
                  <a:pt x="309820" y="60412"/>
                </a:moveTo>
                <a:lnTo>
                  <a:pt x="289099" y="60412"/>
                </a:lnTo>
                <a:lnTo>
                  <a:pt x="300465" y="68841"/>
                </a:lnTo>
                <a:lnTo>
                  <a:pt x="305446" y="81248"/>
                </a:lnTo>
                <a:lnTo>
                  <a:pt x="302536" y="88066"/>
                </a:lnTo>
                <a:lnTo>
                  <a:pt x="294474" y="98086"/>
                </a:lnTo>
                <a:lnTo>
                  <a:pt x="281952" y="111433"/>
                </a:lnTo>
                <a:lnTo>
                  <a:pt x="222503" y="171974"/>
                </a:lnTo>
                <a:lnTo>
                  <a:pt x="231381" y="180331"/>
                </a:lnTo>
                <a:lnTo>
                  <a:pt x="308269" y="102734"/>
                </a:lnTo>
                <a:lnTo>
                  <a:pt x="315100" y="92392"/>
                </a:lnTo>
                <a:lnTo>
                  <a:pt x="317904" y="78807"/>
                </a:lnTo>
                <a:lnTo>
                  <a:pt x="314435" y="66129"/>
                </a:lnTo>
                <a:lnTo>
                  <a:pt x="309820" y="60412"/>
                </a:lnTo>
                <a:close/>
              </a:path>
              <a:path w="318135" h="287654">
                <a:moveTo>
                  <a:pt x="121132" y="125543"/>
                </a:moveTo>
                <a:lnTo>
                  <a:pt x="85831" y="140151"/>
                </a:lnTo>
                <a:lnTo>
                  <a:pt x="59524" y="169396"/>
                </a:lnTo>
                <a:lnTo>
                  <a:pt x="79976" y="169396"/>
                </a:lnTo>
                <a:lnTo>
                  <a:pt x="72896" y="167693"/>
                </a:lnTo>
                <a:lnTo>
                  <a:pt x="78674" y="157923"/>
                </a:lnTo>
                <a:lnTo>
                  <a:pt x="88624" y="148172"/>
                </a:lnTo>
                <a:lnTo>
                  <a:pt x="100508" y="139092"/>
                </a:lnTo>
                <a:lnTo>
                  <a:pt x="112090" y="131332"/>
                </a:lnTo>
                <a:lnTo>
                  <a:pt x="121132" y="125543"/>
                </a:lnTo>
                <a:close/>
              </a:path>
              <a:path w="318135" h="287654">
                <a:moveTo>
                  <a:pt x="278079" y="47078"/>
                </a:moveTo>
                <a:lnTo>
                  <a:pt x="266422" y="51704"/>
                </a:lnTo>
                <a:lnTo>
                  <a:pt x="256362" y="60277"/>
                </a:lnTo>
                <a:lnTo>
                  <a:pt x="182676" y="133823"/>
                </a:lnTo>
                <a:lnTo>
                  <a:pt x="191554" y="142700"/>
                </a:lnTo>
                <a:lnTo>
                  <a:pt x="264212" y="67355"/>
                </a:lnTo>
                <a:lnTo>
                  <a:pt x="274403" y="61828"/>
                </a:lnTo>
                <a:lnTo>
                  <a:pt x="289099" y="60412"/>
                </a:lnTo>
                <a:lnTo>
                  <a:pt x="309820" y="60412"/>
                </a:lnTo>
                <a:lnTo>
                  <a:pt x="306250" y="55989"/>
                </a:lnTo>
                <a:lnTo>
                  <a:pt x="293935" y="49326"/>
                </a:lnTo>
                <a:lnTo>
                  <a:pt x="278079" y="47078"/>
                </a:lnTo>
                <a:close/>
              </a:path>
              <a:path w="318135" h="287654">
                <a:moveTo>
                  <a:pt x="137623" y="16483"/>
                </a:moveTo>
                <a:lnTo>
                  <a:pt x="101684" y="16483"/>
                </a:lnTo>
                <a:lnTo>
                  <a:pt x="114619" y="21785"/>
                </a:lnTo>
                <a:lnTo>
                  <a:pt x="125695" y="30060"/>
                </a:lnTo>
                <a:lnTo>
                  <a:pt x="134328" y="40825"/>
                </a:lnTo>
                <a:lnTo>
                  <a:pt x="139936" y="53598"/>
                </a:lnTo>
                <a:lnTo>
                  <a:pt x="141859" y="67355"/>
                </a:lnTo>
                <a:lnTo>
                  <a:pt x="141935" y="73117"/>
                </a:lnTo>
                <a:lnTo>
                  <a:pt x="140881" y="84598"/>
                </a:lnTo>
                <a:lnTo>
                  <a:pt x="145488" y="82538"/>
                </a:lnTo>
                <a:lnTo>
                  <a:pt x="149997" y="71573"/>
                </a:lnTo>
                <a:lnTo>
                  <a:pt x="153006" y="58296"/>
                </a:lnTo>
                <a:lnTo>
                  <a:pt x="153851" y="42746"/>
                </a:lnTo>
                <a:lnTo>
                  <a:pt x="149589" y="29833"/>
                </a:lnTo>
                <a:lnTo>
                  <a:pt x="141802" y="19569"/>
                </a:lnTo>
                <a:lnTo>
                  <a:pt x="137623" y="16483"/>
                </a:lnTo>
                <a:close/>
              </a:path>
              <a:path w="318135" h="287654">
                <a:moveTo>
                  <a:pt x="30289" y="28947"/>
                </a:moveTo>
                <a:lnTo>
                  <a:pt x="25109" y="29383"/>
                </a:lnTo>
                <a:lnTo>
                  <a:pt x="15765" y="36264"/>
                </a:lnTo>
                <a:lnTo>
                  <a:pt x="6840" y="48057"/>
                </a:lnTo>
                <a:lnTo>
                  <a:pt x="0" y="60277"/>
                </a:lnTo>
                <a:lnTo>
                  <a:pt x="5154" y="57713"/>
                </a:lnTo>
                <a:lnTo>
                  <a:pt x="16904" y="51151"/>
                </a:lnTo>
                <a:lnTo>
                  <a:pt x="30262" y="45721"/>
                </a:lnTo>
                <a:lnTo>
                  <a:pt x="41249" y="42002"/>
                </a:lnTo>
                <a:lnTo>
                  <a:pt x="40111" y="40961"/>
                </a:lnTo>
                <a:lnTo>
                  <a:pt x="22986" y="40961"/>
                </a:lnTo>
                <a:lnTo>
                  <a:pt x="21932" y="39907"/>
                </a:lnTo>
                <a:lnTo>
                  <a:pt x="26111" y="37303"/>
                </a:lnTo>
                <a:lnTo>
                  <a:pt x="29248" y="35741"/>
                </a:lnTo>
                <a:lnTo>
                  <a:pt x="31330" y="34166"/>
                </a:lnTo>
                <a:lnTo>
                  <a:pt x="31330" y="29988"/>
                </a:lnTo>
                <a:lnTo>
                  <a:pt x="30289" y="28947"/>
                </a:lnTo>
                <a:close/>
              </a:path>
              <a:path w="318135" h="287654">
                <a:moveTo>
                  <a:pt x="34975" y="36262"/>
                </a:moveTo>
                <a:lnTo>
                  <a:pt x="22986" y="40961"/>
                </a:lnTo>
                <a:lnTo>
                  <a:pt x="40111" y="40961"/>
                </a:lnTo>
                <a:lnTo>
                  <a:pt x="34975" y="36262"/>
                </a:lnTo>
                <a:close/>
              </a:path>
              <a:path w="318135" h="287654">
                <a:moveTo>
                  <a:pt x="88971" y="0"/>
                </a:moveTo>
                <a:lnTo>
                  <a:pt x="80500" y="1673"/>
                </a:lnTo>
                <a:lnTo>
                  <a:pt x="69536" y="7131"/>
                </a:lnTo>
                <a:lnTo>
                  <a:pt x="52552" y="17428"/>
                </a:lnTo>
                <a:lnTo>
                  <a:pt x="48269" y="29125"/>
                </a:lnTo>
                <a:lnTo>
                  <a:pt x="59286" y="24980"/>
                </a:lnTo>
                <a:lnTo>
                  <a:pt x="73186" y="20496"/>
                </a:lnTo>
                <a:lnTo>
                  <a:pt x="87981" y="17166"/>
                </a:lnTo>
                <a:lnTo>
                  <a:pt x="101684" y="16483"/>
                </a:lnTo>
                <a:lnTo>
                  <a:pt x="137623" y="16483"/>
                </a:lnTo>
                <a:lnTo>
                  <a:pt x="131142" y="11696"/>
                </a:lnTo>
                <a:lnTo>
                  <a:pt x="118265" y="5959"/>
                </a:lnTo>
                <a:lnTo>
                  <a:pt x="103822" y="2099"/>
                </a:lnTo>
                <a:lnTo>
                  <a:pt x="98477" y="1056"/>
                </a:lnTo>
                <a:lnTo>
                  <a:pt x="8897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498" name="object 143"/>
          <p:cNvSpPr>
            <a:spLocks noChangeArrowheads="1"/>
          </p:cNvSpPr>
          <p:nvPr/>
        </p:nvSpPr>
        <p:spPr bwMode="auto">
          <a:xfrm>
            <a:off x="4414838" y="3276600"/>
            <a:ext cx="423862" cy="377825"/>
          </a:xfrm>
          <a:custGeom>
            <a:avLst/>
            <a:gdLst>
              <a:gd name="T0" fmla="*/ 0 w 423545"/>
              <a:gd name="T1" fmla="*/ 0 h 377189"/>
              <a:gd name="T2" fmla="*/ 423545 w 423545"/>
              <a:gd name="T3" fmla="*/ 377189 h 377189"/>
            </a:gdLst>
            <a:ahLst/>
            <a:cxnLst/>
            <a:rect l="T0" t="T1" r="T2" b="T3"/>
            <a:pathLst>
              <a:path w="423545" h="377189">
                <a:moveTo>
                  <a:pt x="23901" y="0"/>
                </a:moveTo>
                <a:lnTo>
                  <a:pt x="0" y="27317"/>
                </a:lnTo>
                <a:lnTo>
                  <a:pt x="399326" y="376720"/>
                </a:lnTo>
                <a:lnTo>
                  <a:pt x="423227" y="349402"/>
                </a:lnTo>
                <a:lnTo>
                  <a:pt x="23901"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5499" name="object 144"/>
          <p:cNvSpPr>
            <a:spLocks noChangeArrowheads="1"/>
          </p:cNvSpPr>
          <p:nvPr/>
        </p:nvSpPr>
        <p:spPr bwMode="auto">
          <a:xfrm>
            <a:off x="5916613" y="3217863"/>
            <a:ext cx="488950" cy="488950"/>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00" name="object 145"/>
          <p:cNvSpPr>
            <a:spLocks noChangeArrowheads="1"/>
          </p:cNvSpPr>
          <p:nvPr/>
        </p:nvSpPr>
        <p:spPr bwMode="auto">
          <a:xfrm>
            <a:off x="5880100" y="3181350"/>
            <a:ext cx="561975" cy="561975"/>
          </a:xfrm>
          <a:prstGeom prst="rect">
            <a:avLst/>
          </a:prstGeom>
          <a:blipFill dpi="0" rotWithShape="1">
            <a:blip r:embed="rId3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01" name="object 146"/>
          <p:cNvSpPr>
            <a:spLocks noChangeArrowheads="1"/>
          </p:cNvSpPr>
          <p:nvPr/>
        </p:nvSpPr>
        <p:spPr bwMode="auto">
          <a:xfrm>
            <a:off x="7435850" y="3211513"/>
            <a:ext cx="488950" cy="488950"/>
          </a:xfrm>
          <a:prstGeom prst="rect">
            <a:avLst/>
          </a:prstGeom>
          <a:blipFill dpi="0" rotWithShape="1">
            <a:blip r:embed="rId3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02" name="object 147"/>
          <p:cNvSpPr>
            <a:spLocks noChangeArrowheads="1"/>
          </p:cNvSpPr>
          <p:nvPr/>
        </p:nvSpPr>
        <p:spPr bwMode="auto">
          <a:xfrm>
            <a:off x="7399338" y="3175000"/>
            <a:ext cx="561975" cy="561975"/>
          </a:xfrm>
          <a:prstGeom prst="rect">
            <a:avLst/>
          </a:prstGeom>
          <a:blipFill dpi="0" rotWithShape="1">
            <a:blip r:embed="rId3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48" name="object 148"/>
          <p:cNvSpPr txBox="1"/>
          <p:nvPr/>
        </p:nvSpPr>
        <p:spPr>
          <a:xfrm>
            <a:off x="7669213" y="3286125"/>
            <a:ext cx="180975" cy="79375"/>
          </a:xfrm>
          <a:prstGeom prst="rect">
            <a:avLst/>
          </a:prstGeom>
        </p:spPr>
        <p:txBody>
          <a:bodyPr lIns="0" tIns="0" rIns="0" bIns="0">
            <a:spAutoFit/>
          </a:bodyPr>
          <a:lstStyle/>
          <a:p>
            <a:pPr marL="12700" fontAlgn="auto">
              <a:spcBef>
                <a:spcPts val="0"/>
              </a:spcBef>
              <a:spcAft>
                <a:spcPts val="0"/>
              </a:spcAft>
              <a:defRPr/>
            </a:pPr>
            <a:r>
              <a:rPr sz="400" b="1" spc="15" dirty="0">
                <a:solidFill>
                  <a:srgbClr val="1A171C"/>
                </a:solidFill>
                <a:latin typeface="Myriad Pro"/>
                <a:cs typeface="Myriad Pro"/>
              </a:rPr>
              <a:t>E</a:t>
            </a:r>
            <a:r>
              <a:rPr sz="400" b="1" dirty="0">
                <a:solidFill>
                  <a:srgbClr val="1A171C"/>
                </a:solidFill>
                <a:latin typeface="Myriad Pro"/>
                <a:cs typeface="Myriad Pro"/>
              </a:rPr>
              <a:t>C</a:t>
            </a:r>
            <a:r>
              <a:rPr sz="400" b="1" spc="15" dirty="0">
                <a:solidFill>
                  <a:srgbClr val="1A171C"/>
                </a:solidFill>
                <a:latin typeface="Myriad Pro"/>
                <a:cs typeface="Myriad Pro"/>
              </a:rPr>
              <a:t>OLE</a:t>
            </a:r>
            <a:endParaRPr sz="400">
              <a:latin typeface="Myriad Pro"/>
              <a:cs typeface="Myriad Pro"/>
            </a:endParaRPr>
          </a:p>
        </p:txBody>
      </p:sp>
      <p:sp>
        <p:nvSpPr>
          <p:cNvPr id="15504" name="object 149"/>
          <p:cNvSpPr>
            <a:spLocks noChangeArrowheads="1"/>
          </p:cNvSpPr>
          <p:nvPr/>
        </p:nvSpPr>
        <p:spPr bwMode="auto">
          <a:xfrm>
            <a:off x="4370388" y="1674813"/>
            <a:ext cx="539750" cy="539750"/>
          </a:xfrm>
          <a:prstGeom prst="rect">
            <a:avLst/>
          </a:prstGeom>
          <a:blipFill dpi="0" rotWithShape="1">
            <a:blip r:embed="rId3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05" name="object 150"/>
          <p:cNvSpPr>
            <a:spLocks noChangeArrowheads="1"/>
          </p:cNvSpPr>
          <p:nvPr/>
        </p:nvSpPr>
        <p:spPr bwMode="auto">
          <a:xfrm>
            <a:off x="4354513" y="2217738"/>
            <a:ext cx="571500" cy="0"/>
          </a:xfrm>
          <a:custGeom>
            <a:avLst/>
            <a:gdLst>
              <a:gd name="T0" fmla="*/ 0 w 571500"/>
              <a:gd name="T1" fmla="*/ 571500 w 571500"/>
            </a:gdLst>
            <a:ahLst/>
            <a:cxnLst/>
            <a:rect l="T0" t="0" r="T1" b="0"/>
            <a:pathLst>
              <a:path w="571500">
                <a:moveTo>
                  <a:pt x="0" y="0"/>
                </a:moveTo>
                <a:lnTo>
                  <a:pt x="571271" y="0"/>
                </a:lnTo>
              </a:path>
            </a:pathLst>
          </a:custGeom>
          <a:noFill/>
          <a:ln w="7620">
            <a:solidFill>
              <a:srgbClr val="004A99"/>
            </a:solidFill>
            <a:miter lim="800000"/>
            <a:headEnd/>
            <a:tailEnd/>
          </a:ln>
        </p:spPr>
        <p:txBody>
          <a:bodyPr lIns="0" tIns="0" rIns="0" bIns="0">
            <a:spAutoFit/>
          </a:bodyPr>
          <a:lstStyle/>
          <a:p>
            <a:endParaRPr lang="fr-FR">
              <a:latin typeface="Calibri" pitchFamily="34" charset="0"/>
            </a:endParaRPr>
          </a:p>
        </p:txBody>
      </p:sp>
      <p:sp>
        <p:nvSpPr>
          <p:cNvPr id="15506" name="object 151"/>
          <p:cNvSpPr>
            <a:spLocks noChangeArrowheads="1"/>
          </p:cNvSpPr>
          <p:nvPr/>
        </p:nvSpPr>
        <p:spPr bwMode="auto">
          <a:xfrm>
            <a:off x="4354513" y="2206625"/>
            <a:ext cx="571500" cy="0"/>
          </a:xfrm>
          <a:custGeom>
            <a:avLst/>
            <a:gdLst>
              <a:gd name="T0" fmla="*/ 0 w 571500"/>
              <a:gd name="T1" fmla="*/ 571500 w 571500"/>
            </a:gdLst>
            <a:ahLst/>
            <a:cxnLst/>
            <a:rect l="T0" t="0" r="T1" b="0"/>
            <a:pathLst>
              <a:path w="571500">
                <a:moveTo>
                  <a:pt x="0" y="0"/>
                </a:moveTo>
                <a:lnTo>
                  <a:pt x="571271" y="0"/>
                </a:lnTo>
              </a:path>
            </a:pathLst>
          </a:custGeom>
          <a:noFill/>
          <a:ln w="17780">
            <a:solidFill>
              <a:srgbClr val="004A99"/>
            </a:solidFill>
            <a:miter lim="800000"/>
            <a:headEnd/>
            <a:tailEnd/>
          </a:ln>
        </p:spPr>
        <p:txBody>
          <a:bodyPr lIns="0" tIns="0" rIns="0" bIns="0">
            <a:spAutoFit/>
          </a:bodyPr>
          <a:lstStyle/>
          <a:p>
            <a:endParaRPr lang="fr-FR">
              <a:latin typeface="Calibri" pitchFamily="34" charset="0"/>
            </a:endParaRPr>
          </a:p>
        </p:txBody>
      </p:sp>
      <p:sp>
        <p:nvSpPr>
          <p:cNvPr id="15507" name="object 152"/>
          <p:cNvSpPr>
            <a:spLocks noChangeArrowheads="1"/>
          </p:cNvSpPr>
          <p:nvPr/>
        </p:nvSpPr>
        <p:spPr bwMode="auto">
          <a:xfrm>
            <a:off x="4370388" y="1690688"/>
            <a:ext cx="0" cy="508000"/>
          </a:xfrm>
          <a:custGeom>
            <a:avLst/>
            <a:gdLst>
              <a:gd name="T0" fmla="*/ 0 h 508000"/>
              <a:gd name="T1" fmla="*/ 508000 h 508000"/>
            </a:gdLst>
            <a:ahLst/>
            <a:cxnLst/>
            <a:rect l="0" t="T0" r="0" b="T1"/>
            <a:pathLst>
              <a:path h="508000">
                <a:moveTo>
                  <a:pt x="0" y="0"/>
                </a:moveTo>
                <a:lnTo>
                  <a:pt x="0" y="508000"/>
                </a:lnTo>
              </a:path>
            </a:pathLst>
          </a:custGeom>
          <a:noFill/>
          <a:ln w="31889">
            <a:solidFill>
              <a:srgbClr val="004A99"/>
            </a:solidFill>
            <a:miter lim="800000"/>
            <a:headEnd/>
            <a:tailEnd/>
          </a:ln>
        </p:spPr>
        <p:txBody>
          <a:bodyPr lIns="0" tIns="0" rIns="0" bIns="0">
            <a:spAutoFit/>
          </a:bodyPr>
          <a:lstStyle/>
          <a:p>
            <a:endParaRPr lang="fr-FR">
              <a:latin typeface="Calibri" pitchFamily="34" charset="0"/>
            </a:endParaRPr>
          </a:p>
        </p:txBody>
      </p:sp>
      <p:sp>
        <p:nvSpPr>
          <p:cNvPr id="15508" name="object 153"/>
          <p:cNvSpPr>
            <a:spLocks noChangeArrowheads="1"/>
          </p:cNvSpPr>
          <p:nvPr/>
        </p:nvSpPr>
        <p:spPr bwMode="auto">
          <a:xfrm>
            <a:off x="4354513" y="1674813"/>
            <a:ext cx="571500" cy="0"/>
          </a:xfrm>
          <a:custGeom>
            <a:avLst/>
            <a:gdLst>
              <a:gd name="T0" fmla="*/ 0 w 571500"/>
              <a:gd name="T1" fmla="*/ 571500 w 571500"/>
            </a:gdLst>
            <a:ahLst/>
            <a:cxnLst/>
            <a:rect l="T0" t="0" r="T1" b="0"/>
            <a:pathLst>
              <a:path w="571500">
                <a:moveTo>
                  <a:pt x="0" y="0"/>
                </a:moveTo>
                <a:lnTo>
                  <a:pt x="571271" y="0"/>
                </a:lnTo>
              </a:path>
            </a:pathLst>
          </a:custGeom>
          <a:noFill/>
          <a:ln w="33020">
            <a:solidFill>
              <a:srgbClr val="004A99"/>
            </a:solidFill>
            <a:miter lim="800000"/>
            <a:headEnd/>
            <a:tailEnd/>
          </a:ln>
        </p:spPr>
        <p:txBody>
          <a:bodyPr lIns="0" tIns="0" rIns="0" bIns="0">
            <a:spAutoFit/>
          </a:bodyPr>
          <a:lstStyle/>
          <a:p>
            <a:endParaRPr lang="fr-FR">
              <a:latin typeface="Calibri" pitchFamily="34" charset="0"/>
            </a:endParaRPr>
          </a:p>
        </p:txBody>
      </p:sp>
      <p:sp>
        <p:nvSpPr>
          <p:cNvPr id="15509" name="object 154"/>
          <p:cNvSpPr>
            <a:spLocks noChangeArrowheads="1"/>
          </p:cNvSpPr>
          <p:nvPr/>
        </p:nvSpPr>
        <p:spPr bwMode="auto">
          <a:xfrm>
            <a:off x="4910138" y="1690688"/>
            <a:ext cx="0" cy="508000"/>
          </a:xfrm>
          <a:custGeom>
            <a:avLst/>
            <a:gdLst>
              <a:gd name="T0" fmla="*/ 0 h 508000"/>
              <a:gd name="T1" fmla="*/ 508000 h 508000"/>
            </a:gdLst>
            <a:ahLst/>
            <a:cxnLst/>
            <a:rect l="0" t="T0" r="0" b="T1"/>
            <a:pathLst>
              <a:path h="508000">
                <a:moveTo>
                  <a:pt x="0" y="0"/>
                </a:moveTo>
                <a:lnTo>
                  <a:pt x="0" y="508000"/>
                </a:lnTo>
              </a:path>
            </a:pathLst>
          </a:custGeom>
          <a:noFill/>
          <a:ln w="33172">
            <a:solidFill>
              <a:srgbClr val="004A99"/>
            </a:solidFill>
            <a:miter lim="800000"/>
            <a:headEnd/>
            <a:tailEnd/>
          </a:ln>
        </p:spPr>
        <p:txBody>
          <a:bodyPr lIns="0" tIns="0" rIns="0" bIns="0">
            <a:spAutoFit/>
          </a:bodyPr>
          <a:lstStyle/>
          <a:p>
            <a:endParaRPr lang="fr-FR">
              <a:latin typeface="Calibri" pitchFamily="34" charset="0"/>
            </a:endParaRPr>
          </a:p>
        </p:txBody>
      </p:sp>
      <p:sp>
        <p:nvSpPr>
          <p:cNvPr id="15510" name="object 155"/>
          <p:cNvSpPr>
            <a:spLocks noChangeArrowheads="1"/>
          </p:cNvSpPr>
          <p:nvPr/>
        </p:nvSpPr>
        <p:spPr bwMode="auto">
          <a:xfrm>
            <a:off x="4410075" y="1727200"/>
            <a:ext cx="217488" cy="434975"/>
          </a:xfrm>
          <a:custGeom>
            <a:avLst/>
            <a:gdLst>
              <a:gd name="T0" fmla="*/ 0 w 217170"/>
              <a:gd name="T1" fmla="*/ 0 h 434975"/>
              <a:gd name="T2" fmla="*/ 217170 w 217170"/>
              <a:gd name="T3" fmla="*/ 434975 h 434975"/>
            </a:gdLst>
            <a:ahLst/>
            <a:cxnLst/>
            <a:rect l="T0" t="T1" r="T2" b="T3"/>
            <a:pathLst>
              <a:path w="217170" h="434975">
                <a:moveTo>
                  <a:pt x="0" y="434378"/>
                </a:moveTo>
                <a:lnTo>
                  <a:pt x="216750" y="434378"/>
                </a:lnTo>
                <a:lnTo>
                  <a:pt x="216750" y="0"/>
                </a:lnTo>
                <a:lnTo>
                  <a:pt x="0" y="0"/>
                </a:lnTo>
                <a:lnTo>
                  <a:pt x="0" y="434378"/>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15511" name="object 156"/>
          <p:cNvSpPr>
            <a:spLocks noChangeArrowheads="1"/>
          </p:cNvSpPr>
          <p:nvPr/>
        </p:nvSpPr>
        <p:spPr bwMode="auto">
          <a:xfrm>
            <a:off x="4652963" y="1727200"/>
            <a:ext cx="215900" cy="434975"/>
          </a:xfrm>
          <a:custGeom>
            <a:avLst/>
            <a:gdLst>
              <a:gd name="T0" fmla="*/ 0 w 217170"/>
              <a:gd name="T1" fmla="*/ 0 h 434975"/>
              <a:gd name="T2" fmla="*/ 217170 w 217170"/>
              <a:gd name="T3" fmla="*/ 434975 h 434975"/>
            </a:gdLst>
            <a:ahLst/>
            <a:cxnLst/>
            <a:rect l="T0" t="T1" r="T2" b="T3"/>
            <a:pathLst>
              <a:path w="217170" h="434975">
                <a:moveTo>
                  <a:pt x="0" y="434378"/>
                </a:moveTo>
                <a:lnTo>
                  <a:pt x="216750" y="434378"/>
                </a:lnTo>
                <a:lnTo>
                  <a:pt x="216750" y="0"/>
                </a:lnTo>
                <a:lnTo>
                  <a:pt x="0" y="0"/>
                </a:lnTo>
                <a:lnTo>
                  <a:pt x="0" y="434378"/>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15512" name="object 157"/>
          <p:cNvSpPr>
            <a:spLocks noChangeArrowheads="1"/>
          </p:cNvSpPr>
          <p:nvPr/>
        </p:nvSpPr>
        <p:spPr bwMode="auto">
          <a:xfrm>
            <a:off x="4689475" y="1795463"/>
            <a:ext cx="146050" cy="314325"/>
          </a:xfrm>
          <a:custGeom>
            <a:avLst/>
            <a:gdLst>
              <a:gd name="T0" fmla="*/ 0 w 147320"/>
              <a:gd name="T1" fmla="*/ 0 h 315594"/>
              <a:gd name="T2" fmla="*/ 147320 w 147320"/>
              <a:gd name="T3" fmla="*/ 315594 h 315594"/>
            </a:gdLst>
            <a:ahLst/>
            <a:cxnLst/>
            <a:rect l="T0" t="T1" r="T2" b="T3"/>
            <a:pathLst>
              <a:path w="147320" h="315594">
                <a:moveTo>
                  <a:pt x="75157" y="0"/>
                </a:moveTo>
                <a:lnTo>
                  <a:pt x="52119" y="31785"/>
                </a:lnTo>
                <a:lnTo>
                  <a:pt x="27222" y="68284"/>
                </a:lnTo>
                <a:lnTo>
                  <a:pt x="8473" y="106013"/>
                </a:lnTo>
                <a:lnTo>
                  <a:pt x="1221" y="145110"/>
                </a:lnTo>
                <a:lnTo>
                  <a:pt x="39" y="184431"/>
                </a:lnTo>
                <a:lnTo>
                  <a:pt x="0" y="200704"/>
                </a:lnTo>
                <a:lnTo>
                  <a:pt x="995" y="227755"/>
                </a:lnTo>
                <a:lnTo>
                  <a:pt x="8314" y="268503"/>
                </a:lnTo>
                <a:lnTo>
                  <a:pt x="29383" y="302591"/>
                </a:lnTo>
                <a:lnTo>
                  <a:pt x="67257" y="315350"/>
                </a:lnTo>
                <a:lnTo>
                  <a:pt x="77641" y="315067"/>
                </a:lnTo>
                <a:lnTo>
                  <a:pt x="118114" y="300805"/>
                </a:lnTo>
                <a:lnTo>
                  <a:pt x="140218" y="265468"/>
                </a:lnTo>
                <a:lnTo>
                  <a:pt x="147203" y="224364"/>
                </a:lnTo>
                <a:lnTo>
                  <a:pt x="146674" y="207562"/>
                </a:lnTo>
                <a:lnTo>
                  <a:pt x="138831" y="156590"/>
                </a:lnTo>
                <a:lnTo>
                  <a:pt x="124459" y="107500"/>
                </a:lnTo>
                <a:lnTo>
                  <a:pt x="107239" y="63804"/>
                </a:lnTo>
                <a:lnTo>
                  <a:pt x="90848" y="29011"/>
                </a:lnTo>
                <a:lnTo>
                  <a:pt x="75157"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13" name="object 158"/>
          <p:cNvSpPr>
            <a:spLocks noChangeArrowheads="1"/>
          </p:cNvSpPr>
          <p:nvPr/>
        </p:nvSpPr>
        <p:spPr bwMode="auto">
          <a:xfrm>
            <a:off x="4684713" y="1789113"/>
            <a:ext cx="155575" cy="325437"/>
          </a:xfrm>
          <a:custGeom>
            <a:avLst/>
            <a:gdLst>
              <a:gd name="T0" fmla="*/ 0 w 154939"/>
              <a:gd name="T1" fmla="*/ 0 h 325755"/>
              <a:gd name="T2" fmla="*/ 154939 w 154939"/>
              <a:gd name="T3" fmla="*/ 325755 h 325755"/>
            </a:gdLst>
            <a:ahLst/>
            <a:cxnLst/>
            <a:rect l="T0" t="T1" r="T2" b="T3"/>
            <a:pathLst>
              <a:path w="154939" h="325755">
                <a:moveTo>
                  <a:pt x="75812" y="4254"/>
                </a:moveTo>
                <a:lnTo>
                  <a:pt x="46814" y="51925"/>
                </a:lnTo>
                <a:lnTo>
                  <a:pt x="29456" y="89694"/>
                </a:lnTo>
                <a:lnTo>
                  <a:pt x="15426" y="126699"/>
                </a:lnTo>
                <a:lnTo>
                  <a:pt x="3343" y="174684"/>
                </a:lnTo>
                <a:lnTo>
                  <a:pt x="0" y="210615"/>
                </a:lnTo>
                <a:lnTo>
                  <a:pt x="282" y="226710"/>
                </a:lnTo>
                <a:lnTo>
                  <a:pt x="6923" y="273752"/>
                </a:lnTo>
                <a:lnTo>
                  <a:pt x="27230" y="309339"/>
                </a:lnTo>
                <a:lnTo>
                  <a:pt x="73580" y="325252"/>
                </a:lnTo>
                <a:lnTo>
                  <a:pt x="87654" y="324852"/>
                </a:lnTo>
                <a:lnTo>
                  <a:pt x="99331" y="323063"/>
                </a:lnTo>
                <a:lnTo>
                  <a:pt x="111337" y="318516"/>
                </a:lnTo>
                <a:lnTo>
                  <a:pt x="111617" y="318347"/>
                </a:lnTo>
                <a:lnTo>
                  <a:pt x="79539" y="318347"/>
                </a:lnTo>
                <a:lnTo>
                  <a:pt x="66417" y="317865"/>
                </a:lnTo>
                <a:lnTo>
                  <a:pt x="23490" y="294113"/>
                </a:lnTo>
                <a:lnTo>
                  <a:pt x="9321" y="250787"/>
                </a:lnTo>
                <a:lnTo>
                  <a:pt x="7012" y="221329"/>
                </a:lnTo>
                <a:lnTo>
                  <a:pt x="7365" y="206920"/>
                </a:lnTo>
                <a:lnTo>
                  <a:pt x="12393" y="165631"/>
                </a:lnTo>
                <a:lnTo>
                  <a:pt x="22051" y="127672"/>
                </a:lnTo>
                <a:lnTo>
                  <a:pt x="39182" y="83185"/>
                </a:lnTo>
                <a:lnTo>
                  <a:pt x="57034" y="47723"/>
                </a:lnTo>
                <a:lnTo>
                  <a:pt x="78353" y="12799"/>
                </a:lnTo>
                <a:lnTo>
                  <a:pt x="75635" y="8102"/>
                </a:lnTo>
                <a:lnTo>
                  <a:pt x="78619" y="6311"/>
                </a:lnTo>
                <a:lnTo>
                  <a:pt x="75812" y="4254"/>
                </a:lnTo>
                <a:close/>
              </a:path>
              <a:path w="154939" h="325755">
                <a:moveTo>
                  <a:pt x="78911" y="0"/>
                </a:moveTo>
                <a:lnTo>
                  <a:pt x="75812" y="4254"/>
                </a:lnTo>
                <a:lnTo>
                  <a:pt x="81438" y="8369"/>
                </a:lnTo>
                <a:lnTo>
                  <a:pt x="79292" y="11417"/>
                </a:lnTo>
                <a:lnTo>
                  <a:pt x="78353" y="12799"/>
                </a:lnTo>
                <a:lnTo>
                  <a:pt x="79018" y="13948"/>
                </a:lnTo>
                <a:lnTo>
                  <a:pt x="83133" y="21305"/>
                </a:lnTo>
                <a:lnTo>
                  <a:pt x="101751" y="57434"/>
                </a:lnTo>
                <a:lnTo>
                  <a:pt x="120416" y="100456"/>
                </a:lnTo>
                <a:lnTo>
                  <a:pt x="134329" y="139383"/>
                </a:lnTo>
                <a:lnTo>
                  <a:pt x="145686" y="186902"/>
                </a:lnTo>
                <a:lnTo>
                  <a:pt x="147592" y="210615"/>
                </a:lnTo>
                <a:lnTo>
                  <a:pt x="147121" y="228190"/>
                </a:lnTo>
                <a:lnTo>
                  <a:pt x="139829" y="272301"/>
                </a:lnTo>
                <a:lnTo>
                  <a:pt x="114851" y="308577"/>
                </a:lnTo>
                <a:lnTo>
                  <a:pt x="79539" y="318347"/>
                </a:lnTo>
                <a:lnTo>
                  <a:pt x="111617" y="318347"/>
                </a:lnTo>
                <a:lnTo>
                  <a:pt x="142974" y="280887"/>
                </a:lnTo>
                <a:lnTo>
                  <a:pt x="154005" y="232366"/>
                </a:lnTo>
                <a:lnTo>
                  <a:pt x="154623" y="218140"/>
                </a:lnTo>
                <a:lnTo>
                  <a:pt x="154224" y="205364"/>
                </a:lnTo>
                <a:lnTo>
                  <a:pt x="148795" y="166779"/>
                </a:lnTo>
                <a:lnTo>
                  <a:pt x="138529" y="128920"/>
                </a:lnTo>
                <a:lnTo>
                  <a:pt x="120672" y="82046"/>
                </a:lnTo>
                <a:lnTo>
                  <a:pt x="103460" y="45356"/>
                </a:lnTo>
                <a:lnTo>
                  <a:pt x="85274" y="10872"/>
                </a:lnTo>
                <a:lnTo>
                  <a:pt x="82415" y="5881"/>
                </a:lnTo>
                <a:lnTo>
                  <a:pt x="78911" y="0"/>
                </a:lnTo>
                <a:close/>
              </a:path>
              <a:path w="154939" h="325755">
                <a:moveTo>
                  <a:pt x="78619" y="6311"/>
                </a:moveTo>
                <a:lnTo>
                  <a:pt x="75635" y="8102"/>
                </a:lnTo>
                <a:lnTo>
                  <a:pt x="78353" y="12799"/>
                </a:lnTo>
                <a:lnTo>
                  <a:pt x="79292" y="11417"/>
                </a:lnTo>
                <a:lnTo>
                  <a:pt x="81438" y="8369"/>
                </a:lnTo>
                <a:lnTo>
                  <a:pt x="78619" y="6311"/>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14" name="object 159"/>
          <p:cNvSpPr>
            <a:spLocks noChangeArrowheads="1"/>
          </p:cNvSpPr>
          <p:nvPr/>
        </p:nvSpPr>
        <p:spPr bwMode="auto">
          <a:xfrm>
            <a:off x="4689475" y="1847850"/>
            <a:ext cx="147638" cy="263525"/>
          </a:xfrm>
          <a:custGeom>
            <a:avLst/>
            <a:gdLst>
              <a:gd name="T0" fmla="*/ 0 w 147954"/>
              <a:gd name="T1" fmla="*/ 0 h 263525"/>
              <a:gd name="T2" fmla="*/ 147954 w 147954"/>
              <a:gd name="T3" fmla="*/ 263525 h 263525"/>
            </a:gdLst>
            <a:ahLst/>
            <a:cxnLst/>
            <a:rect l="T0" t="T1" r="T2" b="T3"/>
            <a:pathLst>
              <a:path w="147954" h="263525">
                <a:moveTo>
                  <a:pt x="75142" y="0"/>
                </a:moveTo>
                <a:lnTo>
                  <a:pt x="48748" y="30453"/>
                </a:lnTo>
                <a:lnTo>
                  <a:pt x="22016" y="64181"/>
                </a:lnTo>
                <a:lnTo>
                  <a:pt x="4641" y="100079"/>
                </a:lnTo>
                <a:lnTo>
                  <a:pt x="138" y="144100"/>
                </a:lnTo>
                <a:lnTo>
                  <a:pt x="0" y="158738"/>
                </a:lnTo>
                <a:lnTo>
                  <a:pt x="1122" y="185005"/>
                </a:lnTo>
                <a:lnTo>
                  <a:pt x="9354" y="223658"/>
                </a:lnTo>
                <a:lnTo>
                  <a:pt x="32755" y="254102"/>
                </a:lnTo>
                <a:lnTo>
                  <a:pt x="73648" y="263355"/>
                </a:lnTo>
                <a:lnTo>
                  <a:pt x="83894" y="262966"/>
                </a:lnTo>
                <a:lnTo>
                  <a:pt x="125501" y="245553"/>
                </a:lnTo>
                <a:lnTo>
                  <a:pt x="145476" y="201740"/>
                </a:lnTo>
                <a:lnTo>
                  <a:pt x="147623" y="178607"/>
                </a:lnTo>
                <a:lnTo>
                  <a:pt x="146736" y="163022"/>
                </a:lnTo>
                <a:lnTo>
                  <a:pt x="135218" y="114717"/>
                </a:lnTo>
                <a:lnTo>
                  <a:pt x="115643" y="68579"/>
                </a:lnTo>
                <a:lnTo>
                  <a:pt x="94733" y="30382"/>
                </a:lnTo>
                <a:lnTo>
                  <a:pt x="751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515" name="object 160"/>
          <p:cNvSpPr>
            <a:spLocks noChangeArrowheads="1"/>
          </p:cNvSpPr>
          <p:nvPr/>
        </p:nvSpPr>
        <p:spPr bwMode="auto">
          <a:xfrm>
            <a:off x="4686300" y="1841500"/>
            <a:ext cx="153988" cy="271463"/>
          </a:xfrm>
          <a:custGeom>
            <a:avLst/>
            <a:gdLst>
              <a:gd name="T0" fmla="*/ 0 w 154304"/>
              <a:gd name="T1" fmla="*/ 0 h 271780"/>
              <a:gd name="T2" fmla="*/ 154304 w 154304"/>
              <a:gd name="T3" fmla="*/ 271780 h 271780"/>
            </a:gdLst>
            <a:ahLst/>
            <a:cxnLst/>
            <a:rect l="T0" t="T1" r="T2" b="T3"/>
            <a:pathLst>
              <a:path w="154304" h="271780">
                <a:moveTo>
                  <a:pt x="75869" y="3022"/>
                </a:moveTo>
                <a:lnTo>
                  <a:pt x="51030" y="36423"/>
                </a:lnTo>
                <a:lnTo>
                  <a:pt x="28408" y="75384"/>
                </a:lnTo>
                <a:lnTo>
                  <a:pt x="12965" y="110814"/>
                </a:lnTo>
                <a:lnTo>
                  <a:pt x="2733" y="148232"/>
                </a:lnTo>
                <a:lnTo>
                  <a:pt x="0" y="173850"/>
                </a:lnTo>
                <a:lnTo>
                  <a:pt x="353" y="190187"/>
                </a:lnTo>
                <a:lnTo>
                  <a:pt x="12333" y="240234"/>
                </a:lnTo>
                <a:lnTo>
                  <a:pt x="43672" y="266001"/>
                </a:lnTo>
                <a:lnTo>
                  <a:pt x="77937" y="271665"/>
                </a:lnTo>
                <a:lnTo>
                  <a:pt x="89532" y="271145"/>
                </a:lnTo>
                <a:lnTo>
                  <a:pt x="101948" y="269069"/>
                </a:lnTo>
                <a:lnTo>
                  <a:pt x="112737" y="265260"/>
                </a:lnTo>
                <a:lnTo>
                  <a:pt x="81453" y="265260"/>
                </a:lnTo>
                <a:lnTo>
                  <a:pt x="67312" y="264874"/>
                </a:lnTo>
                <a:lnTo>
                  <a:pt x="22804" y="244835"/>
                </a:lnTo>
                <a:lnTo>
                  <a:pt x="7162" y="197307"/>
                </a:lnTo>
                <a:lnTo>
                  <a:pt x="6373" y="184605"/>
                </a:lnTo>
                <a:lnTo>
                  <a:pt x="6864" y="170430"/>
                </a:lnTo>
                <a:lnTo>
                  <a:pt x="13746" y="130179"/>
                </a:lnTo>
                <a:lnTo>
                  <a:pt x="26540" y="93942"/>
                </a:lnTo>
                <a:lnTo>
                  <a:pt x="50294" y="49385"/>
                </a:lnTo>
                <a:lnTo>
                  <a:pt x="72579" y="17170"/>
                </a:lnTo>
                <a:lnTo>
                  <a:pt x="78037" y="10353"/>
                </a:lnTo>
                <a:lnTo>
                  <a:pt x="76478" y="8089"/>
                </a:lnTo>
                <a:lnTo>
                  <a:pt x="75678" y="6972"/>
                </a:lnTo>
                <a:lnTo>
                  <a:pt x="78269" y="5118"/>
                </a:lnTo>
                <a:lnTo>
                  <a:pt x="75869" y="3022"/>
                </a:lnTo>
                <a:close/>
              </a:path>
              <a:path w="154304" h="271780">
                <a:moveTo>
                  <a:pt x="78510" y="0"/>
                </a:moveTo>
                <a:lnTo>
                  <a:pt x="75869" y="3022"/>
                </a:lnTo>
                <a:lnTo>
                  <a:pt x="80669" y="7213"/>
                </a:lnTo>
                <a:lnTo>
                  <a:pt x="78523" y="9753"/>
                </a:lnTo>
                <a:lnTo>
                  <a:pt x="78037" y="10353"/>
                </a:lnTo>
                <a:lnTo>
                  <a:pt x="79596" y="12618"/>
                </a:lnTo>
                <a:lnTo>
                  <a:pt x="84668" y="20248"/>
                </a:lnTo>
                <a:lnTo>
                  <a:pt x="107270" y="57822"/>
                </a:lnTo>
                <a:lnTo>
                  <a:pt x="126998" y="98741"/>
                </a:lnTo>
                <a:lnTo>
                  <a:pt x="140724" y="135592"/>
                </a:lnTo>
                <a:lnTo>
                  <a:pt x="147238" y="168036"/>
                </a:lnTo>
                <a:lnTo>
                  <a:pt x="147072" y="185721"/>
                </a:lnTo>
                <a:lnTo>
                  <a:pt x="135148" y="236198"/>
                </a:lnTo>
                <a:lnTo>
                  <a:pt x="104347" y="261103"/>
                </a:lnTo>
                <a:lnTo>
                  <a:pt x="81453" y="265260"/>
                </a:lnTo>
                <a:lnTo>
                  <a:pt x="112737" y="265260"/>
                </a:lnTo>
                <a:lnTo>
                  <a:pt x="141958" y="237827"/>
                </a:lnTo>
                <a:lnTo>
                  <a:pt x="152607" y="199977"/>
                </a:lnTo>
                <a:lnTo>
                  <a:pt x="153746" y="188092"/>
                </a:lnTo>
                <a:lnTo>
                  <a:pt x="153300" y="174389"/>
                </a:lnTo>
                <a:lnTo>
                  <a:pt x="146643" y="134909"/>
                </a:lnTo>
                <a:lnTo>
                  <a:pt x="134194" y="98444"/>
                </a:lnTo>
                <a:lnTo>
                  <a:pt x="108741" y="47553"/>
                </a:lnTo>
                <a:lnTo>
                  <a:pt x="85493" y="9994"/>
                </a:lnTo>
                <a:lnTo>
                  <a:pt x="81777" y="4564"/>
                </a:lnTo>
                <a:lnTo>
                  <a:pt x="78510" y="0"/>
                </a:lnTo>
                <a:close/>
              </a:path>
              <a:path w="154304" h="271780">
                <a:moveTo>
                  <a:pt x="78269" y="5118"/>
                </a:moveTo>
                <a:lnTo>
                  <a:pt x="75678" y="6972"/>
                </a:lnTo>
                <a:lnTo>
                  <a:pt x="76478" y="8089"/>
                </a:lnTo>
                <a:lnTo>
                  <a:pt x="78037" y="10353"/>
                </a:lnTo>
                <a:lnTo>
                  <a:pt x="78523" y="9753"/>
                </a:lnTo>
                <a:lnTo>
                  <a:pt x="80669" y="7213"/>
                </a:lnTo>
                <a:lnTo>
                  <a:pt x="78269" y="5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16" name="object 161"/>
          <p:cNvSpPr>
            <a:spLocks noChangeArrowheads="1"/>
          </p:cNvSpPr>
          <p:nvPr/>
        </p:nvSpPr>
        <p:spPr bwMode="auto">
          <a:xfrm>
            <a:off x="4740275" y="2014538"/>
            <a:ext cx="44450" cy="95250"/>
          </a:xfrm>
          <a:custGeom>
            <a:avLst/>
            <a:gdLst>
              <a:gd name="T0" fmla="*/ 0 w 44450"/>
              <a:gd name="T1" fmla="*/ 0 h 96519"/>
              <a:gd name="T2" fmla="*/ 44450 w 44450"/>
              <a:gd name="T3" fmla="*/ 96519 h 96519"/>
            </a:gdLst>
            <a:ahLst/>
            <a:cxnLst/>
            <a:rect l="T0" t="T1" r="T2" b="T3"/>
            <a:pathLst>
              <a:path w="44450" h="96519">
                <a:moveTo>
                  <a:pt x="20922" y="0"/>
                </a:moveTo>
                <a:lnTo>
                  <a:pt x="1842" y="49426"/>
                </a:lnTo>
                <a:lnTo>
                  <a:pt x="0" y="65995"/>
                </a:lnTo>
                <a:lnTo>
                  <a:pt x="1100" y="81908"/>
                </a:lnTo>
                <a:lnTo>
                  <a:pt x="6256" y="89964"/>
                </a:lnTo>
                <a:lnTo>
                  <a:pt x="18631" y="96491"/>
                </a:lnTo>
                <a:lnTo>
                  <a:pt x="26313" y="95740"/>
                </a:lnTo>
                <a:lnTo>
                  <a:pt x="36600" y="90369"/>
                </a:lnTo>
                <a:lnTo>
                  <a:pt x="42220" y="80184"/>
                </a:lnTo>
                <a:lnTo>
                  <a:pt x="44244" y="65605"/>
                </a:lnTo>
                <a:lnTo>
                  <a:pt x="43737" y="47050"/>
                </a:lnTo>
                <a:lnTo>
                  <a:pt x="42190" y="38199"/>
                </a:lnTo>
                <a:lnTo>
                  <a:pt x="38719" y="29435"/>
                </a:lnTo>
                <a:lnTo>
                  <a:pt x="32054" y="17717"/>
                </a:lnTo>
                <a:lnTo>
                  <a:pt x="20922"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17" name="object 162"/>
          <p:cNvSpPr>
            <a:spLocks noChangeArrowheads="1"/>
          </p:cNvSpPr>
          <p:nvPr/>
        </p:nvSpPr>
        <p:spPr bwMode="auto">
          <a:xfrm>
            <a:off x="4737100" y="2006600"/>
            <a:ext cx="50800" cy="107950"/>
          </a:xfrm>
          <a:custGeom>
            <a:avLst/>
            <a:gdLst>
              <a:gd name="T0" fmla="*/ 0 w 51435"/>
              <a:gd name="T1" fmla="*/ 0 h 107950"/>
              <a:gd name="T2" fmla="*/ 51435 w 51435"/>
              <a:gd name="T3" fmla="*/ 107950 h 107950"/>
            </a:gdLst>
            <a:ahLst/>
            <a:cxnLst/>
            <a:rect l="T0" t="T1" r="T2" b="T3"/>
            <a:pathLst>
              <a:path w="51435" h="107950">
                <a:moveTo>
                  <a:pt x="24690" y="0"/>
                </a:moveTo>
                <a:lnTo>
                  <a:pt x="6068" y="38756"/>
                </a:lnTo>
                <a:lnTo>
                  <a:pt x="0" y="63660"/>
                </a:lnTo>
                <a:lnTo>
                  <a:pt x="1531" y="80086"/>
                </a:lnTo>
                <a:lnTo>
                  <a:pt x="5552" y="91614"/>
                </a:lnTo>
                <a:lnTo>
                  <a:pt x="15051" y="104622"/>
                </a:lnTo>
                <a:lnTo>
                  <a:pt x="21134" y="107480"/>
                </a:lnTo>
                <a:lnTo>
                  <a:pt x="21871" y="107480"/>
                </a:lnTo>
                <a:lnTo>
                  <a:pt x="21871" y="100787"/>
                </a:lnTo>
                <a:lnTo>
                  <a:pt x="22669" y="100785"/>
                </a:lnTo>
                <a:lnTo>
                  <a:pt x="18848" y="98869"/>
                </a:lnTo>
                <a:lnTo>
                  <a:pt x="14759" y="93624"/>
                </a:lnTo>
                <a:lnTo>
                  <a:pt x="9581" y="84409"/>
                </a:lnTo>
                <a:lnTo>
                  <a:pt x="6686" y="70395"/>
                </a:lnTo>
                <a:lnTo>
                  <a:pt x="7853" y="57622"/>
                </a:lnTo>
                <a:lnTo>
                  <a:pt x="22366" y="18148"/>
                </a:lnTo>
                <a:lnTo>
                  <a:pt x="24786" y="13505"/>
                </a:lnTo>
                <a:lnTo>
                  <a:pt x="22773" y="9855"/>
                </a:lnTo>
                <a:lnTo>
                  <a:pt x="21871" y="8331"/>
                </a:lnTo>
                <a:lnTo>
                  <a:pt x="24741" y="6604"/>
                </a:lnTo>
                <a:lnTo>
                  <a:pt x="28590" y="6604"/>
                </a:lnTo>
                <a:lnTo>
                  <a:pt x="27612" y="4877"/>
                </a:lnTo>
                <a:lnTo>
                  <a:pt x="24690" y="0"/>
                </a:lnTo>
                <a:close/>
              </a:path>
              <a:path w="51435" h="107950">
                <a:moveTo>
                  <a:pt x="28590" y="6604"/>
                </a:moveTo>
                <a:lnTo>
                  <a:pt x="24741" y="6604"/>
                </a:lnTo>
                <a:lnTo>
                  <a:pt x="27649" y="8280"/>
                </a:lnTo>
                <a:lnTo>
                  <a:pt x="25338" y="12446"/>
                </a:lnTo>
                <a:lnTo>
                  <a:pt x="24786" y="13505"/>
                </a:lnTo>
                <a:lnTo>
                  <a:pt x="27543" y="18504"/>
                </a:lnTo>
                <a:lnTo>
                  <a:pt x="34318" y="32219"/>
                </a:lnTo>
                <a:lnTo>
                  <a:pt x="44559" y="70395"/>
                </a:lnTo>
                <a:lnTo>
                  <a:pt x="44655" y="80886"/>
                </a:lnTo>
                <a:lnTo>
                  <a:pt x="43372" y="88226"/>
                </a:lnTo>
                <a:lnTo>
                  <a:pt x="22669" y="100785"/>
                </a:lnTo>
                <a:lnTo>
                  <a:pt x="23281" y="101092"/>
                </a:lnTo>
                <a:lnTo>
                  <a:pt x="21871" y="104127"/>
                </a:lnTo>
                <a:lnTo>
                  <a:pt x="21871" y="107480"/>
                </a:lnTo>
                <a:lnTo>
                  <a:pt x="27535" y="107480"/>
                </a:lnTo>
                <a:lnTo>
                  <a:pt x="32310" y="106540"/>
                </a:lnTo>
                <a:lnTo>
                  <a:pt x="42292" y="101942"/>
                </a:lnTo>
                <a:lnTo>
                  <a:pt x="46242" y="97066"/>
                </a:lnTo>
                <a:lnTo>
                  <a:pt x="48427" y="91389"/>
                </a:lnTo>
                <a:lnTo>
                  <a:pt x="50649" y="85699"/>
                </a:lnTo>
                <a:lnTo>
                  <a:pt x="51240" y="80086"/>
                </a:lnTo>
                <a:lnTo>
                  <a:pt x="51221" y="66636"/>
                </a:lnTo>
                <a:lnTo>
                  <a:pt x="51013" y="63660"/>
                </a:lnTo>
                <a:lnTo>
                  <a:pt x="48879" y="51937"/>
                </a:lnTo>
                <a:lnTo>
                  <a:pt x="44684" y="39479"/>
                </a:lnTo>
                <a:lnTo>
                  <a:pt x="39471" y="27420"/>
                </a:lnTo>
                <a:lnTo>
                  <a:pt x="31174" y="11162"/>
                </a:lnTo>
                <a:lnTo>
                  <a:pt x="28590" y="6604"/>
                </a:lnTo>
                <a:close/>
              </a:path>
              <a:path w="51435" h="107950">
                <a:moveTo>
                  <a:pt x="22669" y="100785"/>
                </a:moveTo>
                <a:lnTo>
                  <a:pt x="21871" y="100787"/>
                </a:lnTo>
                <a:lnTo>
                  <a:pt x="21871" y="104127"/>
                </a:lnTo>
                <a:lnTo>
                  <a:pt x="23104" y="101473"/>
                </a:lnTo>
                <a:lnTo>
                  <a:pt x="23281" y="101092"/>
                </a:lnTo>
                <a:lnTo>
                  <a:pt x="22669" y="100785"/>
                </a:lnTo>
                <a:close/>
              </a:path>
              <a:path w="51435" h="107950">
                <a:moveTo>
                  <a:pt x="24741" y="6604"/>
                </a:moveTo>
                <a:lnTo>
                  <a:pt x="21871" y="8331"/>
                </a:lnTo>
                <a:lnTo>
                  <a:pt x="22773" y="9855"/>
                </a:lnTo>
                <a:lnTo>
                  <a:pt x="24786" y="13505"/>
                </a:lnTo>
                <a:lnTo>
                  <a:pt x="25338" y="12446"/>
                </a:lnTo>
                <a:lnTo>
                  <a:pt x="27649" y="8280"/>
                </a:lnTo>
                <a:lnTo>
                  <a:pt x="24741" y="6604"/>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18" name="object 163"/>
          <p:cNvSpPr>
            <a:spLocks noChangeArrowheads="1"/>
          </p:cNvSpPr>
          <p:nvPr/>
        </p:nvSpPr>
        <p:spPr bwMode="auto">
          <a:xfrm>
            <a:off x="4651375" y="1728788"/>
            <a:ext cx="219075" cy="434975"/>
          </a:xfrm>
          <a:custGeom>
            <a:avLst/>
            <a:gdLst>
              <a:gd name="T0" fmla="*/ 0 w 219075"/>
              <a:gd name="T1" fmla="*/ 0 h 434975"/>
              <a:gd name="T2" fmla="*/ 219075 w 219075"/>
              <a:gd name="T3" fmla="*/ 434975 h 434975"/>
            </a:gdLst>
            <a:ahLst/>
            <a:cxnLst/>
            <a:rect l="T0" t="T1" r="T2" b="T3"/>
            <a:pathLst>
              <a:path w="219075" h="434975">
                <a:moveTo>
                  <a:pt x="4775" y="0"/>
                </a:moveTo>
                <a:lnTo>
                  <a:pt x="0" y="2349"/>
                </a:lnTo>
                <a:lnTo>
                  <a:pt x="213956" y="434860"/>
                </a:lnTo>
                <a:lnTo>
                  <a:pt x="218719" y="432511"/>
                </a:lnTo>
                <a:lnTo>
                  <a:pt x="477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19" name="object 164"/>
          <p:cNvSpPr>
            <a:spLocks noChangeArrowheads="1"/>
          </p:cNvSpPr>
          <p:nvPr/>
        </p:nvSpPr>
        <p:spPr bwMode="auto">
          <a:xfrm>
            <a:off x="4652963" y="1728788"/>
            <a:ext cx="217487" cy="431800"/>
          </a:xfrm>
          <a:custGeom>
            <a:avLst/>
            <a:gdLst>
              <a:gd name="T0" fmla="*/ 0 w 217170"/>
              <a:gd name="T1" fmla="*/ 0 h 433069"/>
              <a:gd name="T2" fmla="*/ 217170 w 217170"/>
              <a:gd name="T3" fmla="*/ 433069 h 433069"/>
            </a:gdLst>
            <a:ahLst/>
            <a:cxnLst/>
            <a:rect l="T0" t="T1" r="T2" b="T3"/>
            <a:pathLst>
              <a:path w="217170" h="433069">
                <a:moveTo>
                  <a:pt x="211886" y="0"/>
                </a:moveTo>
                <a:lnTo>
                  <a:pt x="0" y="430301"/>
                </a:lnTo>
                <a:lnTo>
                  <a:pt x="4775" y="432650"/>
                </a:lnTo>
                <a:lnTo>
                  <a:pt x="216662" y="2349"/>
                </a:lnTo>
                <a:lnTo>
                  <a:pt x="21188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20" name="object 165"/>
          <p:cNvSpPr>
            <a:spLocks noChangeArrowheads="1"/>
          </p:cNvSpPr>
          <p:nvPr/>
        </p:nvSpPr>
        <p:spPr bwMode="auto">
          <a:xfrm>
            <a:off x="4449763" y="1766888"/>
            <a:ext cx="142875" cy="361950"/>
          </a:xfrm>
          <a:custGeom>
            <a:avLst/>
            <a:gdLst>
              <a:gd name="T0" fmla="*/ 0 w 142239"/>
              <a:gd name="T1" fmla="*/ 0 h 361950"/>
              <a:gd name="T2" fmla="*/ 142239 w 142239"/>
              <a:gd name="T3" fmla="*/ 361950 h 361950"/>
            </a:gdLst>
            <a:ahLst/>
            <a:cxnLst/>
            <a:rect l="T0" t="T1" r="T2" b="T3"/>
            <a:pathLst>
              <a:path w="142239" h="361950">
                <a:moveTo>
                  <a:pt x="50545" y="273253"/>
                </a:moveTo>
                <a:lnTo>
                  <a:pt x="63182" y="361708"/>
                </a:lnTo>
                <a:lnTo>
                  <a:pt x="106204" y="298526"/>
                </a:lnTo>
                <a:lnTo>
                  <a:pt x="91605" y="298526"/>
                </a:lnTo>
                <a:lnTo>
                  <a:pt x="92431" y="295376"/>
                </a:lnTo>
                <a:lnTo>
                  <a:pt x="67919" y="295376"/>
                </a:lnTo>
                <a:lnTo>
                  <a:pt x="63988" y="293897"/>
                </a:lnTo>
                <a:lnTo>
                  <a:pt x="55235" y="278415"/>
                </a:lnTo>
                <a:lnTo>
                  <a:pt x="50545" y="273253"/>
                </a:lnTo>
                <a:close/>
              </a:path>
              <a:path w="142239" h="361950">
                <a:moveTo>
                  <a:pt x="113728" y="285889"/>
                </a:moveTo>
                <a:lnTo>
                  <a:pt x="91605" y="298526"/>
                </a:lnTo>
                <a:lnTo>
                  <a:pt x="106204" y="298526"/>
                </a:lnTo>
                <a:lnTo>
                  <a:pt x="113728" y="287477"/>
                </a:lnTo>
                <a:lnTo>
                  <a:pt x="113728" y="285889"/>
                </a:lnTo>
                <a:close/>
              </a:path>
              <a:path w="142239" h="361950">
                <a:moveTo>
                  <a:pt x="127236" y="162687"/>
                </a:moveTo>
                <a:lnTo>
                  <a:pt x="86880" y="162687"/>
                </a:lnTo>
                <a:lnTo>
                  <a:pt x="67919" y="293789"/>
                </a:lnTo>
                <a:lnTo>
                  <a:pt x="67919" y="295376"/>
                </a:lnTo>
                <a:lnTo>
                  <a:pt x="92431" y="295376"/>
                </a:lnTo>
                <a:lnTo>
                  <a:pt x="127236" y="162687"/>
                </a:lnTo>
                <a:close/>
              </a:path>
              <a:path w="142239" h="361950">
                <a:moveTo>
                  <a:pt x="61607" y="0"/>
                </a:moveTo>
                <a:lnTo>
                  <a:pt x="60020" y="0"/>
                </a:lnTo>
                <a:lnTo>
                  <a:pt x="0" y="206921"/>
                </a:lnTo>
                <a:lnTo>
                  <a:pt x="0" y="210083"/>
                </a:lnTo>
                <a:lnTo>
                  <a:pt x="86880" y="162687"/>
                </a:lnTo>
                <a:lnTo>
                  <a:pt x="127236" y="162687"/>
                </a:lnTo>
                <a:lnTo>
                  <a:pt x="128062" y="159537"/>
                </a:lnTo>
                <a:lnTo>
                  <a:pt x="47383" y="159537"/>
                </a:lnTo>
                <a:lnTo>
                  <a:pt x="115137" y="2933"/>
                </a:lnTo>
                <a:lnTo>
                  <a:pt x="110734" y="2070"/>
                </a:lnTo>
                <a:lnTo>
                  <a:pt x="100343" y="1292"/>
                </a:lnTo>
                <a:lnTo>
                  <a:pt x="83967" y="602"/>
                </a:lnTo>
                <a:lnTo>
                  <a:pt x="61607" y="0"/>
                </a:lnTo>
                <a:close/>
              </a:path>
              <a:path w="142239" h="361950">
                <a:moveTo>
                  <a:pt x="142151" y="105829"/>
                </a:moveTo>
                <a:lnTo>
                  <a:pt x="47383" y="159537"/>
                </a:lnTo>
                <a:lnTo>
                  <a:pt x="128062" y="159537"/>
                </a:lnTo>
                <a:lnTo>
                  <a:pt x="142151" y="105829"/>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21" name="object 166"/>
          <p:cNvSpPr>
            <a:spLocks noChangeArrowheads="1"/>
          </p:cNvSpPr>
          <p:nvPr/>
        </p:nvSpPr>
        <p:spPr bwMode="auto">
          <a:xfrm>
            <a:off x="4411663" y="1728788"/>
            <a:ext cx="217487" cy="431800"/>
          </a:xfrm>
          <a:custGeom>
            <a:avLst/>
            <a:gdLst>
              <a:gd name="T0" fmla="*/ 0 w 217804"/>
              <a:gd name="T1" fmla="*/ 0 h 431800"/>
              <a:gd name="T2" fmla="*/ 217804 w 217804"/>
              <a:gd name="T3" fmla="*/ 431800 h 431800"/>
            </a:gdLst>
            <a:ahLst/>
            <a:cxnLst/>
            <a:rect l="T0" t="T1" r="T2" b="T3"/>
            <a:pathLst>
              <a:path w="217804" h="431800">
                <a:moveTo>
                  <a:pt x="4762" y="0"/>
                </a:moveTo>
                <a:lnTo>
                  <a:pt x="0" y="2349"/>
                </a:lnTo>
                <a:lnTo>
                  <a:pt x="212572" y="431622"/>
                </a:lnTo>
                <a:lnTo>
                  <a:pt x="217335" y="429272"/>
                </a:lnTo>
                <a:lnTo>
                  <a:pt x="476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22" name="object 167"/>
          <p:cNvSpPr>
            <a:spLocks noChangeArrowheads="1"/>
          </p:cNvSpPr>
          <p:nvPr/>
        </p:nvSpPr>
        <p:spPr bwMode="auto">
          <a:xfrm>
            <a:off x="4413250" y="1728788"/>
            <a:ext cx="212725" cy="433387"/>
          </a:xfrm>
          <a:custGeom>
            <a:avLst/>
            <a:gdLst>
              <a:gd name="T0" fmla="*/ 0 w 213360"/>
              <a:gd name="T1" fmla="*/ 0 h 433069"/>
              <a:gd name="T2" fmla="*/ 213360 w 213360"/>
              <a:gd name="T3" fmla="*/ 433069 h 433069"/>
            </a:gdLst>
            <a:ahLst/>
            <a:cxnLst/>
            <a:rect l="T0" t="T1" r="T2" b="T3"/>
            <a:pathLst>
              <a:path w="213360" h="433069">
                <a:moveTo>
                  <a:pt x="208254" y="0"/>
                </a:moveTo>
                <a:lnTo>
                  <a:pt x="0" y="430301"/>
                </a:lnTo>
                <a:lnTo>
                  <a:pt x="4787" y="432625"/>
                </a:lnTo>
                <a:lnTo>
                  <a:pt x="213042" y="2311"/>
                </a:lnTo>
                <a:lnTo>
                  <a:pt x="20825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23" name="object 168"/>
          <p:cNvSpPr>
            <a:spLocks noChangeArrowheads="1"/>
          </p:cNvSpPr>
          <p:nvPr/>
        </p:nvSpPr>
        <p:spPr bwMode="auto">
          <a:xfrm>
            <a:off x="4370388" y="2427288"/>
            <a:ext cx="541337" cy="541337"/>
          </a:xfrm>
          <a:prstGeom prst="rect">
            <a:avLst/>
          </a:prstGeom>
          <a:blipFill dpi="0" rotWithShape="1">
            <a:blip r:embed="rId3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24" name="object 169"/>
          <p:cNvSpPr>
            <a:spLocks noChangeArrowheads="1"/>
          </p:cNvSpPr>
          <p:nvPr/>
        </p:nvSpPr>
        <p:spPr bwMode="auto">
          <a:xfrm>
            <a:off x="4338638" y="2411413"/>
            <a:ext cx="604837" cy="557212"/>
          </a:xfrm>
          <a:prstGeom prst="rect">
            <a:avLst/>
          </a:prstGeom>
          <a:blipFill dpi="0" rotWithShape="1">
            <a:blip r:embed="rId3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25" name="object 170"/>
          <p:cNvSpPr>
            <a:spLocks noChangeArrowheads="1"/>
          </p:cNvSpPr>
          <p:nvPr/>
        </p:nvSpPr>
        <p:spPr bwMode="auto">
          <a:xfrm>
            <a:off x="4486275" y="2657475"/>
            <a:ext cx="309563" cy="165100"/>
          </a:xfrm>
          <a:prstGeom prst="rect">
            <a:avLst/>
          </a:prstGeom>
          <a:blipFill dpi="0" rotWithShape="1">
            <a:blip r:embed="rId4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26" name="object 171"/>
          <p:cNvSpPr>
            <a:spLocks noChangeArrowheads="1"/>
          </p:cNvSpPr>
          <p:nvPr/>
        </p:nvSpPr>
        <p:spPr bwMode="auto">
          <a:xfrm>
            <a:off x="4459288" y="2654300"/>
            <a:ext cx="363537" cy="212725"/>
          </a:xfrm>
          <a:prstGeom prst="rect">
            <a:avLst/>
          </a:prstGeom>
          <a:blipFill dpi="0" rotWithShape="1">
            <a:blip r:embed="rId4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27" name="object 172"/>
          <p:cNvSpPr>
            <a:spLocks noChangeArrowheads="1"/>
          </p:cNvSpPr>
          <p:nvPr/>
        </p:nvSpPr>
        <p:spPr bwMode="auto">
          <a:xfrm>
            <a:off x="4478338" y="2463800"/>
            <a:ext cx="117475" cy="109538"/>
          </a:xfrm>
          <a:prstGeom prst="rect">
            <a:avLst/>
          </a:prstGeom>
          <a:blipFill dpi="0" rotWithShape="1">
            <a:blip r:embed="rId4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73" name="object 173"/>
          <p:cNvSpPr txBox="1"/>
          <p:nvPr/>
        </p:nvSpPr>
        <p:spPr>
          <a:xfrm>
            <a:off x="4548188" y="2689225"/>
            <a:ext cx="90487" cy="71438"/>
          </a:xfrm>
          <a:prstGeom prst="rect">
            <a:avLst/>
          </a:prstGeom>
        </p:spPr>
        <p:txBody>
          <a:bodyPr lIns="0" tIns="0" rIns="0" bIns="0">
            <a:spAutoFit/>
          </a:bodyPr>
          <a:lstStyle/>
          <a:p>
            <a:pPr marL="12700" fontAlgn="auto">
              <a:spcBef>
                <a:spcPts val="0"/>
              </a:spcBef>
              <a:spcAft>
                <a:spcPts val="0"/>
              </a:spcAft>
              <a:defRPr/>
            </a:pPr>
            <a:r>
              <a:rPr sz="350" spc="5" dirty="0">
                <a:solidFill>
                  <a:srgbClr val="91D4F2"/>
                </a:solidFill>
                <a:latin typeface="OCR A Std"/>
                <a:cs typeface="OCR A Std"/>
              </a:rPr>
              <a:t>FM</a:t>
            </a:r>
            <a:endParaRPr sz="350">
              <a:latin typeface="OCR A Std"/>
              <a:cs typeface="OCR A Std"/>
            </a:endParaRPr>
          </a:p>
        </p:txBody>
      </p:sp>
      <p:sp>
        <p:nvSpPr>
          <p:cNvPr id="15529" name="object 174"/>
          <p:cNvSpPr>
            <a:spLocks noChangeArrowheads="1"/>
          </p:cNvSpPr>
          <p:nvPr/>
        </p:nvSpPr>
        <p:spPr bwMode="auto">
          <a:xfrm>
            <a:off x="5895975" y="1668463"/>
            <a:ext cx="539750" cy="541337"/>
          </a:xfrm>
          <a:prstGeom prst="rect">
            <a:avLst/>
          </a:prstGeom>
          <a:blipFill dpi="0" rotWithShape="1">
            <a:blip r:embed="rId4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30" name="object 175"/>
          <p:cNvSpPr>
            <a:spLocks noChangeArrowheads="1"/>
          </p:cNvSpPr>
          <p:nvPr/>
        </p:nvSpPr>
        <p:spPr bwMode="auto">
          <a:xfrm>
            <a:off x="5880100" y="2206625"/>
            <a:ext cx="571500" cy="0"/>
          </a:xfrm>
          <a:custGeom>
            <a:avLst/>
            <a:gdLst>
              <a:gd name="T0" fmla="*/ 0 w 572770"/>
              <a:gd name="T1" fmla="*/ 572770 w 572770"/>
            </a:gdLst>
            <a:ahLst/>
            <a:cxnLst/>
            <a:rect l="T0" t="0" r="T1" b="0"/>
            <a:pathLst>
              <a:path w="572770">
                <a:moveTo>
                  <a:pt x="0" y="0"/>
                </a:moveTo>
                <a:lnTo>
                  <a:pt x="572325" y="0"/>
                </a:lnTo>
              </a:path>
            </a:pathLst>
          </a:custGeom>
          <a:noFill/>
          <a:ln w="30480">
            <a:solidFill>
              <a:srgbClr val="004A99"/>
            </a:solidFill>
            <a:miter lim="800000"/>
            <a:headEnd/>
            <a:tailEnd/>
          </a:ln>
        </p:spPr>
        <p:txBody>
          <a:bodyPr lIns="0" tIns="0" rIns="0" bIns="0">
            <a:spAutoFit/>
          </a:bodyPr>
          <a:lstStyle/>
          <a:p>
            <a:endParaRPr lang="fr-FR">
              <a:latin typeface="Calibri" pitchFamily="34" charset="0"/>
            </a:endParaRPr>
          </a:p>
        </p:txBody>
      </p:sp>
      <p:sp>
        <p:nvSpPr>
          <p:cNvPr id="15531" name="object 176"/>
          <p:cNvSpPr>
            <a:spLocks noChangeArrowheads="1"/>
          </p:cNvSpPr>
          <p:nvPr/>
        </p:nvSpPr>
        <p:spPr bwMode="auto">
          <a:xfrm>
            <a:off x="5880100" y="2200275"/>
            <a:ext cx="539750" cy="0"/>
          </a:xfrm>
          <a:custGeom>
            <a:avLst/>
            <a:gdLst>
              <a:gd name="T0" fmla="*/ 0 w 541020"/>
              <a:gd name="T1" fmla="*/ 541020 w 541020"/>
            </a:gdLst>
            <a:ahLst/>
            <a:cxnLst/>
            <a:rect l="T0" t="0" r="T1" b="0"/>
            <a:pathLst>
              <a:path w="541020">
                <a:moveTo>
                  <a:pt x="0" y="0"/>
                </a:moveTo>
                <a:lnTo>
                  <a:pt x="540651" y="0"/>
                </a:lnTo>
              </a:path>
            </a:pathLst>
          </a:custGeom>
          <a:noFill/>
          <a:ln w="17780">
            <a:solidFill>
              <a:srgbClr val="004A99"/>
            </a:solidFill>
            <a:miter lim="800000"/>
            <a:headEnd/>
            <a:tailEnd/>
          </a:ln>
        </p:spPr>
        <p:txBody>
          <a:bodyPr lIns="0" tIns="0" rIns="0" bIns="0">
            <a:spAutoFit/>
          </a:bodyPr>
          <a:lstStyle/>
          <a:p>
            <a:endParaRPr lang="fr-FR">
              <a:latin typeface="Calibri" pitchFamily="34" charset="0"/>
            </a:endParaRPr>
          </a:p>
        </p:txBody>
      </p:sp>
      <p:sp>
        <p:nvSpPr>
          <p:cNvPr id="15532" name="object 177"/>
          <p:cNvSpPr>
            <a:spLocks noChangeArrowheads="1"/>
          </p:cNvSpPr>
          <p:nvPr/>
        </p:nvSpPr>
        <p:spPr bwMode="auto">
          <a:xfrm>
            <a:off x="5895975" y="1682750"/>
            <a:ext cx="0" cy="508000"/>
          </a:xfrm>
          <a:custGeom>
            <a:avLst/>
            <a:gdLst>
              <a:gd name="T0" fmla="*/ 0 h 508000"/>
              <a:gd name="T1" fmla="*/ 508000 h 508000"/>
            </a:gdLst>
            <a:ahLst/>
            <a:cxnLst/>
            <a:rect l="0" t="T0" r="0" b="T1"/>
            <a:pathLst>
              <a:path h="508000">
                <a:moveTo>
                  <a:pt x="0" y="0"/>
                </a:moveTo>
                <a:lnTo>
                  <a:pt x="0" y="508000"/>
                </a:lnTo>
              </a:path>
            </a:pathLst>
          </a:custGeom>
          <a:noFill/>
          <a:ln w="33185">
            <a:solidFill>
              <a:srgbClr val="004A99"/>
            </a:solidFill>
            <a:miter lim="800000"/>
            <a:headEnd/>
            <a:tailEnd/>
          </a:ln>
        </p:spPr>
        <p:txBody>
          <a:bodyPr lIns="0" tIns="0" rIns="0" bIns="0">
            <a:spAutoFit/>
          </a:bodyPr>
          <a:lstStyle/>
          <a:p>
            <a:endParaRPr lang="fr-FR">
              <a:latin typeface="Calibri" pitchFamily="34" charset="0"/>
            </a:endParaRPr>
          </a:p>
        </p:txBody>
      </p:sp>
      <p:sp>
        <p:nvSpPr>
          <p:cNvPr id="15533" name="object 178"/>
          <p:cNvSpPr>
            <a:spLocks noChangeArrowheads="1"/>
          </p:cNvSpPr>
          <p:nvPr/>
        </p:nvSpPr>
        <p:spPr bwMode="auto">
          <a:xfrm>
            <a:off x="5880100" y="1666875"/>
            <a:ext cx="571500" cy="0"/>
          </a:xfrm>
          <a:custGeom>
            <a:avLst/>
            <a:gdLst>
              <a:gd name="T0" fmla="*/ 0 w 572770"/>
              <a:gd name="T1" fmla="*/ 572770 w 572770"/>
            </a:gdLst>
            <a:ahLst/>
            <a:cxnLst/>
            <a:rect l="T0" t="0" r="T1" b="0"/>
            <a:pathLst>
              <a:path w="572770">
                <a:moveTo>
                  <a:pt x="0" y="0"/>
                </a:moveTo>
                <a:lnTo>
                  <a:pt x="572325" y="0"/>
                </a:lnTo>
              </a:path>
            </a:pathLst>
          </a:custGeom>
          <a:noFill/>
          <a:ln w="33020">
            <a:solidFill>
              <a:srgbClr val="004A99"/>
            </a:solidFill>
            <a:miter lim="800000"/>
            <a:headEnd/>
            <a:tailEnd/>
          </a:ln>
        </p:spPr>
        <p:txBody>
          <a:bodyPr lIns="0" tIns="0" rIns="0" bIns="0">
            <a:spAutoFit/>
          </a:bodyPr>
          <a:lstStyle/>
          <a:p>
            <a:endParaRPr lang="fr-FR">
              <a:latin typeface="Calibri" pitchFamily="34" charset="0"/>
            </a:endParaRPr>
          </a:p>
        </p:txBody>
      </p:sp>
      <p:sp>
        <p:nvSpPr>
          <p:cNvPr id="15534" name="object 179"/>
          <p:cNvSpPr>
            <a:spLocks noChangeArrowheads="1"/>
          </p:cNvSpPr>
          <p:nvPr/>
        </p:nvSpPr>
        <p:spPr bwMode="auto">
          <a:xfrm>
            <a:off x="6435725" y="1682750"/>
            <a:ext cx="0" cy="508000"/>
          </a:xfrm>
          <a:custGeom>
            <a:avLst/>
            <a:gdLst>
              <a:gd name="T0" fmla="*/ 0 h 508000"/>
              <a:gd name="T1" fmla="*/ 508000 h 508000"/>
            </a:gdLst>
            <a:ahLst/>
            <a:cxnLst/>
            <a:rect l="0" t="T0" r="0" b="T1"/>
            <a:pathLst>
              <a:path h="508000">
                <a:moveTo>
                  <a:pt x="0" y="0"/>
                </a:moveTo>
                <a:lnTo>
                  <a:pt x="0" y="508000"/>
                </a:lnTo>
              </a:path>
            </a:pathLst>
          </a:custGeom>
          <a:noFill/>
          <a:ln w="32943">
            <a:solidFill>
              <a:srgbClr val="004A99"/>
            </a:solidFill>
            <a:miter lim="800000"/>
            <a:headEnd/>
            <a:tailEnd/>
          </a:ln>
        </p:spPr>
        <p:txBody>
          <a:bodyPr lIns="0" tIns="0" rIns="0" bIns="0">
            <a:spAutoFit/>
          </a:bodyPr>
          <a:lstStyle/>
          <a:p>
            <a:endParaRPr lang="fr-FR">
              <a:latin typeface="Calibri" pitchFamily="34" charset="0"/>
            </a:endParaRPr>
          </a:p>
        </p:txBody>
      </p:sp>
      <p:sp>
        <p:nvSpPr>
          <p:cNvPr id="15535" name="object 180"/>
          <p:cNvSpPr>
            <a:spLocks noChangeArrowheads="1"/>
          </p:cNvSpPr>
          <p:nvPr/>
        </p:nvSpPr>
        <p:spPr bwMode="auto">
          <a:xfrm>
            <a:off x="5911850" y="1682750"/>
            <a:ext cx="508000" cy="509588"/>
          </a:xfrm>
          <a:custGeom>
            <a:avLst/>
            <a:gdLst>
              <a:gd name="T0" fmla="*/ 0 w 509270"/>
              <a:gd name="T1" fmla="*/ 0 h 509269"/>
              <a:gd name="T2" fmla="*/ 509270 w 509270"/>
              <a:gd name="T3" fmla="*/ 509269 h 509269"/>
            </a:gdLst>
            <a:ahLst/>
            <a:cxnLst/>
            <a:rect l="T0" t="T1" r="T2" b="T3"/>
            <a:pathLst>
              <a:path w="509270" h="509269">
                <a:moveTo>
                  <a:pt x="508736" y="0"/>
                </a:moveTo>
                <a:lnTo>
                  <a:pt x="0" y="0"/>
                </a:lnTo>
                <a:lnTo>
                  <a:pt x="0" y="508736"/>
                </a:lnTo>
                <a:lnTo>
                  <a:pt x="508736" y="508736"/>
                </a:lnTo>
                <a:lnTo>
                  <a:pt x="508736" y="0"/>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15536" name="object 181"/>
          <p:cNvSpPr>
            <a:spLocks noChangeArrowheads="1"/>
          </p:cNvSpPr>
          <p:nvPr/>
        </p:nvSpPr>
        <p:spPr bwMode="auto">
          <a:xfrm>
            <a:off x="5997575" y="2039938"/>
            <a:ext cx="50800" cy="49212"/>
          </a:xfrm>
          <a:custGeom>
            <a:avLst/>
            <a:gdLst>
              <a:gd name="T0" fmla="*/ 0 w 51435"/>
              <a:gd name="T1" fmla="*/ 0 h 48894"/>
              <a:gd name="T2" fmla="*/ 51435 w 51435"/>
              <a:gd name="T3" fmla="*/ 48894 h 48894"/>
            </a:gdLst>
            <a:ahLst/>
            <a:cxnLst/>
            <a:rect l="T0" t="T1" r="T2" b="T3"/>
            <a:pathLst>
              <a:path w="51435" h="48894">
                <a:moveTo>
                  <a:pt x="16638" y="0"/>
                </a:moveTo>
                <a:lnTo>
                  <a:pt x="7113" y="6372"/>
                </a:lnTo>
                <a:lnTo>
                  <a:pt x="1116" y="18206"/>
                </a:lnTo>
                <a:lnTo>
                  <a:pt x="0" y="35611"/>
                </a:lnTo>
                <a:lnTo>
                  <a:pt x="7147" y="43873"/>
                </a:lnTo>
                <a:lnTo>
                  <a:pt x="19667" y="48649"/>
                </a:lnTo>
                <a:lnTo>
                  <a:pt x="37967" y="48710"/>
                </a:lnTo>
                <a:lnTo>
                  <a:pt x="47674" y="39090"/>
                </a:lnTo>
                <a:lnTo>
                  <a:pt x="51371" y="25501"/>
                </a:lnTo>
                <a:lnTo>
                  <a:pt x="50603" y="19217"/>
                </a:lnTo>
                <a:lnTo>
                  <a:pt x="44789" y="8782"/>
                </a:lnTo>
                <a:lnTo>
                  <a:pt x="33410" y="1894"/>
                </a:lnTo>
                <a:lnTo>
                  <a:pt x="1663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37" name="object 182"/>
          <p:cNvSpPr>
            <a:spLocks noChangeArrowheads="1"/>
          </p:cNvSpPr>
          <p:nvPr/>
        </p:nvSpPr>
        <p:spPr bwMode="auto">
          <a:xfrm>
            <a:off x="6159500" y="1981200"/>
            <a:ext cx="176213" cy="106363"/>
          </a:xfrm>
          <a:custGeom>
            <a:avLst/>
            <a:gdLst>
              <a:gd name="T0" fmla="*/ 0 w 175895"/>
              <a:gd name="T1" fmla="*/ 0 h 106680"/>
              <a:gd name="T2" fmla="*/ 175895 w 175895"/>
              <a:gd name="T3" fmla="*/ 106680 h 106680"/>
            </a:gdLst>
            <a:ahLst/>
            <a:cxnLst/>
            <a:rect l="T0" t="T1" r="T2" b="T3"/>
            <a:pathLst>
              <a:path w="175895" h="106680">
                <a:moveTo>
                  <a:pt x="129139" y="0"/>
                </a:moveTo>
                <a:lnTo>
                  <a:pt x="95598" y="7302"/>
                </a:lnTo>
                <a:lnTo>
                  <a:pt x="0" y="77946"/>
                </a:lnTo>
                <a:lnTo>
                  <a:pt x="2263" y="91839"/>
                </a:lnTo>
                <a:lnTo>
                  <a:pt x="5174" y="105285"/>
                </a:lnTo>
                <a:lnTo>
                  <a:pt x="175710" y="106121"/>
                </a:lnTo>
                <a:lnTo>
                  <a:pt x="164077" y="83819"/>
                </a:lnTo>
                <a:lnTo>
                  <a:pt x="75583" y="83819"/>
                </a:lnTo>
                <a:lnTo>
                  <a:pt x="157092" y="62864"/>
                </a:lnTo>
                <a:lnTo>
                  <a:pt x="12913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38" name="object 183"/>
          <p:cNvSpPr>
            <a:spLocks noChangeArrowheads="1"/>
          </p:cNvSpPr>
          <p:nvPr/>
        </p:nvSpPr>
        <p:spPr bwMode="auto">
          <a:xfrm>
            <a:off x="6056313" y="1992313"/>
            <a:ext cx="177800" cy="95250"/>
          </a:xfrm>
          <a:custGeom>
            <a:avLst/>
            <a:gdLst>
              <a:gd name="T0" fmla="*/ 0 w 178435"/>
              <a:gd name="T1" fmla="*/ 0 h 95250"/>
              <a:gd name="T2" fmla="*/ 178435 w 178435"/>
              <a:gd name="T3" fmla="*/ 95250 h 95250"/>
            </a:gdLst>
            <a:ahLst/>
            <a:cxnLst/>
            <a:rect l="T0" t="T1" r="T2" b="T3"/>
            <a:pathLst>
              <a:path w="178435" h="95250">
                <a:moveTo>
                  <a:pt x="178269" y="0"/>
                </a:moveTo>
                <a:lnTo>
                  <a:pt x="18618" y="34696"/>
                </a:lnTo>
                <a:lnTo>
                  <a:pt x="0" y="60324"/>
                </a:lnTo>
                <a:lnTo>
                  <a:pt x="0" y="95237"/>
                </a:lnTo>
                <a:lnTo>
                  <a:pt x="45212" y="95237"/>
                </a:lnTo>
                <a:lnTo>
                  <a:pt x="39992" y="77876"/>
                </a:lnTo>
                <a:lnTo>
                  <a:pt x="48463" y="75349"/>
                </a:lnTo>
                <a:lnTo>
                  <a:pt x="95652" y="75349"/>
                </a:lnTo>
                <a:lnTo>
                  <a:pt x="92837" y="63144"/>
                </a:lnTo>
                <a:lnTo>
                  <a:pt x="178269" y="0"/>
                </a:lnTo>
                <a:close/>
              </a:path>
              <a:path w="178435" h="95250">
                <a:moveTo>
                  <a:pt x="95652" y="75349"/>
                </a:moveTo>
                <a:lnTo>
                  <a:pt x="48463" y="75349"/>
                </a:lnTo>
                <a:lnTo>
                  <a:pt x="54432" y="95237"/>
                </a:lnTo>
                <a:lnTo>
                  <a:pt x="100241" y="95237"/>
                </a:lnTo>
                <a:lnTo>
                  <a:pt x="95652" y="7534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39" name="object 184"/>
          <p:cNvSpPr>
            <a:spLocks noChangeArrowheads="1"/>
          </p:cNvSpPr>
          <p:nvPr/>
        </p:nvSpPr>
        <p:spPr bwMode="auto">
          <a:xfrm>
            <a:off x="5926138" y="1911350"/>
            <a:ext cx="479425" cy="61913"/>
          </a:xfrm>
          <a:custGeom>
            <a:avLst/>
            <a:gdLst>
              <a:gd name="T0" fmla="*/ 0 w 478154"/>
              <a:gd name="T1" fmla="*/ 0 h 61594"/>
              <a:gd name="T2" fmla="*/ 478154 w 478154"/>
              <a:gd name="T3" fmla="*/ 61594 h 61594"/>
            </a:gdLst>
            <a:ahLst/>
            <a:cxnLst/>
            <a:rect l="T0" t="T1" r="T2" b="T3"/>
            <a:pathLst>
              <a:path w="478154" h="61594">
                <a:moveTo>
                  <a:pt x="477710" y="0"/>
                </a:moveTo>
                <a:lnTo>
                  <a:pt x="111099" y="0"/>
                </a:lnTo>
                <a:lnTo>
                  <a:pt x="0" y="61467"/>
                </a:lnTo>
                <a:lnTo>
                  <a:pt x="370319" y="61467"/>
                </a:lnTo>
                <a:lnTo>
                  <a:pt x="47771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540" name="object 185"/>
          <p:cNvSpPr>
            <a:spLocks noChangeArrowheads="1"/>
          </p:cNvSpPr>
          <p:nvPr/>
        </p:nvSpPr>
        <p:spPr bwMode="auto">
          <a:xfrm>
            <a:off x="5934075" y="1971675"/>
            <a:ext cx="0" cy="136525"/>
          </a:xfrm>
          <a:custGeom>
            <a:avLst/>
            <a:gdLst>
              <a:gd name="T0" fmla="*/ 0 h 135889"/>
              <a:gd name="T1" fmla="*/ 135889 h 135889"/>
            </a:gdLst>
            <a:ahLst/>
            <a:cxnLst/>
            <a:rect l="0" t="T0" r="0" b="T1"/>
            <a:pathLst>
              <a:path h="135889">
                <a:moveTo>
                  <a:pt x="0" y="0"/>
                </a:moveTo>
                <a:lnTo>
                  <a:pt x="0" y="135686"/>
                </a:lnTo>
              </a:path>
            </a:pathLst>
          </a:custGeom>
          <a:noFill/>
          <a:ln w="17386">
            <a:solidFill>
              <a:srgbClr val="FFFFFF"/>
            </a:solidFill>
            <a:miter lim="800000"/>
            <a:headEnd/>
            <a:tailEnd/>
          </a:ln>
        </p:spPr>
        <p:txBody>
          <a:bodyPr lIns="0" tIns="0" rIns="0" bIns="0">
            <a:spAutoFit/>
          </a:bodyPr>
          <a:lstStyle/>
          <a:p>
            <a:endParaRPr lang="fr-FR">
              <a:latin typeface="Calibri" pitchFamily="34" charset="0"/>
            </a:endParaRPr>
          </a:p>
        </p:txBody>
      </p:sp>
      <p:sp>
        <p:nvSpPr>
          <p:cNvPr id="15541" name="object 186"/>
          <p:cNvSpPr>
            <a:spLocks noChangeArrowheads="1"/>
          </p:cNvSpPr>
          <p:nvPr/>
        </p:nvSpPr>
        <p:spPr bwMode="auto">
          <a:xfrm>
            <a:off x="6288088" y="1971675"/>
            <a:ext cx="0" cy="136525"/>
          </a:xfrm>
          <a:custGeom>
            <a:avLst/>
            <a:gdLst>
              <a:gd name="T0" fmla="*/ 0 h 135889"/>
              <a:gd name="T1" fmla="*/ 135889 h 135889"/>
            </a:gdLst>
            <a:ahLst/>
            <a:cxnLst/>
            <a:rect l="0" t="T0" r="0" b="T1"/>
            <a:pathLst>
              <a:path h="135889">
                <a:moveTo>
                  <a:pt x="0" y="0"/>
                </a:moveTo>
                <a:lnTo>
                  <a:pt x="0" y="135686"/>
                </a:lnTo>
              </a:path>
            </a:pathLst>
          </a:custGeom>
          <a:noFill/>
          <a:ln w="17398">
            <a:solidFill>
              <a:srgbClr val="FFFFFF"/>
            </a:solidFill>
            <a:miter lim="800000"/>
            <a:headEnd/>
            <a:tailEnd/>
          </a:ln>
        </p:spPr>
        <p:txBody>
          <a:bodyPr lIns="0" tIns="0" rIns="0" bIns="0">
            <a:spAutoFit/>
          </a:bodyPr>
          <a:lstStyle/>
          <a:p>
            <a:endParaRPr lang="fr-FR">
              <a:latin typeface="Calibri" pitchFamily="34" charset="0"/>
            </a:endParaRPr>
          </a:p>
        </p:txBody>
      </p:sp>
      <p:sp>
        <p:nvSpPr>
          <p:cNvPr id="15542" name="object 187"/>
          <p:cNvSpPr>
            <a:spLocks noChangeArrowheads="1"/>
          </p:cNvSpPr>
          <p:nvPr/>
        </p:nvSpPr>
        <p:spPr bwMode="auto">
          <a:xfrm>
            <a:off x="6396038" y="1911350"/>
            <a:ext cx="0" cy="136525"/>
          </a:xfrm>
          <a:custGeom>
            <a:avLst/>
            <a:gdLst>
              <a:gd name="T0" fmla="*/ 0 h 135889"/>
              <a:gd name="T1" fmla="*/ 135889 h 135889"/>
            </a:gdLst>
            <a:ahLst/>
            <a:cxnLst/>
            <a:rect l="0" t="T0" r="0" b="T1"/>
            <a:pathLst>
              <a:path h="135889">
                <a:moveTo>
                  <a:pt x="0" y="0"/>
                </a:moveTo>
                <a:lnTo>
                  <a:pt x="0" y="135699"/>
                </a:lnTo>
              </a:path>
            </a:pathLst>
          </a:custGeom>
          <a:noFill/>
          <a:ln w="17397">
            <a:solidFill>
              <a:srgbClr val="FFFFFF"/>
            </a:solidFill>
            <a:miter lim="800000"/>
            <a:headEnd/>
            <a:tailEnd/>
          </a:ln>
        </p:spPr>
        <p:txBody>
          <a:bodyPr lIns="0" tIns="0" rIns="0" bIns="0">
            <a:spAutoFit/>
          </a:bodyPr>
          <a:lstStyle/>
          <a:p>
            <a:endParaRPr lang="fr-FR">
              <a:latin typeface="Calibri" pitchFamily="34" charset="0"/>
            </a:endParaRPr>
          </a:p>
        </p:txBody>
      </p:sp>
      <p:sp>
        <p:nvSpPr>
          <p:cNvPr id="15543" name="object 188"/>
          <p:cNvSpPr>
            <a:spLocks noChangeArrowheads="1"/>
          </p:cNvSpPr>
          <p:nvPr/>
        </p:nvSpPr>
        <p:spPr bwMode="auto">
          <a:xfrm>
            <a:off x="6137275" y="1746250"/>
            <a:ext cx="74613" cy="130175"/>
          </a:xfrm>
          <a:custGeom>
            <a:avLst/>
            <a:gdLst>
              <a:gd name="T0" fmla="*/ 0 w 74295"/>
              <a:gd name="T1" fmla="*/ 0 h 130810"/>
              <a:gd name="T2" fmla="*/ 74295 w 74295"/>
              <a:gd name="T3" fmla="*/ 130810 h 130810"/>
            </a:gdLst>
            <a:ahLst/>
            <a:cxnLst/>
            <a:rect l="T0" t="T1" r="T2" b="T3"/>
            <a:pathLst>
              <a:path w="74295" h="130810">
                <a:moveTo>
                  <a:pt x="0" y="75196"/>
                </a:moveTo>
                <a:lnTo>
                  <a:pt x="0" y="93649"/>
                </a:lnTo>
                <a:lnTo>
                  <a:pt x="36982" y="130632"/>
                </a:lnTo>
                <a:lnTo>
                  <a:pt x="61950" y="105664"/>
                </a:lnTo>
                <a:lnTo>
                  <a:pt x="30416" y="105664"/>
                </a:lnTo>
                <a:lnTo>
                  <a:pt x="0" y="75196"/>
                </a:lnTo>
                <a:close/>
              </a:path>
              <a:path w="74295" h="130810">
                <a:moveTo>
                  <a:pt x="43548" y="0"/>
                </a:moveTo>
                <a:lnTo>
                  <a:pt x="30416" y="0"/>
                </a:lnTo>
                <a:lnTo>
                  <a:pt x="30416" y="105664"/>
                </a:lnTo>
                <a:lnTo>
                  <a:pt x="43548" y="105664"/>
                </a:lnTo>
                <a:lnTo>
                  <a:pt x="43548" y="0"/>
                </a:lnTo>
                <a:close/>
              </a:path>
              <a:path w="74295" h="130810">
                <a:moveTo>
                  <a:pt x="73964" y="75196"/>
                </a:moveTo>
                <a:lnTo>
                  <a:pt x="43548" y="105664"/>
                </a:lnTo>
                <a:lnTo>
                  <a:pt x="61950" y="105664"/>
                </a:lnTo>
                <a:lnTo>
                  <a:pt x="73964" y="93649"/>
                </a:lnTo>
                <a:lnTo>
                  <a:pt x="73964" y="75196"/>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44" name="object 189"/>
          <p:cNvSpPr>
            <a:spLocks noChangeArrowheads="1"/>
          </p:cNvSpPr>
          <p:nvPr/>
        </p:nvSpPr>
        <p:spPr bwMode="auto">
          <a:xfrm>
            <a:off x="6130925" y="1738313"/>
            <a:ext cx="88900" cy="149225"/>
          </a:xfrm>
          <a:custGeom>
            <a:avLst/>
            <a:gdLst>
              <a:gd name="T0" fmla="*/ 0 w 89535"/>
              <a:gd name="T1" fmla="*/ 0 h 149225"/>
              <a:gd name="T2" fmla="*/ 89535 w 89535"/>
              <a:gd name="T3" fmla="*/ 149225 h 149225"/>
            </a:gdLst>
            <a:ahLst/>
            <a:cxnLst/>
            <a:rect l="T0" t="T1" r="T2" b="T3"/>
            <a:pathLst>
              <a:path w="89535" h="149225">
                <a:moveTo>
                  <a:pt x="12763" y="95846"/>
                </a:moveTo>
                <a:lnTo>
                  <a:pt x="2184" y="106426"/>
                </a:lnTo>
                <a:lnTo>
                  <a:pt x="44462" y="148704"/>
                </a:lnTo>
                <a:lnTo>
                  <a:pt x="61945" y="131216"/>
                </a:lnTo>
                <a:lnTo>
                  <a:pt x="43535" y="131216"/>
                </a:lnTo>
                <a:lnTo>
                  <a:pt x="43535" y="129372"/>
                </a:lnTo>
                <a:lnTo>
                  <a:pt x="15328" y="101130"/>
                </a:lnTo>
                <a:lnTo>
                  <a:pt x="14960" y="101130"/>
                </a:lnTo>
                <a:lnTo>
                  <a:pt x="14960" y="100761"/>
                </a:lnTo>
                <a:lnTo>
                  <a:pt x="17680" y="100761"/>
                </a:lnTo>
                <a:lnTo>
                  <a:pt x="12763" y="95846"/>
                </a:lnTo>
                <a:close/>
              </a:path>
              <a:path w="89535" h="149225">
                <a:moveTo>
                  <a:pt x="43535" y="129372"/>
                </a:moveTo>
                <a:lnTo>
                  <a:pt x="43535" y="131216"/>
                </a:lnTo>
                <a:lnTo>
                  <a:pt x="44456" y="130294"/>
                </a:lnTo>
                <a:lnTo>
                  <a:pt x="43535" y="129372"/>
                </a:lnTo>
                <a:close/>
              </a:path>
              <a:path w="89535" h="149225">
                <a:moveTo>
                  <a:pt x="44456" y="130294"/>
                </a:moveTo>
                <a:lnTo>
                  <a:pt x="43535" y="131216"/>
                </a:lnTo>
                <a:lnTo>
                  <a:pt x="45377" y="131216"/>
                </a:lnTo>
                <a:lnTo>
                  <a:pt x="44456" y="130294"/>
                </a:lnTo>
                <a:close/>
              </a:path>
              <a:path w="89535" h="149225">
                <a:moveTo>
                  <a:pt x="45377" y="129372"/>
                </a:moveTo>
                <a:lnTo>
                  <a:pt x="44456" y="130294"/>
                </a:lnTo>
                <a:lnTo>
                  <a:pt x="45377" y="131216"/>
                </a:lnTo>
                <a:lnTo>
                  <a:pt x="45377" y="129372"/>
                </a:lnTo>
                <a:close/>
              </a:path>
              <a:path w="89535" h="149225">
                <a:moveTo>
                  <a:pt x="73952" y="100761"/>
                </a:moveTo>
                <a:lnTo>
                  <a:pt x="45377" y="129372"/>
                </a:lnTo>
                <a:lnTo>
                  <a:pt x="45377" y="131216"/>
                </a:lnTo>
                <a:lnTo>
                  <a:pt x="61945" y="131216"/>
                </a:lnTo>
                <a:lnTo>
                  <a:pt x="88925" y="104228"/>
                </a:lnTo>
                <a:lnTo>
                  <a:pt x="88925" y="101130"/>
                </a:lnTo>
                <a:lnTo>
                  <a:pt x="73952" y="101130"/>
                </a:lnTo>
                <a:lnTo>
                  <a:pt x="73952" y="100761"/>
                </a:lnTo>
                <a:close/>
              </a:path>
              <a:path w="89535" h="149225">
                <a:moveTo>
                  <a:pt x="43535" y="126606"/>
                </a:moveTo>
                <a:lnTo>
                  <a:pt x="43535" y="129372"/>
                </a:lnTo>
                <a:lnTo>
                  <a:pt x="44456" y="130294"/>
                </a:lnTo>
                <a:lnTo>
                  <a:pt x="45377" y="129372"/>
                </a:lnTo>
                <a:lnTo>
                  <a:pt x="45377" y="127533"/>
                </a:lnTo>
                <a:lnTo>
                  <a:pt x="44462" y="127533"/>
                </a:lnTo>
                <a:lnTo>
                  <a:pt x="43535" y="126606"/>
                </a:lnTo>
                <a:close/>
              </a:path>
              <a:path w="89535" h="149225">
                <a:moveTo>
                  <a:pt x="17680" y="100761"/>
                </a:moveTo>
                <a:lnTo>
                  <a:pt x="14960" y="100761"/>
                </a:lnTo>
                <a:lnTo>
                  <a:pt x="43535" y="129372"/>
                </a:lnTo>
                <a:lnTo>
                  <a:pt x="43535" y="126606"/>
                </a:lnTo>
                <a:lnTo>
                  <a:pt x="17680" y="100761"/>
                </a:lnTo>
                <a:close/>
              </a:path>
              <a:path w="89535" h="149225">
                <a:moveTo>
                  <a:pt x="76149" y="95846"/>
                </a:moveTo>
                <a:lnTo>
                  <a:pt x="45389" y="126606"/>
                </a:lnTo>
                <a:lnTo>
                  <a:pt x="45377" y="129372"/>
                </a:lnTo>
                <a:lnTo>
                  <a:pt x="73952" y="100761"/>
                </a:lnTo>
                <a:lnTo>
                  <a:pt x="81075" y="100761"/>
                </a:lnTo>
                <a:lnTo>
                  <a:pt x="76149" y="95846"/>
                </a:lnTo>
                <a:close/>
              </a:path>
              <a:path w="89535" h="149225">
                <a:moveTo>
                  <a:pt x="51028" y="7480"/>
                </a:moveTo>
                <a:lnTo>
                  <a:pt x="43535" y="7480"/>
                </a:lnTo>
                <a:lnTo>
                  <a:pt x="43547" y="126619"/>
                </a:lnTo>
                <a:lnTo>
                  <a:pt x="44462" y="127533"/>
                </a:lnTo>
                <a:lnTo>
                  <a:pt x="45377" y="126619"/>
                </a:lnTo>
                <a:lnTo>
                  <a:pt x="45377" y="14960"/>
                </a:lnTo>
                <a:lnTo>
                  <a:pt x="51028" y="14960"/>
                </a:lnTo>
                <a:lnTo>
                  <a:pt x="51028" y="7480"/>
                </a:lnTo>
                <a:close/>
              </a:path>
              <a:path w="89535" h="149225">
                <a:moveTo>
                  <a:pt x="45377" y="126619"/>
                </a:moveTo>
                <a:lnTo>
                  <a:pt x="44462" y="127533"/>
                </a:lnTo>
                <a:lnTo>
                  <a:pt x="45377" y="127533"/>
                </a:lnTo>
                <a:lnTo>
                  <a:pt x="45377" y="126619"/>
                </a:lnTo>
                <a:close/>
              </a:path>
              <a:path w="89535" h="149225">
                <a:moveTo>
                  <a:pt x="58508" y="7480"/>
                </a:moveTo>
                <a:lnTo>
                  <a:pt x="51028" y="7480"/>
                </a:lnTo>
                <a:lnTo>
                  <a:pt x="51028" y="14960"/>
                </a:lnTo>
                <a:lnTo>
                  <a:pt x="45377" y="14960"/>
                </a:lnTo>
                <a:lnTo>
                  <a:pt x="45377" y="126619"/>
                </a:lnTo>
                <a:lnTo>
                  <a:pt x="76149" y="95846"/>
                </a:lnTo>
                <a:lnTo>
                  <a:pt x="88925" y="95846"/>
                </a:lnTo>
                <a:lnTo>
                  <a:pt x="88925" y="95059"/>
                </a:lnTo>
                <a:lnTo>
                  <a:pt x="58508" y="95059"/>
                </a:lnTo>
                <a:lnTo>
                  <a:pt x="58508" y="7480"/>
                </a:lnTo>
                <a:close/>
              </a:path>
              <a:path w="89535" h="149225">
                <a:moveTo>
                  <a:pt x="43535" y="95846"/>
                </a:moveTo>
                <a:lnTo>
                  <a:pt x="12763" y="95846"/>
                </a:lnTo>
                <a:lnTo>
                  <a:pt x="43535" y="126606"/>
                </a:lnTo>
                <a:lnTo>
                  <a:pt x="43535" y="95846"/>
                </a:lnTo>
                <a:close/>
              </a:path>
              <a:path w="89535" h="149225">
                <a:moveTo>
                  <a:pt x="0" y="64604"/>
                </a:moveTo>
                <a:lnTo>
                  <a:pt x="0" y="104228"/>
                </a:lnTo>
                <a:lnTo>
                  <a:pt x="2184" y="106426"/>
                </a:lnTo>
                <a:lnTo>
                  <a:pt x="12763" y="95846"/>
                </a:lnTo>
                <a:lnTo>
                  <a:pt x="43535" y="95846"/>
                </a:lnTo>
                <a:lnTo>
                  <a:pt x="43535" y="95059"/>
                </a:lnTo>
                <a:lnTo>
                  <a:pt x="30416" y="95059"/>
                </a:lnTo>
                <a:lnTo>
                  <a:pt x="0" y="64604"/>
                </a:lnTo>
                <a:close/>
              </a:path>
              <a:path w="89535" h="149225">
                <a:moveTo>
                  <a:pt x="14960" y="100761"/>
                </a:moveTo>
                <a:lnTo>
                  <a:pt x="14960" y="101130"/>
                </a:lnTo>
                <a:lnTo>
                  <a:pt x="15328" y="101130"/>
                </a:lnTo>
                <a:lnTo>
                  <a:pt x="14960" y="100761"/>
                </a:lnTo>
                <a:close/>
              </a:path>
              <a:path w="89535" h="149225">
                <a:moveTo>
                  <a:pt x="81075" y="100761"/>
                </a:moveTo>
                <a:lnTo>
                  <a:pt x="73952" y="100761"/>
                </a:lnTo>
                <a:lnTo>
                  <a:pt x="73952" y="101130"/>
                </a:lnTo>
                <a:lnTo>
                  <a:pt x="81445" y="101130"/>
                </a:lnTo>
                <a:lnTo>
                  <a:pt x="81075" y="100761"/>
                </a:lnTo>
                <a:close/>
              </a:path>
              <a:path w="89535" h="149225">
                <a:moveTo>
                  <a:pt x="88925" y="95846"/>
                </a:moveTo>
                <a:lnTo>
                  <a:pt x="76149" y="95846"/>
                </a:lnTo>
                <a:lnTo>
                  <a:pt x="81445" y="101130"/>
                </a:lnTo>
                <a:lnTo>
                  <a:pt x="88925" y="101130"/>
                </a:lnTo>
                <a:lnTo>
                  <a:pt x="88925" y="95846"/>
                </a:lnTo>
                <a:close/>
              </a:path>
              <a:path w="89535" h="149225">
                <a:moveTo>
                  <a:pt x="58508" y="0"/>
                </a:moveTo>
                <a:lnTo>
                  <a:pt x="30416" y="0"/>
                </a:lnTo>
                <a:lnTo>
                  <a:pt x="30416" y="95059"/>
                </a:lnTo>
                <a:lnTo>
                  <a:pt x="43535" y="95059"/>
                </a:lnTo>
                <a:lnTo>
                  <a:pt x="43535" y="7480"/>
                </a:lnTo>
                <a:lnTo>
                  <a:pt x="58508" y="7480"/>
                </a:lnTo>
                <a:lnTo>
                  <a:pt x="58508" y="0"/>
                </a:lnTo>
                <a:close/>
              </a:path>
              <a:path w="89535" h="149225">
                <a:moveTo>
                  <a:pt x="88925" y="64604"/>
                </a:moveTo>
                <a:lnTo>
                  <a:pt x="58508" y="95059"/>
                </a:lnTo>
                <a:lnTo>
                  <a:pt x="88925" y="95059"/>
                </a:lnTo>
                <a:lnTo>
                  <a:pt x="88925" y="64604"/>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45" name="object 190"/>
          <p:cNvSpPr>
            <a:spLocks noChangeArrowheads="1"/>
          </p:cNvSpPr>
          <p:nvPr/>
        </p:nvSpPr>
        <p:spPr bwMode="auto">
          <a:xfrm>
            <a:off x="5894388" y="2425700"/>
            <a:ext cx="539750" cy="541338"/>
          </a:xfrm>
          <a:prstGeom prst="rect">
            <a:avLst/>
          </a:prstGeom>
          <a:blipFill dpi="0" rotWithShape="1">
            <a:blip r:embed="rId3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46" name="object 191"/>
          <p:cNvSpPr>
            <a:spLocks noChangeArrowheads="1"/>
          </p:cNvSpPr>
          <p:nvPr/>
        </p:nvSpPr>
        <p:spPr bwMode="auto">
          <a:xfrm>
            <a:off x="5878513" y="2957513"/>
            <a:ext cx="571500" cy="0"/>
          </a:xfrm>
          <a:custGeom>
            <a:avLst/>
            <a:gdLst>
              <a:gd name="T0" fmla="*/ 0 w 572770"/>
              <a:gd name="T1" fmla="*/ 572770 w 572770"/>
            </a:gdLst>
            <a:ahLst/>
            <a:cxnLst/>
            <a:rect l="T0" t="0" r="T1" b="0"/>
            <a:pathLst>
              <a:path w="572770">
                <a:moveTo>
                  <a:pt x="0" y="0"/>
                </a:moveTo>
                <a:lnTo>
                  <a:pt x="572554" y="0"/>
                </a:lnTo>
              </a:path>
            </a:pathLst>
          </a:custGeom>
          <a:noFill/>
          <a:ln w="17779">
            <a:solidFill>
              <a:srgbClr val="004A99"/>
            </a:solidFill>
            <a:miter lim="800000"/>
            <a:headEnd/>
            <a:tailEnd/>
          </a:ln>
        </p:spPr>
        <p:txBody>
          <a:bodyPr lIns="0" tIns="0" rIns="0" bIns="0">
            <a:spAutoFit/>
          </a:bodyPr>
          <a:lstStyle/>
          <a:p>
            <a:endParaRPr lang="fr-FR">
              <a:latin typeface="Calibri" pitchFamily="34" charset="0"/>
            </a:endParaRPr>
          </a:p>
        </p:txBody>
      </p:sp>
      <p:sp>
        <p:nvSpPr>
          <p:cNvPr id="15547" name="object 192"/>
          <p:cNvSpPr>
            <a:spLocks noChangeArrowheads="1"/>
          </p:cNvSpPr>
          <p:nvPr/>
        </p:nvSpPr>
        <p:spPr bwMode="auto">
          <a:xfrm>
            <a:off x="5894388" y="2441575"/>
            <a:ext cx="0" cy="508000"/>
          </a:xfrm>
          <a:custGeom>
            <a:avLst/>
            <a:gdLst>
              <a:gd name="T0" fmla="*/ 0 h 508000"/>
              <a:gd name="T1" fmla="*/ 508000 h 508000"/>
            </a:gdLst>
            <a:ahLst/>
            <a:cxnLst/>
            <a:rect l="0" t="T0" r="0" b="T1"/>
            <a:pathLst>
              <a:path h="508000">
                <a:moveTo>
                  <a:pt x="0" y="0"/>
                </a:moveTo>
                <a:lnTo>
                  <a:pt x="0" y="508000"/>
                </a:lnTo>
              </a:path>
            </a:pathLst>
          </a:custGeom>
          <a:noFill/>
          <a:ln w="33185">
            <a:solidFill>
              <a:srgbClr val="004A99"/>
            </a:solidFill>
            <a:miter lim="800000"/>
            <a:headEnd/>
            <a:tailEnd/>
          </a:ln>
        </p:spPr>
        <p:txBody>
          <a:bodyPr lIns="0" tIns="0" rIns="0" bIns="0">
            <a:spAutoFit/>
          </a:bodyPr>
          <a:lstStyle/>
          <a:p>
            <a:endParaRPr lang="fr-FR">
              <a:latin typeface="Calibri" pitchFamily="34" charset="0"/>
            </a:endParaRPr>
          </a:p>
        </p:txBody>
      </p:sp>
      <p:sp>
        <p:nvSpPr>
          <p:cNvPr id="15548" name="object 193"/>
          <p:cNvSpPr>
            <a:spLocks noChangeArrowheads="1"/>
          </p:cNvSpPr>
          <p:nvPr/>
        </p:nvSpPr>
        <p:spPr bwMode="auto">
          <a:xfrm>
            <a:off x="5878513" y="2425700"/>
            <a:ext cx="571500" cy="0"/>
          </a:xfrm>
          <a:custGeom>
            <a:avLst/>
            <a:gdLst>
              <a:gd name="T0" fmla="*/ 0 w 572770"/>
              <a:gd name="T1" fmla="*/ 572770 w 572770"/>
            </a:gdLst>
            <a:ahLst/>
            <a:cxnLst/>
            <a:rect l="T0" t="0" r="T1" b="0"/>
            <a:pathLst>
              <a:path w="572770">
                <a:moveTo>
                  <a:pt x="0" y="0"/>
                </a:moveTo>
                <a:lnTo>
                  <a:pt x="572554" y="0"/>
                </a:lnTo>
              </a:path>
            </a:pathLst>
          </a:custGeom>
          <a:noFill/>
          <a:ln w="33020">
            <a:solidFill>
              <a:srgbClr val="004A99"/>
            </a:solidFill>
            <a:miter lim="800000"/>
            <a:headEnd/>
            <a:tailEnd/>
          </a:ln>
        </p:spPr>
        <p:txBody>
          <a:bodyPr lIns="0" tIns="0" rIns="0" bIns="0">
            <a:spAutoFit/>
          </a:bodyPr>
          <a:lstStyle/>
          <a:p>
            <a:endParaRPr lang="fr-FR">
              <a:latin typeface="Calibri" pitchFamily="34" charset="0"/>
            </a:endParaRPr>
          </a:p>
        </p:txBody>
      </p:sp>
      <p:sp>
        <p:nvSpPr>
          <p:cNvPr id="15549" name="object 194"/>
          <p:cNvSpPr>
            <a:spLocks noChangeArrowheads="1"/>
          </p:cNvSpPr>
          <p:nvPr/>
        </p:nvSpPr>
        <p:spPr bwMode="auto">
          <a:xfrm>
            <a:off x="6434138" y="2441575"/>
            <a:ext cx="0" cy="508000"/>
          </a:xfrm>
          <a:custGeom>
            <a:avLst/>
            <a:gdLst>
              <a:gd name="T0" fmla="*/ 0 h 508000"/>
              <a:gd name="T1" fmla="*/ 508000 h 508000"/>
            </a:gdLst>
            <a:ahLst/>
            <a:cxnLst/>
            <a:rect l="0" t="T0" r="0" b="T1"/>
            <a:pathLst>
              <a:path h="508000">
                <a:moveTo>
                  <a:pt x="0" y="0"/>
                </a:moveTo>
                <a:lnTo>
                  <a:pt x="0" y="508000"/>
                </a:lnTo>
              </a:path>
            </a:pathLst>
          </a:custGeom>
          <a:noFill/>
          <a:ln w="33172">
            <a:solidFill>
              <a:srgbClr val="004A99"/>
            </a:solidFill>
            <a:miter lim="800000"/>
            <a:headEnd/>
            <a:tailEnd/>
          </a:ln>
        </p:spPr>
        <p:txBody>
          <a:bodyPr lIns="0" tIns="0" rIns="0" bIns="0">
            <a:spAutoFit/>
          </a:bodyPr>
          <a:lstStyle/>
          <a:p>
            <a:endParaRPr lang="fr-FR">
              <a:latin typeface="Calibri" pitchFamily="34" charset="0"/>
            </a:endParaRPr>
          </a:p>
        </p:txBody>
      </p:sp>
      <p:sp>
        <p:nvSpPr>
          <p:cNvPr id="15550" name="object 195"/>
          <p:cNvSpPr>
            <a:spLocks noChangeArrowheads="1"/>
          </p:cNvSpPr>
          <p:nvPr/>
        </p:nvSpPr>
        <p:spPr bwMode="auto">
          <a:xfrm>
            <a:off x="6124575" y="2465388"/>
            <a:ext cx="79375" cy="136525"/>
          </a:xfrm>
          <a:custGeom>
            <a:avLst/>
            <a:gdLst>
              <a:gd name="T0" fmla="*/ 0 w 78104"/>
              <a:gd name="T1" fmla="*/ 0 h 137160"/>
              <a:gd name="T2" fmla="*/ 78104 w 78104"/>
              <a:gd name="T3" fmla="*/ 137160 h 137160"/>
            </a:gdLst>
            <a:ahLst/>
            <a:cxnLst/>
            <a:rect l="T0" t="T1" r="T2" b="T3"/>
            <a:pathLst>
              <a:path w="78104" h="137160">
                <a:moveTo>
                  <a:pt x="0" y="78930"/>
                </a:moveTo>
                <a:lnTo>
                  <a:pt x="0" y="98298"/>
                </a:lnTo>
                <a:lnTo>
                  <a:pt x="38811" y="137121"/>
                </a:lnTo>
                <a:lnTo>
                  <a:pt x="65028" y="110896"/>
                </a:lnTo>
                <a:lnTo>
                  <a:pt x="31915" y="110896"/>
                </a:lnTo>
                <a:lnTo>
                  <a:pt x="0" y="78930"/>
                </a:lnTo>
                <a:close/>
              </a:path>
              <a:path w="78104" h="137160">
                <a:moveTo>
                  <a:pt x="45707" y="0"/>
                </a:moveTo>
                <a:lnTo>
                  <a:pt x="31915" y="0"/>
                </a:lnTo>
                <a:lnTo>
                  <a:pt x="31915" y="110896"/>
                </a:lnTo>
                <a:lnTo>
                  <a:pt x="45707" y="110896"/>
                </a:lnTo>
                <a:lnTo>
                  <a:pt x="45707" y="0"/>
                </a:lnTo>
                <a:close/>
              </a:path>
              <a:path w="78104" h="137160">
                <a:moveTo>
                  <a:pt x="77622" y="78930"/>
                </a:moveTo>
                <a:lnTo>
                  <a:pt x="45707" y="110896"/>
                </a:lnTo>
                <a:lnTo>
                  <a:pt x="65028" y="110896"/>
                </a:lnTo>
                <a:lnTo>
                  <a:pt x="77622" y="98298"/>
                </a:lnTo>
                <a:lnTo>
                  <a:pt x="77622" y="7893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1" name="object 196"/>
          <p:cNvSpPr>
            <a:spLocks noChangeArrowheads="1"/>
          </p:cNvSpPr>
          <p:nvPr/>
        </p:nvSpPr>
        <p:spPr bwMode="auto">
          <a:xfrm>
            <a:off x="6116638" y="2457450"/>
            <a:ext cx="93662" cy="155575"/>
          </a:xfrm>
          <a:custGeom>
            <a:avLst/>
            <a:gdLst>
              <a:gd name="T0" fmla="*/ 0 w 93345"/>
              <a:gd name="T1" fmla="*/ 0 h 156210"/>
              <a:gd name="T2" fmla="*/ 93345 w 93345"/>
              <a:gd name="T3" fmla="*/ 156210 h 156210"/>
            </a:gdLst>
            <a:ahLst/>
            <a:cxnLst/>
            <a:rect l="T0" t="T1" r="T2" b="T3"/>
            <a:pathLst>
              <a:path w="93345" h="156210">
                <a:moveTo>
                  <a:pt x="13423" y="100596"/>
                </a:moveTo>
                <a:lnTo>
                  <a:pt x="2298" y="111709"/>
                </a:lnTo>
                <a:lnTo>
                  <a:pt x="46672" y="156095"/>
                </a:lnTo>
                <a:lnTo>
                  <a:pt x="65001" y="137756"/>
                </a:lnTo>
                <a:lnTo>
                  <a:pt x="45720" y="137756"/>
                </a:lnTo>
                <a:lnTo>
                  <a:pt x="45720" y="135848"/>
                </a:lnTo>
                <a:lnTo>
                  <a:pt x="16090" y="106159"/>
                </a:lnTo>
                <a:lnTo>
                  <a:pt x="15722" y="106159"/>
                </a:lnTo>
                <a:lnTo>
                  <a:pt x="15722" y="105790"/>
                </a:lnTo>
                <a:lnTo>
                  <a:pt x="18616" y="105790"/>
                </a:lnTo>
                <a:lnTo>
                  <a:pt x="13423" y="100596"/>
                </a:lnTo>
                <a:close/>
              </a:path>
              <a:path w="93345" h="156210">
                <a:moveTo>
                  <a:pt x="45720" y="135848"/>
                </a:moveTo>
                <a:lnTo>
                  <a:pt x="45720" y="137756"/>
                </a:lnTo>
                <a:lnTo>
                  <a:pt x="46672" y="136802"/>
                </a:lnTo>
                <a:lnTo>
                  <a:pt x="45720" y="135848"/>
                </a:lnTo>
                <a:close/>
              </a:path>
              <a:path w="93345" h="156210">
                <a:moveTo>
                  <a:pt x="46672" y="136802"/>
                </a:moveTo>
                <a:lnTo>
                  <a:pt x="45720" y="137756"/>
                </a:lnTo>
                <a:lnTo>
                  <a:pt x="47625" y="137756"/>
                </a:lnTo>
                <a:lnTo>
                  <a:pt x="46672" y="136802"/>
                </a:lnTo>
                <a:close/>
              </a:path>
              <a:path w="93345" h="156210">
                <a:moveTo>
                  <a:pt x="47625" y="135848"/>
                </a:moveTo>
                <a:lnTo>
                  <a:pt x="46672" y="136802"/>
                </a:lnTo>
                <a:lnTo>
                  <a:pt x="47625" y="137756"/>
                </a:lnTo>
                <a:lnTo>
                  <a:pt x="47625" y="135848"/>
                </a:lnTo>
                <a:close/>
              </a:path>
              <a:path w="93345" h="156210">
                <a:moveTo>
                  <a:pt x="77622" y="105790"/>
                </a:moveTo>
                <a:lnTo>
                  <a:pt x="47625" y="135848"/>
                </a:lnTo>
                <a:lnTo>
                  <a:pt x="47625" y="137756"/>
                </a:lnTo>
                <a:lnTo>
                  <a:pt x="65001" y="137756"/>
                </a:lnTo>
                <a:lnTo>
                  <a:pt x="93332" y="109410"/>
                </a:lnTo>
                <a:lnTo>
                  <a:pt x="93332" y="106159"/>
                </a:lnTo>
                <a:lnTo>
                  <a:pt x="77622" y="106159"/>
                </a:lnTo>
                <a:lnTo>
                  <a:pt x="77622" y="105790"/>
                </a:lnTo>
                <a:close/>
              </a:path>
              <a:path w="93345" h="156210">
                <a:moveTo>
                  <a:pt x="45720" y="132905"/>
                </a:moveTo>
                <a:lnTo>
                  <a:pt x="45720" y="135848"/>
                </a:lnTo>
                <a:lnTo>
                  <a:pt x="46672" y="136802"/>
                </a:lnTo>
                <a:lnTo>
                  <a:pt x="47625" y="135848"/>
                </a:lnTo>
                <a:lnTo>
                  <a:pt x="47625" y="133857"/>
                </a:lnTo>
                <a:lnTo>
                  <a:pt x="46672" y="133857"/>
                </a:lnTo>
                <a:lnTo>
                  <a:pt x="45720" y="132905"/>
                </a:lnTo>
                <a:close/>
              </a:path>
              <a:path w="93345" h="156210">
                <a:moveTo>
                  <a:pt x="18616" y="105790"/>
                </a:moveTo>
                <a:lnTo>
                  <a:pt x="15722" y="105790"/>
                </a:lnTo>
                <a:lnTo>
                  <a:pt x="45720" y="135848"/>
                </a:lnTo>
                <a:lnTo>
                  <a:pt x="45720" y="132905"/>
                </a:lnTo>
                <a:lnTo>
                  <a:pt x="18616" y="105790"/>
                </a:lnTo>
                <a:close/>
              </a:path>
              <a:path w="93345" h="156210">
                <a:moveTo>
                  <a:pt x="79921" y="100596"/>
                </a:moveTo>
                <a:lnTo>
                  <a:pt x="47625" y="132905"/>
                </a:lnTo>
                <a:lnTo>
                  <a:pt x="47625" y="135848"/>
                </a:lnTo>
                <a:lnTo>
                  <a:pt x="77622" y="105790"/>
                </a:lnTo>
                <a:lnTo>
                  <a:pt x="85115" y="105790"/>
                </a:lnTo>
                <a:lnTo>
                  <a:pt x="79921" y="100596"/>
                </a:lnTo>
                <a:close/>
              </a:path>
              <a:path w="93345" h="156210">
                <a:moveTo>
                  <a:pt x="53568" y="7861"/>
                </a:moveTo>
                <a:lnTo>
                  <a:pt x="45720" y="7861"/>
                </a:lnTo>
                <a:lnTo>
                  <a:pt x="45720" y="132905"/>
                </a:lnTo>
                <a:lnTo>
                  <a:pt x="46672" y="133857"/>
                </a:lnTo>
                <a:lnTo>
                  <a:pt x="47625" y="132905"/>
                </a:lnTo>
                <a:lnTo>
                  <a:pt x="47625" y="15722"/>
                </a:lnTo>
                <a:lnTo>
                  <a:pt x="53568" y="15722"/>
                </a:lnTo>
                <a:lnTo>
                  <a:pt x="53568" y="7861"/>
                </a:lnTo>
                <a:close/>
              </a:path>
              <a:path w="93345" h="156210">
                <a:moveTo>
                  <a:pt x="47625" y="132905"/>
                </a:moveTo>
                <a:lnTo>
                  <a:pt x="46672" y="133857"/>
                </a:lnTo>
                <a:lnTo>
                  <a:pt x="47625" y="133857"/>
                </a:lnTo>
                <a:lnTo>
                  <a:pt x="47625" y="132905"/>
                </a:lnTo>
                <a:close/>
              </a:path>
              <a:path w="93345" h="156210">
                <a:moveTo>
                  <a:pt x="45720" y="100596"/>
                </a:moveTo>
                <a:lnTo>
                  <a:pt x="13423" y="100596"/>
                </a:lnTo>
                <a:lnTo>
                  <a:pt x="45720" y="132905"/>
                </a:lnTo>
                <a:lnTo>
                  <a:pt x="45720" y="100596"/>
                </a:lnTo>
                <a:close/>
              </a:path>
              <a:path w="93345" h="156210">
                <a:moveTo>
                  <a:pt x="61429" y="7861"/>
                </a:moveTo>
                <a:lnTo>
                  <a:pt x="53568" y="7861"/>
                </a:lnTo>
                <a:lnTo>
                  <a:pt x="53568" y="15722"/>
                </a:lnTo>
                <a:lnTo>
                  <a:pt x="47625" y="15722"/>
                </a:lnTo>
                <a:lnTo>
                  <a:pt x="47625" y="132905"/>
                </a:lnTo>
                <a:lnTo>
                  <a:pt x="79921" y="100596"/>
                </a:lnTo>
                <a:lnTo>
                  <a:pt x="93332" y="100596"/>
                </a:lnTo>
                <a:lnTo>
                  <a:pt x="93332" y="99771"/>
                </a:lnTo>
                <a:lnTo>
                  <a:pt x="61429" y="99771"/>
                </a:lnTo>
                <a:lnTo>
                  <a:pt x="61429" y="7861"/>
                </a:lnTo>
                <a:close/>
              </a:path>
              <a:path w="93345" h="156210">
                <a:moveTo>
                  <a:pt x="0" y="67805"/>
                </a:moveTo>
                <a:lnTo>
                  <a:pt x="0" y="109410"/>
                </a:lnTo>
                <a:lnTo>
                  <a:pt x="2298" y="111709"/>
                </a:lnTo>
                <a:lnTo>
                  <a:pt x="13423" y="100596"/>
                </a:lnTo>
                <a:lnTo>
                  <a:pt x="45720" y="100596"/>
                </a:lnTo>
                <a:lnTo>
                  <a:pt x="45720" y="99771"/>
                </a:lnTo>
                <a:lnTo>
                  <a:pt x="31915" y="99771"/>
                </a:lnTo>
                <a:lnTo>
                  <a:pt x="0" y="67805"/>
                </a:lnTo>
                <a:close/>
              </a:path>
              <a:path w="93345" h="156210">
                <a:moveTo>
                  <a:pt x="15722" y="105790"/>
                </a:moveTo>
                <a:lnTo>
                  <a:pt x="15722" y="106159"/>
                </a:lnTo>
                <a:lnTo>
                  <a:pt x="16090" y="106159"/>
                </a:lnTo>
                <a:lnTo>
                  <a:pt x="15722" y="105790"/>
                </a:lnTo>
                <a:close/>
              </a:path>
              <a:path w="93345" h="156210">
                <a:moveTo>
                  <a:pt x="85115" y="105790"/>
                </a:moveTo>
                <a:lnTo>
                  <a:pt x="77622" y="105790"/>
                </a:lnTo>
                <a:lnTo>
                  <a:pt x="77622" y="106159"/>
                </a:lnTo>
                <a:lnTo>
                  <a:pt x="85483" y="106159"/>
                </a:lnTo>
                <a:lnTo>
                  <a:pt x="85115" y="105790"/>
                </a:lnTo>
                <a:close/>
              </a:path>
              <a:path w="93345" h="156210">
                <a:moveTo>
                  <a:pt x="93332" y="100596"/>
                </a:moveTo>
                <a:lnTo>
                  <a:pt x="79921" y="100596"/>
                </a:lnTo>
                <a:lnTo>
                  <a:pt x="85483" y="106159"/>
                </a:lnTo>
                <a:lnTo>
                  <a:pt x="93332" y="106159"/>
                </a:lnTo>
                <a:lnTo>
                  <a:pt x="93332" y="100596"/>
                </a:lnTo>
                <a:close/>
              </a:path>
              <a:path w="93345" h="156210">
                <a:moveTo>
                  <a:pt x="61429" y="0"/>
                </a:moveTo>
                <a:lnTo>
                  <a:pt x="31915" y="0"/>
                </a:lnTo>
                <a:lnTo>
                  <a:pt x="31915" y="99771"/>
                </a:lnTo>
                <a:lnTo>
                  <a:pt x="45720" y="99771"/>
                </a:lnTo>
                <a:lnTo>
                  <a:pt x="45720" y="7861"/>
                </a:lnTo>
                <a:lnTo>
                  <a:pt x="61429" y="7861"/>
                </a:lnTo>
                <a:lnTo>
                  <a:pt x="61429" y="0"/>
                </a:lnTo>
                <a:close/>
              </a:path>
              <a:path w="93345" h="156210">
                <a:moveTo>
                  <a:pt x="93332" y="67805"/>
                </a:moveTo>
                <a:lnTo>
                  <a:pt x="61429" y="99771"/>
                </a:lnTo>
                <a:lnTo>
                  <a:pt x="93332" y="99771"/>
                </a:lnTo>
                <a:lnTo>
                  <a:pt x="93332" y="6780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2" name="object 197"/>
          <p:cNvSpPr>
            <a:spLocks noChangeArrowheads="1"/>
          </p:cNvSpPr>
          <p:nvPr/>
        </p:nvSpPr>
        <p:spPr bwMode="auto">
          <a:xfrm>
            <a:off x="6124575" y="2787650"/>
            <a:ext cx="79375" cy="136525"/>
          </a:xfrm>
          <a:custGeom>
            <a:avLst/>
            <a:gdLst>
              <a:gd name="T0" fmla="*/ 0 w 78104"/>
              <a:gd name="T1" fmla="*/ 0 h 137160"/>
              <a:gd name="T2" fmla="*/ 78104 w 78104"/>
              <a:gd name="T3" fmla="*/ 137160 h 137160"/>
            </a:gdLst>
            <a:ahLst/>
            <a:cxnLst/>
            <a:rect l="T0" t="T1" r="T2" b="T3"/>
            <a:pathLst>
              <a:path w="78104" h="137160">
                <a:moveTo>
                  <a:pt x="45707" y="26225"/>
                </a:moveTo>
                <a:lnTo>
                  <a:pt x="31915" y="26225"/>
                </a:lnTo>
                <a:lnTo>
                  <a:pt x="31915" y="137134"/>
                </a:lnTo>
                <a:lnTo>
                  <a:pt x="45707" y="137134"/>
                </a:lnTo>
                <a:lnTo>
                  <a:pt x="45707" y="26225"/>
                </a:lnTo>
                <a:close/>
              </a:path>
              <a:path w="78104" h="137160">
                <a:moveTo>
                  <a:pt x="38823" y="0"/>
                </a:moveTo>
                <a:lnTo>
                  <a:pt x="0" y="38823"/>
                </a:lnTo>
                <a:lnTo>
                  <a:pt x="0" y="58191"/>
                </a:lnTo>
                <a:lnTo>
                  <a:pt x="31915" y="26225"/>
                </a:lnTo>
                <a:lnTo>
                  <a:pt x="65032" y="26225"/>
                </a:lnTo>
                <a:lnTo>
                  <a:pt x="38823" y="0"/>
                </a:lnTo>
                <a:close/>
              </a:path>
              <a:path w="78104" h="137160">
                <a:moveTo>
                  <a:pt x="65032" y="26225"/>
                </a:moveTo>
                <a:lnTo>
                  <a:pt x="45707" y="26225"/>
                </a:lnTo>
                <a:lnTo>
                  <a:pt x="77622" y="58191"/>
                </a:lnTo>
                <a:lnTo>
                  <a:pt x="77622" y="38823"/>
                </a:lnTo>
                <a:lnTo>
                  <a:pt x="65032" y="2622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3" name="object 198"/>
          <p:cNvSpPr>
            <a:spLocks noChangeArrowheads="1"/>
          </p:cNvSpPr>
          <p:nvPr/>
        </p:nvSpPr>
        <p:spPr bwMode="auto">
          <a:xfrm>
            <a:off x="6116638" y="2776538"/>
            <a:ext cx="93662" cy="155575"/>
          </a:xfrm>
          <a:custGeom>
            <a:avLst/>
            <a:gdLst>
              <a:gd name="T0" fmla="*/ 0 w 93345"/>
              <a:gd name="T1" fmla="*/ 0 h 156210"/>
              <a:gd name="T2" fmla="*/ 93345 w 93345"/>
              <a:gd name="T3" fmla="*/ 156210 h 156210"/>
            </a:gdLst>
            <a:ahLst/>
            <a:cxnLst/>
            <a:rect l="T0" t="T1" r="T2" b="T3"/>
            <a:pathLst>
              <a:path w="93345" h="156210">
                <a:moveTo>
                  <a:pt x="45707" y="56324"/>
                </a:moveTo>
                <a:lnTo>
                  <a:pt x="31889" y="56324"/>
                </a:lnTo>
                <a:lnTo>
                  <a:pt x="31889" y="156095"/>
                </a:lnTo>
                <a:lnTo>
                  <a:pt x="61417" y="156095"/>
                </a:lnTo>
                <a:lnTo>
                  <a:pt x="61417" y="148247"/>
                </a:lnTo>
                <a:lnTo>
                  <a:pt x="39750" y="148247"/>
                </a:lnTo>
                <a:lnTo>
                  <a:pt x="39750" y="140373"/>
                </a:lnTo>
                <a:lnTo>
                  <a:pt x="45707" y="140373"/>
                </a:lnTo>
                <a:lnTo>
                  <a:pt x="45707" y="56324"/>
                </a:lnTo>
                <a:close/>
              </a:path>
              <a:path w="93345" h="156210">
                <a:moveTo>
                  <a:pt x="46653" y="22244"/>
                </a:moveTo>
                <a:lnTo>
                  <a:pt x="45707" y="23190"/>
                </a:lnTo>
                <a:lnTo>
                  <a:pt x="45707" y="140373"/>
                </a:lnTo>
                <a:lnTo>
                  <a:pt x="39750" y="140373"/>
                </a:lnTo>
                <a:lnTo>
                  <a:pt x="39750" y="148247"/>
                </a:lnTo>
                <a:lnTo>
                  <a:pt x="47599" y="148247"/>
                </a:lnTo>
                <a:lnTo>
                  <a:pt x="47599" y="23190"/>
                </a:lnTo>
                <a:lnTo>
                  <a:pt x="46653" y="22244"/>
                </a:lnTo>
                <a:close/>
              </a:path>
              <a:path w="93345" h="156210">
                <a:moveTo>
                  <a:pt x="47599" y="23190"/>
                </a:moveTo>
                <a:lnTo>
                  <a:pt x="47599" y="148247"/>
                </a:lnTo>
                <a:lnTo>
                  <a:pt x="61417" y="148247"/>
                </a:lnTo>
                <a:lnTo>
                  <a:pt x="61417" y="56324"/>
                </a:lnTo>
                <a:lnTo>
                  <a:pt x="77596" y="56324"/>
                </a:lnTo>
                <a:lnTo>
                  <a:pt x="77596" y="53187"/>
                </a:lnTo>
                <a:lnTo>
                  <a:pt x="47599" y="23190"/>
                </a:lnTo>
                <a:close/>
              </a:path>
              <a:path w="93345" h="156210">
                <a:moveTo>
                  <a:pt x="41084" y="5562"/>
                </a:moveTo>
                <a:lnTo>
                  <a:pt x="0" y="46672"/>
                </a:lnTo>
                <a:lnTo>
                  <a:pt x="0" y="88290"/>
                </a:lnTo>
                <a:lnTo>
                  <a:pt x="31889" y="56324"/>
                </a:lnTo>
                <a:lnTo>
                  <a:pt x="45707" y="56324"/>
                </a:lnTo>
                <a:lnTo>
                  <a:pt x="45707" y="55486"/>
                </a:lnTo>
                <a:lnTo>
                  <a:pt x="13411" y="55486"/>
                </a:lnTo>
                <a:lnTo>
                  <a:pt x="7835" y="49936"/>
                </a:lnTo>
                <a:lnTo>
                  <a:pt x="16077" y="49936"/>
                </a:lnTo>
                <a:lnTo>
                  <a:pt x="45176" y="20766"/>
                </a:lnTo>
                <a:lnTo>
                  <a:pt x="41084" y="16675"/>
                </a:lnTo>
                <a:lnTo>
                  <a:pt x="46659" y="11112"/>
                </a:lnTo>
                <a:lnTo>
                  <a:pt x="41084" y="5562"/>
                </a:lnTo>
                <a:close/>
              </a:path>
              <a:path w="93345" h="156210">
                <a:moveTo>
                  <a:pt x="77596" y="56324"/>
                </a:moveTo>
                <a:lnTo>
                  <a:pt x="61417" y="56324"/>
                </a:lnTo>
                <a:lnTo>
                  <a:pt x="93306" y="88290"/>
                </a:lnTo>
                <a:lnTo>
                  <a:pt x="93306" y="69303"/>
                </a:lnTo>
                <a:lnTo>
                  <a:pt x="77596" y="69303"/>
                </a:lnTo>
                <a:lnTo>
                  <a:pt x="77596" y="56324"/>
                </a:lnTo>
                <a:close/>
              </a:path>
              <a:path w="93345" h="156210">
                <a:moveTo>
                  <a:pt x="48130" y="20766"/>
                </a:moveTo>
                <a:lnTo>
                  <a:pt x="47599" y="21297"/>
                </a:lnTo>
                <a:lnTo>
                  <a:pt x="47599" y="23190"/>
                </a:lnTo>
                <a:lnTo>
                  <a:pt x="77596" y="53187"/>
                </a:lnTo>
                <a:lnTo>
                  <a:pt x="77596" y="69303"/>
                </a:lnTo>
                <a:lnTo>
                  <a:pt x="85458" y="69303"/>
                </a:lnTo>
                <a:lnTo>
                  <a:pt x="91020" y="63741"/>
                </a:lnTo>
                <a:lnTo>
                  <a:pt x="48130" y="20766"/>
                </a:lnTo>
                <a:close/>
              </a:path>
              <a:path w="93345" h="156210">
                <a:moveTo>
                  <a:pt x="46659" y="0"/>
                </a:moveTo>
                <a:lnTo>
                  <a:pt x="41084" y="5562"/>
                </a:lnTo>
                <a:lnTo>
                  <a:pt x="52222" y="16675"/>
                </a:lnTo>
                <a:lnTo>
                  <a:pt x="48131" y="20767"/>
                </a:lnTo>
                <a:lnTo>
                  <a:pt x="91020" y="63741"/>
                </a:lnTo>
                <a:lnTo>
                  <a:pt x="85458" y="69303"/>
                </a:lnTo>
                <a:lnTo>
                  <a:pt x="93306" y="69303"/>
                </a:lnTo>
                <a:lnTo>
                  <a:pt x="93306" y="46672"/>
                </a:lnTo>
                <a:lnTo>
                  <a:pt x="46659" y="0"/>
                </a:lnTo>
                <a:close/>
              </a:path>
              <a:path w="93345" h="156210">
                <a:moveTo>
                  <a:pt x="15709" y="49936"/>
                </a:moveTo>
                <a:lnTo>
                  <a:pt x="7835" y="49936"/>
                </a:lnTo>
                <a:lnTo>
                  <a:pt x="13411" y="55486"/>
                </a:lnTo>
                <a:lnTo>
                  <a:pt x="18592" y="50304"/>
                </a:lnTo>
                <a:lnTo>
                  <a:pt x="15709" y="50304"/>
                </a:lnTo>
                <a:lnTo>
                  <a:pt x="15709" y="49936"/>
                </a:lnTo>
                <a:close/>
              </a:path>
              <a:path w="93345" h="156210">
                <a:moveTo>
                  <a:pt x="45707" y="23190"/>
                </a:moveTo>
                <a:lnTo>
                  <a:pt x="13411" y="55486"/>
                </a:lnTo>
                <a:lnTo>
                  <a:pt x="45707" y="55486"/>
                </a:lnTo>
                <a:lnTo>
                  <a:pt x="45707" y="23190"/>
                </a:lnTo>
                <a:close/>
              </a:path>
              <a:path w="93345" h="156210">
                <a:moveTo>
                  <a:pt x="16077" y="49936"/>
                </a:moveTo>
                <a:lnTo>
                  <a:pt x="15709" y="49936"/>
                </a:lnTo>
                <a:lnTo>
                  <a:pt x="15709" y="50304"/>
                </a:lnTo>
                <a:lnTo>
                  <a:pt x="16077" y="49936"/>
                </a:lnTo>
                <a:close/>
              </a:path>
              <a:path w="93345" h="156210">
                <a:moveTo>
                  <a:pt x="45176" y="20767"/>
                </a:moveTo>
                <a:lnTo>
                  <a:pt x="15709" y="50304"/>
                </a:lnTo>
                <a:lnTo>
                  <a:pt x="18592" y="50304"/>
                </a:lnTo>
                <a:lnTo>
                  <a:pt x="45707" y="23190"/>
                </a:lnTo>
                <a:lnTo>
                  <a:pt x="45707" y="21297"/>
                </a:lnTo>
                <a:lnTo>
                  <a:pt x="45176" y="20767"/>
                </a:lnTo>
                <a:close/>
              </a:path>
              <a:path w="93345" h="156210">
                <a:moveTo>
                  <a:pt x="45707" y="21297"/>
                </a:moveTo>
                <a:lnTo>
                  <a:pt x="45707" y="23190"/>
                </a:lnTo>
                <a:lnTo>
                  <a:pt x="46653" y="22244"/>
                </a:lnTo>
                <a:lnTo>
                  <a:pt x="45707" y="21297"/>
                </a:lnTo>
                <a:close/>
              </a:path>
              <a:path w="93345" h="156210">
                <a:moveTo>
                  <a:pt x="47599" y="21297"/>
                </a:moveTo>
                <a:lnTo>
                  <a:pt x="46653" y="22244"/>
                </a:lnTo>
                <a:lnTo>
                  <a:pt x="47599" y="23190"/>
                </a:lnTo>
                <a:lnTo>
                  <a:pt x="47599" y="21297"/>
                </a:lnTo>
                <a:close/>
              </a:path>
              <a:path w="93345" h="156210">
                <a:moveTo>
                  <a:pt x="46653" y="19287"/>
                </a:moveTo>
                <a:lnTo>
                  <a:pt x="45708" y="20234"/>
                </a:lnTo>
                <a:lnTo>
                  <a:pt x="45707" y="21297"/>
                </a:lnTo>
                <a:lnTo>
                  <a:pt x="46653" y="22244"/>
                </a:lnTo>
                <a:lnTo>
                  <a:pt x="47599" y="21297"/>
                </a:lnTo>
                <a:lnTo>
                  <a:pt x="47599" y="20234"/>
                </a:lnTo>
                <a:lnTo>
                  <a:pt x="46653" y="19287"/>
                </a:lnTo>
                <a:close/>
              </a:path>
              <a:path w="93345" h="156210">
                <a:moveTo>
                  <a:pt x="45707" y="20235"/>
                </a:moveTo>
                <a:lnTo>
                  <a:pt x="45176" y="20767"/>
                </a:lnTo>
                <a:lnTo>
                  <a:pt x="45707" y="21297"/>
                </a:lnTo>
                <a:lnTo>
                  <a:pt x="45707" y="20235"/>
                </a:lnTo>
                <a:close/>
              </a:path>
              <a:path w="93345" h="156210">
                <a:moveTo>
                  <a:pt x="47599" y="20234"/>
                </a:moveTo>
                <a:lnTo>
                  <a:pt x="47599" y="21297"/>
                </a:lnTo>
                <a:lnTo>
                  <a:pt x="48130" y="20766"/>
                </a:lnTo>
                <a:lnTo>
                  <a:pt x="47599" y="20234"/>
                </a:lnTo>
                <a:close/>
              </a:path>
              <a:path w="93345" h="156210">
                <a:moveTo>
                  <a:pt x="46659" y="11112"/>
                </a:moveTo>
                <a:lnTo>
                  <a:pt x="41084" y="16675"/>
                </a:lnTo>
                <a:lnTo>
                  <a:pt x="45176" y="20767"/>
                </a:lnTo>
                <a:lnTo>
                  <a:pt x="45707" y="20235"/>
                </a:lnTo>
                <a:lnTo>
                  <a:pt x="45707" y="18338"/>
                </a:lnTo>
                <a:lnTo>
                  <a:pt x="50558" y="18338"/>
                </a:lnTo>
                <a:lnTo>
                  <a:pt x="52222" y="16675"/>
                </a:lnTo>
                <a:lnTo>
                  <a:pt x="46659" y="11112"/>
                </a:lnTo>
                <a:close/>
              </a:path>
              <a:path w="93345" h="156210">
                <a:moveTo>
                  <a:pt x="50558" y="18338"/>
                </a:moveTo>
                <a:lnTo>
                  <a:pt x="47599" y="18338"/>
                </a:lnTo>
                <a:lnTo>
                  <a:pt x="47600" y="20235"/>
                </a:lnTo>
                <a:lnTo>
                  <a:pt x="48130" y="20766"/>
                </a:lnTo>
                <a:lnTo>
                  <a:pt x="50558" y="18338"/>
                </a:lnTo>
                <a:close/>
              </a:path>
              <a:path w="93345" h="156210">
                <a:moveTo>
                  <a:pt x="45707" y="18338"/>
                </a:moveTo>
                <a:lnTo>
                  <a:pt x="45707" y="20235"/>
                </a:lnTo>
                <a:lnTo>
                  <a:pt x="46653" y="19287"/>
                </a:lnTo>
                <a:lnTo>
                  <a:pt x="45707" y="18338"/>
                </a:lnTo>
                <a:close/>
              </a:path>
              <a:path w="93345" h="156210">
                <a:moveTo>
                  <a:pt x="47599" y="18338"/>
                </a:moveTo>
                <a:lnTo>
                  <a:pt x="46653" y="19287"/>
                </a:lnTo>
                <a:lnTo>
                  <a:pt x="47599" y="20234"/>
                </a:lnTo>
                <a:lnTo>
                  <a:pt x="47599" y="18338"/>
                </a:lnTo>
                <a:close/>
              </a:path>
              <a:path w="93345" h="156210">
                <a:moveTo>
                  <a:pt x="47599" y="18338"/>
                </a:moveTo>
                <a:lnTo>
                  <a:pt x="45707" y="18338"/>
                </a:lnTo>
                <a:lnTo>
                  <a:pt x="46653" y="19287"/>
                </a:lnTo>
                <a:lnTo>
                  <a:pt x="47599" y="1833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4" name="object 199"/>
          <p:cNvSpPr>
            <a:spLocks noChangeArrowheads="1"/>
          </p:cNvSpPr>
          <p:nvPr/>
        </p:nvSpPr>
        <p:spPr bwMode="auto">
          <a:xfrm>
            <a:off x="6107113" y="2640013"/>
            <a:ext cx="112712" cy="112712"/>
          </a:xfrm>
          <a:custGeom>
            <a:avLst/>
            <a:gdLst>
              <a:gd name="T0" fmla="*/ 0 w 112395"/>
              <a:gd name="T1" fmla="*/ 0 h 111760"/>
              <a:gd name="T2" fmla="*/ 112395 w 112395"/>
              <a:gd name="T3" fmla="*/ 111760 h 111760"/>
            </a:gdLst>
            <a:ahLst/>
            <a:cxnLst/>
            <a:rect l="T0" t="T1" r="T2" b="T3"/>
            <a:pathLst>
              <a:path w="112395" h="111760">
                <a:moveTo>
                  <a:pt x="66022" y="0"/>
                </a:moveTo>
                <a:lnTo>
                  <a:pt x="22320" y="12109"/>
                </a:lnTo>
                <a:lnTo>
                  <a:pt x="1210" y="43927"/>
                </a:lnTo>
                <a:lnTo>
                  <a:pt x="0" y="55501"/>
                </a:lnTo>
                <a:lnTo>
                  <a:pt x="1843" y="69855"/>
                </a:lnTo>
                <a:lnTo>
                  <a:pt x="25744" y="102826"/>
                </a:lnTo>
                <a:lnTo>
                  <a:pt x="52294" y="111707"/>
                </a:lnTo>
                <a:lnTo>
                  <a:pt x="67739" y="110049"/>
                </a:lnTo>
                <a:lnTo>
                  <a:pt x="102306" y="87767"/>
                </a:lnTo>
                <a:lnTo>
                  <a:pt x="112227" y="62718"/>
                </a:lnTo>
                <a:lnTo>
                  <a:pt x="110787" y="46497"/>
                </a:lnTo>
                <a:lnTo>
                  <a:pt x="89871" y="10715"/>
                </a:lnTo>
                <a:lnTo>
                  <a:pt x="6602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55" name="object 200"/>
          <p:cNvSpPr>
            <a:spLocks noChangeArrowheads="1"/>
          </p:cNvSpPr>
          <p:nvPr/>
        </p:nvSpPr>
        <p:spPr bwMode="auto">
          <a:xfrm>
            <a:off x="6251575" y="2657475"/>
            <a:ext cx="136525" cy="77788"/>
          </a:xfrm>
          <a:custGeom>
            <a:avLst/>
            <a:gdLst>
              <a:gd name="T0" fmla="*/ 0 w 137160"/>
              <a:gd name="T1" fmla="*/ 0 h 78105"/>
              <a:gd name="T2" fmla="*/ 137160 w 137160"/>
              <a:gd name="T3" fmla="*/ 78105 h 78105"/>
            </a:gdLst>
            <a:ahLst/>
            <a:cxnLst/>
            <a:rect l="T0" t="T1" r="T2" b="T3"/>
            <a:pathLst>
              <a:path w="137160" h="78105">
                <a:moveTo>
                  <a:pt x="58191" y="0"/>
                </a:moveTo>
                <a:lnTo>
                  <a:pt x="38823" y="0"/>
                </a:lnTo>
                <a:lnTo>
                  <a:pt x="0" y="38823"/>
                </a:lnTo>
                <a:lnTo>
                  <a:pt x="38823" y="77635"/>
                </a:lnTo>
                <a:lnTo>
                  <a:pt x="58191" y="77635"/>
                </a:lnTo>
                <a:lnTo>
                  <a:pt x="26225" y="45720"/>
                </a:lnTo>
                <a:lnTo>
                  <a:pt x="137121" y="45720"/>
                </a:lnTo>
                <a:lnTo>
                  <a:pt x="137121" y="31915"/>
                </a:lnTo>
                <a:lnTo>
                  <a:pt x="26225" y="31915"/>
                </a:lnTo>
                <a:lnTo>
                  <a:pt x="5819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6" name="object 201"/>
          <p:cNvSpPr>
            <a:spLocks noChangeArrowheads="1"/>
          </p:cNvSpPr>
          <p:nvPr/>
        </p:nvSpPr>
        <p:spPr bwMode="auto">
          <a:xfrm>
            <a:off x="6240463" y="2649538"/>
            <a:ext cx="155575" cy="93662"/>
          </a:xfrm>
          <a:custGeom>
            <a:avLst/>
            <a:gdLst>
              <a:gd name="T0" fmla="*/ 0 w 156210"/>
              <a:gd name="T1" fmla="*/ 0 h 93344"/>
              <a:gd name="T2" fmla="*/ 156210 w 156210"/>
              <a:gd name="T3" fmla="*/ 93344 h 93344"/>
            </a:gdLst>
            <a:ahLst/>
            <a:cxnLst/>
            <a:rect l="T0" t="T1" r="T2" b="T3"/>
            <a:pathLst>
              <a:path w="156210" h="93344">
                <a:moveTo>
                  <a:pt x="44386" y="2285"/>
                </a:moveTo>
                <a:lnTo>
                  <a:pt x="0" y="46672"/>
                </a:lnTo>
                <a:lnTo>
                  <a:pt x="46685" y="93319"/>
                </a:lnTo>
                <a:lnTo>
                  <a:pt x="88290" y="93319"/>
                </a:lnTo>
                <a:lnTo>
                  <a:pt x="80438" y="85483"/>
                </a:lnTo>
                <a:lnTo>
                  <a:pt x="49936" y="85483"/>
                </a:lnTo>
                <a:lnTo>
                  <a:pt x="49936" y="77609"/>
                </a:lnTo>
                <a:lnTo>
                  <a:pt x="50304" y="77609"/>
                </a:lnTo>
                <a:lnTo>
                  <a:pt x="20271" y="47612"/>
                </a:lnTo>
                <a:lnTo>
                  <a:pt x="18338" y="47612"/>
                </a:lnTo>
                <a:lnTo>
                  <a:pt x="19305" y="46647"/>
                </a:lnTo>
                <a:lnTo>
                  <a:pt x="18351" y="45694"/>
                </a:lnTo>
                <a:lnTo>
                  <a:pt x="20260" y="45694"/>
                </a:lnTo>
                <a:lnTo>
                  <a:pt x="50304" y="15709"/>
                </a:lnTo>
                <a:lnTo>
                  <a:pt x="49936" y="15709"/>
                </a:lnTo>
                <a:lnTo>
                  <a:pt x="49936" y="7848"/>
                </a:lnTo>
                <a:lnTo>
                  <a:pt x="44386" y="2285"/>
                </a:lnTo>
                <a:close/>
              </a:path>
              <a:path w="156210" h="93344">
                <a:moveTo>
                  <a:pt x="49936" y="7848"/>
                </a:moveTo>
                <a:lnTo>
                  <a:pt x="49936" y="15709"/>
                </a:lnTo>
                <a:lnTo>
                  <a:pt x="50304" y="15709"/>
                </a:lnTo>
                <a:lnTo>
                  <a:pt x="19305" y="46647"/>
                </a:lnTo>
                <a:lnTo>
                  <a:pt x="50304" y="77609"/>
                </a:lnTo>
                <a:lnTo>
                  <a:pt x="49936" y="77609"/>
                </a:lnTo>
                <a:lnTo>
                  <a:pt x="49936" y="85483"/>
                </a:lnTo>
                <a:lnTo>
                  <a:pt x="55499" y="79908"/>
                </a:lnTo>
                <a:lnTo>
                  <a:pt x="22237" y="46672"/>
                </a:lnTo>
                <a:lnTo>
                  <a:pt x="55499" y="13411"/>
                </a:lnTo>
                <a:lnTo>
                  <a:pt x="49936" y="7848"/>
                </a:lnTo>
                <a:close/>
              </a:path>
              <a:path w="156210" h="93344">
                <a:moveTo>
                  <a:pt x="88290" y="0"/>
                </a:moveTo>
                <a:lnTo>
                  <a:pt x="46685" y="0"/>
                </a:lnTo>
                <a:lnTo>
                  <a:pt x="44386" y="2285"/>
                </a:lnTo>
                <a:lnTo>
                  <a:pt x="55499" y="13411"/>
                </a:lnTo>
                <a:lnTo>
                  <a:pt x="22237" y="46672"/>
                </a:lnTo>
                <a:lnTo>
                  <a:pt x="55499" y="79908"/>
                </a:lnTo>
                <a:lnTo>
                  <a:pt x="49936" y="85483"/>
                </a:lnTo>
                <a:lnTo>
                  <a:pt x="80438" y="85483"/>
                </a:lnTo>
                <a:lnTo>
                  <a:pt x="56324" y="61417"/>
                </a:lnTo>
                <a:lnTo>
                  <a:pt x="156095" y="61417"/>
                </a:lnTo>
                <a:lnTo>
                  <a:pt x="156095" y="53568"/>
                </a:lnTo>
                <a:lnTo>
                  <a:pt x="140373" y="53568"/>
                </a:lnTo>
                <a:lnTo>
                  <a:pt x="140373" y="47612"/>
                </a:lnTo>
                <a:lnTo>
                  <a:pt x="148234" y="47612"/>
                </a:lnTo>
                <a:lnTo>
                  <a:pt x="148234" y="45694"/>
                </a:lnTo>
                <a:lnTo>
                  <a:pt x="156095" y="45694"/>
                </a:lnTo>
                <a:lnTo>
                  <a:pt x="156095" y="31915"/>
                </a:lnTo>
                <a:lnTo>
                  <a:pt x="56324" y="31915"/>
                </a:lnTo>
                <a:lnTo>
                  <a:pt x="88290" y="0"/>
                </a:lnTo>
                <a:close/>
              </a:path>
              <a:path w="156210" h="93344">
                <a:moveTo>
                  <a:pt x="148234" y="47612"/>
                </a:moveTo>
                <a:lnTo>
                  <a:pt x="140373" y="47612"/>
                </a:lnTo>
                <a:lnTo>
                  <a:pt x="140373" y="53568"/>
                </a:lnTo>
                <a:lnTo>
                  <a:pt x="148234" y="53568"/>
                </a:lnTo>
                <a:lnTo>
                  <a:pt x="148234" y="47612"/>
                </a:lnTo>
                <a:close/>
              </a:path>
              <a:path w="156210" h="93344">
                <a:moveTo>
                  <a:pt x="156095" y="45694"/>
                </a:moveTo>
                <a:lnTo>
                  <a:pt x="148234" y="45694"/>
                </a:lnTo>
                <a:lnTo>
                  <a:pt x="148234" y="53568"/>
                </a:lnTo>
                <a:lnTo>
                  <a:pt x="156095" y="53568"/>
                </a:lnTo>
                <a:lnTo>
                  <a:pt x="156095" y="45694"/>
                </a:lnTo>
                <a:close/>
              </a:path>
              <a:path w="156210" h="93344">
                <a:moveTo>
                  <a:pt x="19305" y="46647"/>
                </a:moveTo>
                <a:lnTo>
                  <a:pt x="18338" y="47612"/>
                </a:lnTo>
                <a:lnTo>
                  <a:pt x="20271" y="47612"/>
                </a:lnTo>
                <a:lnTo>
                  <a:pt x="19305" y="46647"/>
                </a:lnTo>
                <a:close/>
              </a:path>
              <a:path w="156210" h="93344">
                <a:moveTo>
                  <a:pt x="20260" y="45694"/>
                </a:moveTo>
                <a:lnTo>
                  <a:pt x="18351" y="45694"/>
                </a:lnTo>
                <a:lnTo>
                  <a:pt x="19305" y="46647"/>
                </a:lnTo>
                <a:lnTo>
                  <a:pt x="20260" y="45694"/>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7" name="object 202"/>
          <p:cNvSpPr>
            <a:spLocks noChangeArrowheads="1"/>
          </p:cNvSpPr>
          <p:nvPr/>
        </p:nvSpPr>
        <p:spPr bwMode="auto">
          <a:xfrm>
            <a:off x="5929313" y="2657475"/>
            <a:ext cx="136525" cy="77788"/>
          </a:xfrm>
          <a:custGeom>
            <a:avLst/>
            <a:gdLst>
              <a:gd name="T0" fmla="*/ 0 w 137160"/>
              <a:gd name="T1" fmla="*/ 0 h 78105"/>
              <a:gd name="T2" fmla="*/ 137160 w 137160"/>
              <a:gd name="T3" fmla="*/ 78105 h 78105"/>
            </a:gdLst>
            <a:ahLst/>
            <a:cxnLst/>
            <a:rect l="T0" t="T1" r="T2" b="T3"/>
            <a:pathLst>
              <a:path w="137160" h="78105">
                <a:moveTo>
                  <a:pt x="98298" y="0"/>
                </a:moveTo>
                <a:lnTo>
                  <a:pt x="78930" y="0"/>
                </a:lnTo>
                <a:lnTo>
                  <a:pt x="110896" y="31915"/>
                </a:lnTo>
                <a:lnTo>
                  <a:pt x="0" y="31915"/>
                </a:lnTo>
                <a:lnTo>
                  <a:pt x="0" y="45707"/>
                </a:lnTo>
                <a:lnTo>
                  <a:pt x="110896" y="45707"/>
                </a:lnTo>
                <a:lnTo>
                  <a:pt x="78930" y="77622"/>
                </a:lnTo>
                <a:lnTo>
                  <a:pt x="98298" y="77622"/>
                </a:lnTo>
                <a:lnTo>
                  <a:pt x="137121" y="38811"/>
                </a:lnTo>
                <a:lnTo>
                  <a:pt x="98298"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8" name="object 203"/>
          <p:cNvSpPr>
            <a:spLocks noChangeArrowheads="1"/>
          </p:cNvSpPr>
          <p:nvPr/>
        </p:nvSpPr>
        <p:spPr bwMode="auto">
          <a:xfrm>
            <a:off x="5921375" y="2649538"/>
            <a:ext cx="155575" cy="93662"/>
          </a:xfrm>
          <a:custGeom>
            <a:avLst/>
            <a:gdLst>
              <a:gd name="T0" fmla="*/ 0 w 156210"/>
              <a:gd name="T1" fmla="*/ 0 h 93344"/>
              <a:gd name="T2" fmla="*/ 156210 w 156210"/>
              <a:gd name="T3" fmla="*/ 93344 h 93344"/>
            </a:gdLst>
            <a:ahLst/>
            <a:cxnLst/>
            <a:rect l="T0" t="T1" r="T2" b="T3"/>
            <a:pathLst>
              <a:path w="156210" h="93344">
                <a:moveTo>
                  <a:pt x="109423" y="0"/>
                </a:moveTo>
                <a:lnTo>
                  <a:pt x="67805" y="0"/>
                </a:lnTo>
                <a:lnTo>
                  <a:pt x="99771" y="31915"/>
                </a:lnTo>
                <a:lnTo>
                  <a:pt x="0" y="31915"/>
                </a:lnTo>
                <a:lnTo>
                  <a:pt x="0" y="61417"/>
                </a:lnTo>
                <a:lnTo>
                  <a:pt x="99771" y="61417"/>
                </a:lnTo>
                <a:lnTo>
                  <a:pt x="67805" y="93319"/>
                </a:lnTo>
                <a:lnTo>
                  <a:pt x="109423" y="93319"/>
                </a:lnTo>
                <a:lnTo>
                  <a:pt x="111709" y="91033"/>
                </a:lnTo>
                <a:lnTo>
                  <a:pt x="92354" y="91033"/>
                </a:lnTo>
                <a:lnTo>
                  <a:pt x="86791" y="85470"/>
                </a:lnTo>
                <a:lnTo>
                  <a:pt x="86791" y="77609"/>
                </a:lnTo>
                <a:lnTo>
                  <a:pt x="102908" y="77609"/>
                </a:lnTo>
                <a:lnTo>
                  <a:pt x="132905" y="47612"/>
                </a:lnTo>
                <a:lnTo>
                  <a:pt x="7861" y="47612"/>
                </a:lnTo>
                <a:lnTo>
                  <a:pt x="7861" y="39763"/>
                </a:lnTo>
                <a:lnTo>
                  <a:pt x="126961" y="39763"/>
                </a:lnTo>
                <a:lnTo>
                  <a:pt x="100609" y="13411"/>
                </a:lnTo>
                <a:lnTo>
                  <a:pt x="106159" y="7848"/>
                </a:lnTo>
                <a:lnTo>
                  <a:pt x="117274" y="7848"/>
                </a:lnTo>
                <a:lnTo>
                  <a:pt x="109423" y="0"/>
                </a:lnTo>
                <a:close/>
              </a:path>
              <a:path w="156210" h="93344">
                <a:moveTo>
                  <a:pt x="133857" y="46659"/>
                </a:moveTo>
                <a:lnTo>
                  <a:pt x="102908" y="77609"/>
                </a:lnTo>
                <a:lnTo>
                  <a:pt x="86791" y="77609"/>
                </a:lnTo>
                <a:lnTo>
                  <a:pt x="86791" y="85470"/>
                </a:lnTo>
                <a:lnTo>
                  <a:pt x="92354" y="91033"/>
                </a:lnTo>
                <a:lnTo>
                  <a:pt x="135323" y="48124"/>
                </a:lnTo>
                <a:lnTo>
                  <a:pt x="133857" y="46659"/>
                </a:lnTo>
                <a:close/>
              </a:path>
              <a:path w="156210" h="93344">
                <a:moveTo>
                  <a:pt x="135323" y="48124"/>
                </a:moveTo>
                <a:lnTo>
                  <a:pt x="92354" y="91033"/>
                </a:lnTo>
                <a:lnTo>
                  <a:pt x="111709" y="91033"/>
                </a:lnTo>
                <a:lnTo>
                  <a:pt x="150531" y="52222"/>
                </a:lnTo>
                <a:lnTo>
                  <a:pt x="139420" y="52222"/>
                </a:lnTo>
                <a:lnTo>
                  <a:pt x="135323" y="48124"/>
                </a:lnTo>
                <a:close/>
              </a:path>
              <a:path w="156210" h="93344">
                <a:moveTo>
                  <a:pt x="136796" y="46653"/>
                </a:moveTo>
                <a:lnTo>
                  <a:pt x="135323" y="48124"/>
                </a:lnTo>
                <a:lnTo>
                  <a:pt x="139420" y="52222"/>
                </a:lnTo>
                <a:lnTo>
                  <a:pt x="144030" y="47612"/>
                </a:lnTo>
                <a:lnTo>
                  <a:pt x="137756" y="47612"/>
                </a:lnTo>
                <a:lnTo>
                  <a:pt x="136796" y="46653"/>
                </a:lnTo>
                <a:close/>
              </a:path>
              <a:path w="156210" h="93344">
                <a:moveTo>
                  <a:pt x="150533" y="41097"/>
                </a:moveTo>
                <a:lnTo>
                  <a:pt x="139420" y="52222"/>
                </a:lnTo>
                <a:lnTo>
                  <a:pt x="150531" y="52222"/>
                </a:lnTo>
                <a:lnTo>
                  <a:pt x="156089" y="46653"/>
                </a:lnTo>
                <a:lnTo>
                  <a:pt x="150533" y="41097"/>
                </a:lnTo>
                <a:close/>
              </a:path>
              <a:path w="156210" h="93344">
                <a:moveTo>
                  <a:pt x="135328" y="45189"/>
                </a:moveTo>
                <a:lnTo>
                  <a:pt x="133857" y="46659"/>
                </a:lnTo>
                <a:lnTo>
                  <a:pt x="135323" y="48124"/>
                </a:lnTo>
                <a:lnTo>
                  <a:pt x="136796" y="46653"/>
                </a:lnTo>
                <a:lnTo>
                  <a:pt x="135328" y="45189"/>
                </a:lnTo>
                <a:close/>
              </a:path>
              <a:path w="156210" h="93344">
                <a:moveTo>
                  <a:pt x="15722" y="39763"/>
                </a:moveTo>
                <a:lnTo>
                  <a:pt x="7861" y="39763"/>
                </a:lnTo>
                <a:lnTo>
                  <a:pt x="7861" y="47612"/>
                </a:lnTo>
                <a:lnTo>
                  <a:pt x="132905" y="47612"/>
                </a:lnTo>
                <a:lnTo>
                  <a:pt x="133851" y="46653"/>
                </a:lnTo>
                <a:lnTo>
                  <a:pt x="132892" y="45694"/>
                </a:lnTo>
                <a:lnTo>
                  <a:pt x="15722" y="45694"/>
                </a:lnTo>
                <a:lnTo>
                  <a:pt x="15722" y="39763"/>
                </a:lnTo>
                <a:close/>
              </a:path>
              <a:path w="156210" h="93344">
                <a:moveTo>
                  <a:pt x="144017" y="45694"/>
                </a:moveTo>
                <a:lnTo>
                  <a:pt x="137756" y="45694"/>
                </a:lnTo>
                <a:lnTo>
                  <a:pt x="136802" y="46659"/>
                </a:lnTo>
                <a:lnTo>
                  <a:pt x="137756" y="47612"/>
                </a:lnTo>
                <a:lnTo>
                  <a:pt x="144030" y="47612"/>
                </a:lnTo>
                <a:lnTo>
                  <a:pt x="144977" y="46653"/>
                </a:lnTo>
                <a:lnTo>
                  <a:pt x="144017" y="45694"/>
                </a:lnTo>
                <a:close/>
              </a:path>
              <a:path w="156210" h="93344">
                <a:moveTo>
                  <a:pt x="106159" y="7848"/>
                </a:moveTo>
                <a:lnTo>
                  <a:pt x="100609" y="13411"/>
                </a:lnTo>
                <a:lnTo>
                  <a:pt x="133864" y="46653"/>
                </a:lnTo>
                <a:lnTo>
                  <a:pt x="135328" y="45189"/>
                </a:lnTo>
                <a:lnTo>
                  <a:pt x="105790" y="15709"/>
                </a:lnTo>
                <a:lnTo>
                  <a:pt x="106159" y="15709"/>
                </a:lnTo>
                <a:lnTo>
                  <a:pt x="106159" y="7848"/>
                </a:lnTo>
                <a:close/>
              </a:path>
              <a:path w="156210" h="93344">
                <a:moveTo>
                  <a:pt x="150533" y="41097"/>
                </a:moveTo>
                <a:lnTo>
                  <a:pt x="139420" y="41097"/>
                </a:lnTo>
                <a:lnTo>
                  <a:pt x="144983" y="46659"/>
                </a:lnTo>
                <a:lnTo>
                  <a:pt x="150533" y="41097"/>
                </a:lnTo>
                <a:close/>
              </a:path>
              <a:path w="156210" h="93344">
                <a:moveTo>
                  <a:pt x="139420" y="41097"/>
                </a:moveTo>
                <a:lnTo>
                  <a:pt x="135328" y="45189"/>
                </a:lnTo>
                <a:lnTo>
                  <a:pt x="136796" y="46653"/>
                </a:lnTo>
                <a:lnTo>
                  <a:pt x="137756" y="45694"/>
                </a:lnTo>
                <a:lnTo>
                  <a:pt x="144017" y="45694"/>
                </a:lnTo>
                <a:lnTo>
                  <a:pt x="139420" y="41097"/>
                </a:lnTo>
                <a:close/>
              </a:path>
              <a:path w="156210" h="93344">
                <a:moveTo>
                  <a:pt x="126961" y="39763"/>
                </a:moveTo>
                <a:lnTo>
                  <a:pt x="15722" y="39763"/>
                </a:lnTo>
                <a:lnTo>
                  <a:pt x="15722" y="45694"/>
                </a:lnTo>
                <a:lnTo>
                  <a:pt x="132892" y="45694"/>
                </a:lnTo>
                <a:lnTo>
                  <a:pt x="126961" y="39763"/>
                </a:lnTo>
                <a:close/>
              </a:path>
              <a:path w="156210" h="93344">
                <a:moveTo>
                  <a:pt x="117274" y="7848"/>
                </a:moveTo>
                <a:lnTo>
                  <a:pt x="106159" y="7848"/>
                </a:lnTo>
                <a:lnTo>
                  <a:pt x="106159" y="15709"/>
                </a:lnTo>
                <a:lnTo>
                  <a:pt x="105790" y="15709"/>
                </a:lnTo>
                <a:lnTo>
                  <a:pt x="135328" y="45189"/>
                </a:lnTo>
                <a:lnTo>
                  <a:pt x="139420" y="41097"/>
                </a:lnTo>
                <a:lnTo>
                  <a:pt x="150533" y="41097"/>
                </a:lnTo>
                <a:lnTo>
                  <a:pt x="117274" y="784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5559" name="object 204"/>
          <p:cNvSpPr>
            <a:spLocks noChangeArrowheads="1"/>
          </p:cNvSpPr>
          <p:nvPr/>
        </p:nvSpPr>
        <p:spPr bwMode="auto">
          <a:xfrm>
            <a:off x="7415213" y="1670050"/>
            <a:ext cx="539750" cy="541338"/>
          </a:xfrm>
          <a:prstGeom prst="rect">
            <a:avLst/>
          </a:prstGeom>
          <a:blipFill dpi="0" rotWithShape="1">
            <a:blip r:embed="rId4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60" name="object 205"/>
          <p:cNvSpPr>
            <a:spLocks noChangeArrowheads="1"/>
          </p:cNvSpPr>
          <p:nvPr/>
        </p:nvSpPr>
        <p:spPr bwMode="auto">
          <a:xfrm>
            <a:off x="7532688" y="1773238"/>
            <a:ext cx="288925" cy="111125"/>
          </a:xfrm>
          <a:prstGeom prst="rect">
            <a:avLst/>
          </a:prstGeom>
          <a:blipFill dpi="0" rotWithShape="1">
            <a:blip r:embed="rId4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61" name="object 206"/>
          <p:cNvSpPr>
            <a:spLocks noChangeArrowheads="1"/>
          </p:cNvSpPr>
          <p:nvPr/>
        </p:nvSpPr>
        <p:spPr bwMode="auto">
          <a:xfrm>
            <a:off x="7381875" y="1654175"/>
            <a:ext cx="606425" cy="563563"/>
          </a:xfrm>
          <a:prstGeom prst="rect">
            <a:avLst/>
          </a:prstGeom>
          <a:blipFill dpi="0" rotWithShape="1">
            <a:blip r:embed="rId4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62" name="object 207"/>
          <p:cNvSpPr>
            <a:spLocks noChangeArrowheads="1"/>
          </p:cNvSpPr>
          <p:nvPr/>
        </p:nvSpPr>
        <p:spPr bwMode="auto">
          <a:xfrm>
            <a:off x="7415213" y="2425700"/>
            <a:ext cx="539750" cy="53975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5563" name="object 208"/>
          <p:cNvSpPr>
            <a:spLocks noChangeArrowheads="1"/>
          </p:cNvSpPr>
          <p:nvPr/>
        </p:nvSpPr>
        <p:spPr bwMode="auto">
          <a:xfrm>
            <a:off x="7623175" y="2436813"/>
            <a:ext cx="325438" cy="517525"/>
          </a:xfrm>
          <a:custGeom>
            <a:avLst/>
            <a:gdLst>
              <a:gd name="T0" fmla="*/ 0 w 325120"/>
              <a:gd name="T1" fmla="*/ 0 h 517525"/>
              <a:gd name="T2" fmla="*/ 325120 w 325120"/>
              <a:gd name="T3" fmla="*/ 517525 h 517525"/>
            </a:gdLst>
            <a:ahLst/>
            <a:cxnLst/>
            <a:rect l="T0" t="T1" r="T2" b="T3"/>
            <a:pathLst>
              <a:path w="325120" h="517525">
                <a:moveTo>
                  <a:pt x="0" y="517016"/>
                </a:moveTo>
                <a:lnTo>
                  <a:pt x="324815" y="517016"/>
                </a:lnTo>
                <a:lnTo>
                  <a:pt x="324815" y="0"/>
                </a:lnTo>
                <a:lnTo>
                  <a:pt x="0" y="0"/>
                </a:lnTo>
                <a:lnTo>
                  <a:pt x="0" y="517016"/>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564" name="object 209"/>
          <p:cNvSpPr>
            <a:spLocks noChangeArrowheads="1"/>
          </p:cNvSpPr>
          <p:nvPr/>
        </p:nvSpPr>
        <p:spPr bwMode="auto">
          <a:xfrm>
            <a:off x="7620000" y="2951163"/>
            <a:ext cx="331788" cy="0"/>
          </a:xfrm>
          <a:custGeom>
            <a:avLst/>
            <a:gdLst>
              <a:gd name="T0" fmla="*/ 0 w 330834"/>
              <a:gd name="T1" fmla="*/ 330834 w 330834"/>
            </a:gdLst>
            <a:ahLst/>
            <a:cxnLst/>
            <a:rect l="T0" t="0" r="T1" b="0"/>
            <a:pathLst>
              <a:path w="330834">
                <a:moveTo>
                  <a:pt x="0" y="0"/>
                </a:moveTo>
                <a:lnTo>
                  <a:pt x="330453" y="0"/>
                </a:lnTo>
              </a:path>
            </a:pathLst>
          </a:custGeom>
          <a:noFill/>
          <a:ln w="3809">
            <a:solidFill>
              <a:srgbClr val="1A171C"/>
            </a:solidFill>
            <a:miter lim="800000"/>
            <a:headEnd/>
            <a:tailEnd/>
          </a:ln>
        </p:spPr>
        <p:txBody>
          <a:bodyPr lIns="0" tIns="0" rIns="0" bIns="0">
            <a:spAutoFit/>
          </a:bodyPr>
          <a:lstStyle/>
          <a:p>
            <a:endParaRPr lang="fr-FR">
              <a:latin typeface="Calibri" pitchFamily="34" charset="0"/>
            </a:endParaRPr>
          </a:p>
        </p:txBody>
      </p:sp>
      <p:sp>
        <p:nvSpPr>
          <p:cNvPr id="15565" name="object 210"/>
          <p:cNvSpPr>
            <a:spLocks noChangeArrowheads="1"/>
          </p:cNvSpPr>
          <p:nvPr/>
        </p:nvSpPr>
        <p:spPr bwMode="auto">
          <a:xfrm>
            <a:off x="7623175" y="2438400"/>
            <a:ext cx="0" cy="512763"/>
          </a:xfrm>
          <a:custGeom>
            <a:avLst/>
            <a:gdLst>
              <a:gd name="T0" fmla="*/ 0 h 511810"/>
              <a:gd name="T1" fmla="*/ 511810 h 511810"/>
            </a:gdLst>
            <a:ahLst/>
            <a:cxnLst/>
            <a:rect l="0" t="T0" r="0" b="T1"/>
            <a:pathLst>
              <a:path h="511810">
                <a:moveTo>
                  <a:pt x="0" y="0"/>
                </a:moveTo>
                <a:lnTo>
                  <a:pt x="0" y="511810"/>
                </a:lnTo>
              </a:path>
            </a:pathLst>
          </a:custGeom>
          <a:noFill/>
          <a:ln w="6908">
            <a:solidFill>
              <a:srgbClr val="1A171C"/>
            </a:solidFill>
            <a:miter lim="800000"/>
            <a:headEnd/>
            <a:tailEnd/>
          </a:ln>
        </p:spPr>
        <p:txBody>
          <a:bodyPr lIns="0" tIns="0" rIns="0" bIns="0">
            <a:spAutoFit/>
          </a:bodyPr>
          <a:lstStyle/>
          <a:p>
            <a:endParaRPr lang="fr-FR">
              <a:latin typeface="Calibri" pitchFamily="34" charset="0"/>
            </a:endParaRPr>
          </a:p>
        </p:txBody>
      </p:sp>
      <p:sp>
        <p:nvSpPr>
          <p:cNvPr id="15566" name="object 211"/>
          <p:cNvSpPr>
            <a:spLocks noChangeArrowheads="1"/>
          </p:cNvSpPr>
          <p:nvPr/>
        </p:nvSpPr>
        <p:spPr bwMode="auto">
          <a:xfrm>
            <a:off x="7620000" y="2436813"/>
            <a:ext cx="331788" cy="0"/>
          </a:xfrm>
          <a:custGeom>
            <a:avLst/>
            <a:gdLst>
              <a:gd name="T0" fmla="*/ 0 w 330834"/>
              <a:gd name="T1" fmla="*/ 330834 w 330834"/>
            </a:gdLst>
            <a:ahLst/>
            <a:cxnLst/>
            <a:rect l="T0" t="0" r="T1" b="0"/>
            <a:pathLst>
              <a:path w="330834">
                <a:moveTo>
                  <a:pt x="0" y="0"/>
                </a:moveTo>
                <a:lnTo>
                  <a:pt x="330453" y="0"/>
                </a:lnTo>
              </a:path>
            </a:pathLst>
          </a:custGeom>
          <a:noFill/>
          <a:ln w="6350">
            <a:solidFill>
              <a:srgbClr val="1A171C"/>
            </a:solidFill>
            <a:miter lim="800000"/>
            <a:headEnd/>
            <a:tailEnd/>
          </a:ln>
        </p:spPr>
        <p:txBody>
          <a:bodyPr lIns="0" tIns="0" rIns="0" bIns="0">
            <a:spAutoFit/>
          </a:bodyPr>
          <a:lstStyle/>
          <a:p>
            <a:endParaRPr lang="fr-FR">
              <a:latin typeface="Calibri" pitchFamily="34" charset="0"/>
            </a:endParaRPr>
          </a:p>
        </p:txBody>
      </p:sp>
      <p:sp>
        <p:nvSpPr>
          <p:cNvPr id="15567" name="object 212"/>
          <p:cNvSpPr>
            <a:spLocks noChangeArrowheads="1"/>
          </p:cNvSpPr>
          <p:nvPr/>
        </p:nvSpPr>
        <p:spPr bwMode="auto">
          <a:xfrm>
            <a:off x="7948613" y="2438400"/>
            <a:ext cx="0" cy="512763"/>
          </a:xfrm>
          <a:custGeom>
            <a:avLst/>
            <a:gdLst>
              <a:gd name="T0" fmla="*/ 0 h 511810"/>
              <a:gd name="T1" fmla="*/ 511810 h 511810"/>
            </a:gdLst>
            <a:ahLst/>
            <a:cxnLst/>
            <a:rect l="0" t="T0" r="0" b="T1"/>
            <a:pathLst>
              <a:path h="511810">
                <a:moveTo>
                  <a:pt x="0" y="0"/>
                </a:moveTo>
                <a:lnTo>
                  <a:pt x="0" y="511810"/>
                </a:lnTo>
              </a:path>
            </a:pathLst>
          </a:custGeom>
          <a:noFill/>
          <a:ln w="6921">
            <a:solidFill>
              <a:srgbClr val="1A171C"/>
            </a:solidFill>
            <a:miter lim="800000"/>
            <a:headEnd/>
            <a:tailEnd/>
          </a:ln>
        </p:spPr>
        <p:txBody>
          <a:bodyPr lIns="0" tIns="0" rIns="0" bIns="0">
            <a:spAutoFit/>
          </a:bodyPr>
          <a:lstStyle/>
          <a:p>
            <a:endParaRPr lang="fr-FR">
              <a:latin typeface="Calibri" pitchFamily="34" charset="0"/>
            </a:endParaRPr>
          </a:p>
        </p:txBody>
      </p:sp>
      <p:sp>
        <p:nvSpPr>
          <p:cNvPr id="15568" name="object 213"/>
          <p:cNvSpPr>
            <a:spLocks noChangeArrowheads="1"/>
          </p:cNvSpPr>
          <p:nvPr/>
        </p:nvSpPr>
        <p:spPr bwMode="auto">
          <a:xfrm>
            <a:off x="7675563" y="2928938"/>
            <a:ext cx="271462" cy="0"/>
          </a:xfrm>
          <a:custGeom>
            <a:avLst/>
            <a:gdLst>
              <a:gd name="T0" fmla="*/ 0 w 271779"/>
              <a:gd name="T1" fmla="*/ 271779 w 271779"/>
            </a:gdLst>
            <a:ahLst/>
            <a:cxnLst/>
            <a:rect l="T0" t="0" r="T1" b="0"/>
            <a:pathLst>
              <a:path w="271779">
                <a:moveTo>
                  <a:pt x="0" y="0"/>
                </a:moveTo>
                <a:lnTo>
                  <a:pt x="271234" y="0"/>
                </a:lnTo>
              </a:path>
            </a:pathLst>
          </a:custGeom>
          <a:noFill/>
          <a:ln w="48259">
            <a:solidFill>
              <a:srgbClr val="1A171C"/>
            </a:solidFill>
            <a:miter lim="800000"/>
            <a:headEnd/>
            <a:tailEnd/>
          </a:ln>
        </p:spPr>
        <p:txBody>
          <a:bodyPr lIns="0" tIns="0" rIns="0" bIns="0">
            <a:spAutoFit/>
          </a:bodyPr>
          <a:lstStyle/>
          <a:p>
            <a:endParaRPr lang="fr-FR">
              <a:latin typeface="Calibri" pitchFamily="34" charset="0"/>
            </a:endParaRPr>
          </a:p>
        </p:txBody>
      </p:sp>
      <p:sp>
        <p:nvSpPr>
          <p:cNvPr id="15569" name="object 214"/>
          <p:cNvSpPr>
            <a:spLocks noChangeArrowheads="1"/>
          </p:cNvSpPr>
          <p:nvPr/>
        </p:nvSpPr>
        <p:spPr bwMode="auto">
          <a:xfrm>
            <a:off x="7726363" y="2878138"/>
            <a:ext cx="220662" cy="0"/>
          </a:xfrm>
          <a:custGeom>
            <a:avLst/>
            <a:gdLst>
              <a:gd name="T0" fmla="*/ 0 w 221615"/>
              <a:gd name="T1" fmla="*/ 221615 w 221615"/>
            </a:gdLst>
            <a:ahLst/>
            <a:cxnLst/>
            <a:rect l="T0" t="0" r="T1" b="0"/>
            <a:pathLst>
              <a:path w="221615">
                <a:moveTo>
                  <a:pt x="0" y="0"/>
                </a:moveTo>
                <a:lnTo>
                  <a:pt x="221071" y="0"/>
                </a:lnTo>
              </a:path>
            </a:pathLst>
          </a:custGeom>
          <a:noFill/>
          <a:ln w="54610">
            <a:solidFill>
              <a:srgbClr val="1A171C"/>
            </a:solidFill>
            <a:miter lim="800000"/>
            <a:headEnd/>
            <a:tailEnd/>
          </a:ln>
        </p:spPr>
        <p:txBody>
          <a:bodyPr lIns="0" tIns="0" rIns="0" bIns="0">
            <a:spAutoFit/>
          </a:bodyPr>
          <a:lstStyle/>
          <a:p>
            <a:endParaRPr lang="fr-FR">
              <a:latin typeface="Calibri" pitchFamily="34" charset="0"/>
            </a:endParaRPr>
          </a:p>
        </p:txBody>
      </p:sp>
      <p:sp>
        <p:nvSpPr>
          <p:cNvPr id="15570" name="object 215"/>
          <p:cNvSpPr>
            <a:spLocks noChangeArrowheads="1"/>
          </p:cNvSpPr>
          <p:nvPr/>
        </p:nvSpPr>
        <p:spPr bwMode="auto">
          <a:xfrm>
            <a:off x="7772400" y="2828925"/>
            <a:ext cx="174625" cy="0"/>
          </a:xfrm>
          <a:custGeom>
            <a:avLst/>
            <a:gdLst>
              <a:gd name="T0" fmla="*/ 0 w 174625"/>
              <a:gd name="T1" fmla="*/ 174625 w 174625"/>
            </a:gdLst>
            <a:ahLst/>
            <a:cxnLst/>
            <a:rect l="T0" t="0" r="T1" b="0"/>
            <a:pathLst>
              <a:path w="174625">
                <a:moveTo>
                  <a:pt x="0" y="0"/>
                </a:moveTo>
                <a:lnTo>
                  <a:pt x="174336" y="0"/>
                </a:lnTo>
              </a:path>
            </a:pathLst>
          </a:custGeom>
          <a:noFill/>
          <a:ln w="46989">
            <a:solidFill>
              <a:srgbClr val="1A171C"/>
            </a:solidFill>
            <a:miter lim="800000"/>
            <a:headEnd/>
            <a:tailEnd/>
          </a:ln>
        </p:spPr>
        <p:txBody>
          <a:bodyPr lIns="0" tIns="0" rIns="0" bIns="0">
            <a:spAutoFit/>
          </a:bodyPr>
          <a:lstStyle/>
          <a:p>
            <a:endParaRPr lang="fr-FR">
              <a:latin typeface="Calibri" pitchFamily="34" charset="0"/>
            </a:endParaRPr>
          </a:p>
        </p:txBody>
      </p:sp>
      <p:sp>
        <p:nvSpPr>
          <p:cNvPr id="15571" name="object 216"/>
          <p:cNvSpPr>
            <a:spLocks noChangeArrowheads="1"/>
          </p:cNvSpPr>
          <p:nvPr/>
        </p:nvSpPr>
        <p:spPr bwMode="auto">
          <a:xfrm>
            <a:off x="7823200" y="2779713"/>
            <a:ext cx="123825" cy="0"/>
          </a:xfrm>
          <a:custGeom>
            <a:avLst/>
            <a:gdLst>
              <a:gd name="T0" fmla="*/ 0 w 124459"/>
              <a:gd name="T1" fmla="*/ 124459 w 124459"/>
            </a:gdLst>
            <a:ahLst/>
            <a:cxnLst/>
            <a:rect l="T0" t="0" r="T1" b="0"/>
            <a:pathLst>
              <a:path w="124459">
                <a:moveTo>
                  <a:pt x="0" y="0"/>
                </a:moveTo>
                <a:lnTo>
                  <a:pt x="124173" y="0"/>
                </a:lnTo>
              </a:path>
            </a:pathLst>
          </a:custGeom>
          <a:noFill/>
          <a:ln w="54609">
            <a:solidFill>
              <a:srgbClr val="1A171C"/>
            </a:solidFill>
            <a:miter lim="800000"/>
            <a:headEnd/>
            <a:tailEnd/>
          </a:ln>
        </p:spPr>
        <p:txBody>
          <a:bodyPr lIns="0" tIns="0" rIns="0" bIns="0">
            <a:spAutoFit/>
          </a:bodyPr>
          <a:lstStyle/>
          <a:p>
            <a:endParaRPr lang="fr-FR">
              <a:latin typeface="Calibri" pitchFamily="34" charset="0"/>
            </a:endParaRPr>
          </a:p>
        </p:txBody>
      </p:sp>
      <p:sp>
        <p:nvSpPr>
          <p:cNvPr id="15572" name="object 217"/>
          <p:cNvSpPr>
            <a:spLocks noChangeArrowheads="1"/>
          </p:cNvSpPr>
          <p:nvPr/>
        </p:nvSpPr>
        <p:spPr bwMode="auto">
          <a:xfrm>
            <a:off x="7869238" y="2727325"/>
            <a:ext cx="77787" cy="0"/>
          </a:xfrm>
          <a:custGeom>
            <a:avLst/>
            <a:gdLst>
              <a:gd name="T0" fmla="*/ 0 w 77470"/>
              <a:gd name="T1" fmla="*/ 77470 w 77470"/>
            </a:gdLst>
            <a:ahLst/>
            <a:cxnLst/>
            <a:rect l="T0" t="0" r="T1" b="0"/>
            <a:pathLst>
              <a:path w="77470">
                <a:moveTo>
                  <a:pt x="0" y="0"/>
                </a:moveTo>
                <a:lnTo>
                  <a:pt x="77440" y="0"/>
                </a:lnTo>
              </a:path>
            </a:pathLst>
          </a:custGeom>
          <a:noFill/>
          <a:ln w="50800">
            <a:solidFill>
              <a:srgbClr val="1A171C"/>
            </a:solidFill>
            <a:miter lim="800000"/>
            <a:headEnd/>
            <a:tailEnd/>
          </a:ln>
        </p:spPr>
        <p:txBody>
          <a:bodyPr lIns="0" tIns="0" rIns="0" bIns="0">
            <a:spAutoFit/>
          </a:bodyPr>
          <a:lstStyle/>
          <a:p>
            <a:endParaRPr lang="fr-FR">
              <a:latin typeface="Calibri" pitchFamily="34" charset="0"/>
            </a:endParaRPr>
          </a:p>
        </p:txBody>
      </p:sp>
      <p:sp>
        <p:nvSpPr>
          <p:cNvPr id="15573" name="object 218"/>
          <p:cNvSpPr>
            <a:spLocks noChangeArrowheads="1"/>
          </p:cNvSpPr>
          <p:nvPr/>
        </p:nvSpPr>
        <p:spPr bwMode="auto">
          <a:xfrm>
            <a:off x="7920038" y="2649538"/>
            <a:ext cx="26987" cy="53975"/>
          </a:xfrm>
          <a:custGeom>
            <a:avLst/>
            <a:gdLst>
              <a:gd name="T0" fmla="*/ 0 w 27304"/>
              <a:gd name="T1" fmla="*/ 0 h 53339"/>
              <a:gd name="T2" fmla="*/ 27304 w 27304"/>
              <a:gd name="T3" fmla="*/ 53339 h 53339"/>
            </a:gdLst>
            <a:ahLst/>
            <a:cxnLst/>
            <a:rect l="T0" t="T1" r="T2" b="T3"/>
            <a:pathLst>
              <a:path w="27304" h="53339">
                <a:moveTo>
                  <a:pt x="13638" y="0"/>
                </a:moveTo>
                <a:lnTo>
                  <a:pt x="13638" y="53339"/>
                </a:lnTo>
              </a:path>
            </a:pathLst>
          </a:custGeom>
          <a:noFill/>
          <a:ln w="28547">
            <a:solidFill>
              <a:srgbClr val="1A171C"/>
            </a:solidFill>
            <a:miter lim="800000"/>
            <a:headEnd/>
            <a:tailEnd/>
          </a:ln>
        </p:spPr>
        <p:txBody>
          <a:bodyPr lIns="0" tIns="0" rIns="0" bIns="0">
            <a:spAutoFit/>
          </a:bodyPr>
          <a:lstStyle/>
          <a:p>
            <a:endParaRPr lang="fr-FR">
              <a:latin typeface="Calibri" pitchFamily="34" charset="0"/>
            </a:endParaRPr>
          </a:p>
        </p:txBody>
      </p:sp>
      <p:sp>
        <p:nvSpPr>
          <p:cNvPr id="15574" name="object 219"/>
          <p:cNvSpPr>
            <a:spLocks noChangeArrowheads="1"/>
          </p:cNvSpPr>
          <p:nvPr/>
        </p:nvSpPr>
        <p:spPr bwMode="auto">
          <a:xfrm>
            <a:off x="7623175" y="2649538"/>
            <a:ext cx="96838" cy="0"/>
          </a:xfrm>
          <a:custGeom>
            <a:avLst/>
            <a:gdLst>
              <a:gd name="T0" fmla="*/ 0 w 95884"/>
              <a:gd name="T1" fmla="*/ 95884 w 95884"/>
            </a:gdLst>
            <a:ahLst/>
            <a:cxnLst/>
            <a:rect l="T0" t="0" r="T1" b="0"/>
            <a:pathLst>
              <a:path w="95884">
                <a:moveTo>
                  <a:pt x="0" y="0"/>
                </a:moveTo>
                <a:lnTo>
                  <a:pt x="95732" y="0"/>
                </a:lnTo>
              </a:path>
            </a:pathLst>
          </a:custGeom>
          <a:noFill/>
          <a:ln w="6591">
            <a:solidFill>
              <a:srgbClr val="1A171C"/>
            </a:solidFill>
            <a:miter lim="800000"/>
            <a:headEnd/>
            <a:tailEnd/>
          </a:ln>
        </p:spPr>
        <p:txBody>
          <a:bodyPr lIns="0" tIns="0" rIns="0" bIns="0">
            <a:spAutoFit/>
          </a:bodyPr>
          <a:lstStyle/>
          <a:p>
            <a:endParaRPr lang="fr-FR">
              <a:latin typeface="Calibri" pitchFamily="34" charset="0"/>
            </a:endParaRPr>
          </a:p>
        </p:txBody>
      </p:sp>
      <p:sp>
        <p:nvSpPr>
          <p:cNvPr id="15575" name="object 220"/>
          <p:cNvSpPr>
            <a:spLocks noChangeArrowheads="1"/>
          </p:cNvSpPr>
          <p:nvPr/>
        </p:nvSpPr>
        <p:spPr bwMode="auto">
          <a:xfrm>
            <a:off x="7858125" y="2649538"/>
            <a:ext cx="90488" cy="0"/>
          </a:xfrm>
          <a:custGeom>
            <a:avLst/>
            <a:gdLst>
              <a:gd name="T0" fmla="*/ 0 w 90804"/>
              <a:gd name="T1" fmla="*/ 90804 w 90804"/>
            </a:gdLst>
            <a:ahLst/>
            <a:cxnLst/>
            <a:rect l="T0" t="0" r="T1" b="0"/>
            <a:pathLst>
              <a:path w="90804">
                <a:moveTo>
                  <a:pt x="0" y="0"/>
                </a:moveTo>
                <a:lnTo>
                  <a:pt x="90703" y="0"/>
                </a:lnTo>
              </a:path>
            </a:pathLst>
          </a:custGeom>
          <a:noFill/>
          <a:ln w="6591">
            <a:solidFill>
              <a:srgbClr val="1A171C"/>
            </a:solidFill>
            <a:miter lim="800000"/>
            <a:headEnd/>
            <a:tailEnd/>
          </a:ln>
        </p:spPr>
        <p:txBody>
          <a:bodyPr lIns="0" tIns="0" rIns="0" bIns="0">
            <a:spAutoFit/>
          </a:bodyPr>
          <a:lstStyle/>
          <a:p>
            <a:endParaRPr lang="fr-FR">
              <a:latin typeface="Calibri" pitchFamily="34" charset="0"/>
            </a:endParaRPr>
          </a:p>
        </p:txBody>
      </p:sp>
      <p:sp>
        <p:nvSpPr>
          <p:cNvPr id="15576" name="object 221"/>
          <p:cNvSpPr>
            <a:spLocks noChangeArrowheads="1"/>
          </p:cNvSpPr>
          <p:nvPr/>
        </p:nvSpPr>
        <p:spPr bwMode="auto">
          <a:xfrm>
            <a:off x="7723188" y="2725738"/>
            <a:ext cx="50800" cy="120650"/>
          </a:xfrm>
          <a:custGeom>
            <a:avLst/>
            <a:gdLst>
              <a:gd name="T0" fmla="*/ 0 w 50165"/>
              <a:gd name="T1" fmla="*/ 0 h 121919"/>
              <a:gd name="T2" fmla="*/ 50165 w 50165"/>
              <a:gd name="T3" fmla="*/ 121919 h 121919"/>
            </a:gdLst>
            <a:ahLst/>
            <a:cxnLst/>
            <a:rect l="T0" t="T1" r="T2" b="T3"/>
            <a:pathLst>
              <a:path w="50165" h="121919">
                <a:moveTo>
                  <a:pt x="23482" y="0"/>
                </a:moveTo>
                <a:lnTo>
                  <a:pt x="0" y="116649"/>
                </a:lnTo>
                <a:lnTo>
                  <a:pt x="26073" y="121894"/>
                </a:lnTo>
                <a:lnTo>
                  <a:pt x="49555" y="5245"/>
                </a:lnTo>
                <a:lnTo>
                  <a:pt x="234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77" name="object 222"/>
          <p:cNvSpPr>
            <a:spLocks noChangeArrowheads="1"/>
          </p:cNvSpPr>
          <p:nvPr/>
        </p:nvSpPr>
        <p:spPr bwMode="auto">
          <a:xfrm>
            <a:off x="7759700" y="2706688"/>
            <a:ext cx="39688" cy="100012"/>
          </a:xfrm>
          <a:custGeom>
            <a:avLst/>
            <a:gdLst>
              <a:gd name="T0" fmla="*/ 0 w 40640"/>
              <a:gd name="T1" fmla="*/ 0 h 100330"/>
              <a:gd name="T2" fmla="*/ 40640 w 40640"/>
              <a:gd name="T3" fmla="*/ 100330 h 100330"/>
            </a:gdLst>
            <a:ahLst/>
            <a:cxnLst/>
            <a:rect l="T0" t="T1" r="T2" b="T3"/>
            <a:pathLst>
              <a:path w="40640" h="100330">
                <a:moveTo>
                  <a:pt x="0" y="0"/>
                </a:moveTo>
                <a:lnTo>
                  <a:pt x="40500" y="100063"/>
                </a:lnTo>
                <a:lnTo>
                  <a:pt x="40500" y="44399"/>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5578" name="object 223"/>
          <p:cNvSpPr>
            <a:spLocks noChangeArrowheads="1"/>
          </p:cNvSpPr>
          <p:nvPr/>
        </p:nvSpPr>
        <p:spPr bwMode="auto">
          <a:xfrm>
            <a:off x="7750175" y="2698750"/>
            <a:ext cx="63500" cy="107950"/>
          </a:xfrm>
          <a:custGeom>
            <a:avLst/>
            <a:gdLst>
              <a:gd name="T0" fmla="*/ 0 w 64134"/>
              <a:gd name="T1" fmla="*/ 0 h 109219"/>
              <a:gd name="T2" fmla="*/ 64134 w 64134"/>
              <a:gd name="T3" fmla="*/ 109219 h 109219"/>
            </a:gdLst>
            <a:ahLst/>
            <a:cxnLst/>
            <a:rect l="T0" t="T1" r="T2" b="T3"/>
            <a:pathLst>
              <a:path w="64134" h="109219">
                <a:moveTo>
                  <a:pt x="19646" y="0"/>
                </a:moveTo>
                <a:lnTo>
                  <a:pt x="0" y="17919"/>
                </a:lnTo>
                <a:lnTo>
                  <a:pt x="37033" y="58521"/>
                </a:lnTo>
                <a:lnTo>
                  <a:pt x="37033" y="109029"/>
                </a:lnTo>
                <a:lnTo>
                  <a:pt x="63626" y="109029"/>
                </a:lnTo>
                <a:lnTo>
                  <a:pt x="63626" y="48209"/>
                </a:lnTo>
                <a:lnTo>
                  <a:pt x="1964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79" name="object 224"/>
          <p:cNvSpPr>
            <a:spLocks noChangeArrowheads="1"/>
          </p:cNvSpPr>
          <p:nvPr/>
        </p:nvSpPr>
        <p:spPr bwMode="auto">
          <a:xfrm>
            <a:off x="7762875" y="2613025"/>
            <a:ext cx="0" cy="115888"/>
          </a:xfrm>
          <a:custGeom>
            <a:avLst/>
            <a:gdLst>
              <a:gd name="T0" fmla="*/ 0 h 115569"/>
              <a:gd name="T1" fmla="*/ 115569 h 115569"/>
            </a:gdLst>
            <a:ahLst/>
            <a:cxnLst/>
            <a:rect l="0" t="T0" r="0" b="T1"/>
            <a:pathLst>
              <a:path h="115569">
                <a:moveTo>
                  <a:pt x="0" y="0"/>
                </a:moveTo>
                <a:lnTo>
                  <a:pt x="0" y="115481"/>
                </a:lnTo>
              </a:path>
            </a:pathLst>
          </a:custGeom>
          <a:noFill/>
          <a:ln w="3175">
            <a:solidFill>
              <a:srgbClr val="FFFFFF"/>
            </a:solidFill>
            <a:miter lim="800000"/>
            <a:headEnd/>
            <a:tailEnd/>
          </a:ln>
        </p:spPr>
        <p:txBody>
          <a:bodyPr lIns="0" tIns="0" rIns="0" bIns="0">
            <a:spAutoFit/>
          </a:bodyPr>
          <a:lstStyle/>
          <a:p>
            <a:endParaRPr lang="fr-FR">
              <a:latin typeface="Calibri" pitchFamily="34" charset="0"/>
            </a:endParaRPr>
          </a:p>
        </p:txBody>
      </p:sp>
      <p:sp>
        <p:nvSpPr>
          <p:cNvPr id="15580" name="object 225"/>
          <p:cNvSpPr>
            <a:spLocks noChangeArrowheads="1"/>
          </p:cNvSpPr>
          <p:nvPr/>
        </p:nvSpPr>
        <p:spPr bwMode="auto">
          <a:xfrm>
            <a:off x="7762875" y="2613025"/>
            <a:ext cx="0" cy="115888"/>
          </a:xfrm>
          <a:custGeom>
            <a:avLst/>
            <a:gdLst>
              <a:gd name="T0" fmla="*/ 0 h 115569"/>
              <a:gd name="T1" fmla="*/ 115569 h 115569"/>
            </a:gdLst>
            <a:ahLst/>
            <a:cxnLst/>
            <a:rect l="0" t="T0" r="0" b="T1"/>
            <a:pathLst>
              <a:path h="115569">
                <a:moveTo>
                  <a:pt x="0" y="0"/>
                </a:moveTo>
                <a:lnTo>
                  <a:pt x="0" y="115481"/>
                </a:lnTo>
              </a:path>
            </a:pathLst>
          </a:custGeom>
          <a:noFill/>
          <a:ln w="33185">
            <a:solidFill>
              <a:srgbClr val="1A171C"/>
            </a:solidFill>
            <a:miter lim="800000"/>
            <a:headEnd/>
            <a:tailEnd/>
          </a:ln>
        </p:spPr>
        <p:txBody>
          <a:bodyPr lIns="0" tIns="0" rIns="0" bIns="0">
            <a:spAutoFit/>
          </a:bodyPr>
          <a:lstStyle/>
          <a:p>
            <a:endParaRPr lang="fr-FR">
              <a:latin typeface="Calibri" pitchFamily="34" charset="0"/>
            </a:endParaRPr>
          </a:p>
        </p:txBody>
      </p:sp>
      <p:sp>
        <p:nvSpPr>
          <p:cNvPr id="15581" name="object 226"/>
          <p:cNvSpPr>
            <a:spLocks noChangeArrowheads="1"/>
          </p:cNvSpPr>
          <p:nvPr/>
        </p:nvSpPr>
        <p:spPr bwMode="auto">
          <a:xfrm>
            <a:off x="7742238" y="2568575"/>
            <a:ext cx="41275" cy="38100"/>
          </a:xfrm>
          <a:custGeom>
            <a:avLst/>
            <a:gdLst>
              <a:gd name="T0" fmla="*/ 0 w 40640"/>
              <a:gd name="T1" fmla="*/ 0 h 38735"/>
              <a:gd name="T2" fmla="*/ 40640 w 40640"/>
              <a:gd name="T3" fmla="*/ 38735 h 38735"/>
            </a:gdLst>
            <a:ahLst/>
            <a:cxnLst/>
            <a:rect l="T0" t="T1" r="T2" b="T3"/>
            <a:pathLst>
              <a:path w="40640" h="38735">
                <a:moveTo>
                  <a:pt x="9522" y="0"/>
                </a:moveTo>
                <a:lnTo>
                  <a:pt x="1898" y="9556"/>
                </a:lnTo>
                <a:lnTo>
                  <a:pt x="0" y="26220"/>
                </a:lnTo>
                <a:lnTo>
                  <a:pt x="8676" y="35453"/>
                </a:lnTo>
                <a:lnTo>
                  <a:pt x="24139" y="38670"/>
                </a:lnTo>
                <a:lnTo>
                  <a:pt x="35685" y="31378"/>
                </a:lnTo>
                <a:lnTo>
                  <a:pt x="40289" y="18268"/>
                </a:lnTo>
                <a:lnTo>
                  <a:pt x="40280" y="17642"/>
                </a:lnTo>
                <a:lnTo>
                  <a:pt x="36823" y="7464"/>
                </a:lnTo>
                <a:lnTo>
                  <a:pt x="26753" y="892"/>
                </a:lnTo>
                <a:lnTo>
                  <a:pt x="952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82" name="object 227"/>
          <p:cNvSpPr>
            <a:spLocks noChangeArrowheads="1"/>
          </p:cNvSpPr>
          <p:nvPr/>
        </p:nvSpPr>
        <p:spPr bwMode="auto">
          <a:xfrm>
            <a:off x="7766050" y="2671763"/>
            <a:ext cx="31750" cy="28575"/>
          </a:xfrm>
          <a:custGeom>
            <a:avLst/>
            <a:gdLst>
              <a:gd name="T0" fmla="*/ 0 w 31750"/>
              <a:gd name="T1" fmla="*/ 0 h 27939"/>
              <a:gd name="T2" fmla="*/ 31750 w 31750"/>
              <a:gd name="T3" fmla="*/ 27939 h 27939"/>
            </a:gdLst>
            <a:ahLst/>
            <a:cxnLst/>
            <a:rect l="T0" t="T1" r="T2" b="T3"/>
            <a:pathLst>
              <a:path w="31750" h="27939">
                <a:moveTo>
                  <a:pt x="0" y="13722"/>
                </a:moveTo>
                <a:lnTo>
                  <a:pt x="31203" y="13722"/>
                </a:lnTo>
              </a:path>
            </a:pathLst>
          </a:custGeom>
          <a:noFill/>
          <a:ln w="28714">
            <a:solidFill>
              <a:srgbClr val="1A171C"/>
            </a:solidFill>
            <a:miter lim="800000"/>
            <a:headEnd/>
            <a:tailEnd/>
          </a:ln>
        </p:spPr>
        <p:txBody>
          <a:bodyPr lIns="0" tIns="0" rIns="0" bIns="0">
            <a:spAutoFit/>
          </a:bodyPr>
          <a:lstStyle/>
          <a:p>
            <a:endParaRPr lang="fr-FR">
              <a:latin typeface="Calibri" pitchFamily="34" charset="0"/>
            </a:endParaRPr>
          </a:p>
        </p:txBody>
      </p:sp>
      <p:sp>
        <p:nvSpPr>
          <p:cNvPr id="15583" name="object 228"/>
          <p:cNvSpPr>
            <a:spLocks noChangeArrowheads="1"/>
          </p:cNvSpPr>
          <p:nvPr/>
        </p:nvSpPr>
        <p:spPr bwMode="auto">
          <a:xfrm>
            <a:off x="7731125" y="2651125"/>
            <a:ext cx="38100" cy="38100"/>
          </a:xfrm>
          <a:custGeom>
            <a:avLst/>
            <a:gdLst>
              <a:gd name="T0" fmla="*/ 0 w 38100"/>
              <a:gd name="T1" fmla="*/ 0 h 37464"/>
              <a:gd name="T2" fmla="*/ 38100 w 38100"/>
              <a:gd name="T3" fmla="*/ 37464 h 37464"/>
            </a:gdLst>
            <a:ahLst/>
            <a:cxnLst/>
            <a:rect l="T0" t="T1" r="T2" b="T3"/>
            <a:pathLst>
              <a:path w="38100" h="37464">
                <a:moveTo>
                  <a:pt x="14338" y="0"/>
                </a:moveTo>
                <a:lnTo>
                  <a:pt x="0" y="22402"/>
                </a:lnTo>
                <a:lnTo>
                  <a:pt x="23431" y="37414"/>
                </a:lnTo>
                <a:lnTo>
                  <a:pt x="37782" y="15024"/>
                </a:lnTo>
                <a:lnTo>
                  <a:pt x="1433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5584" name="object 229"/>
          <p:cNvSpPr>
            <a:spLocks noChangeArrowheads="1"/>
          </p:cNvSpPr>
          <p:nvPr/>
        </p:nvSpPr>
        <p:spPr bwMode="auto">
          <a:xfrm>
            <a:off x="7399338" y="2955925"/>
            <a:ext cx="573087" cy="0"/>
          </a:xfrm>
          <a:custGeom>
            <a:avLst/>
            <a:gdLst>
              <a:gd name="T0" fmla="*/ 0 w 572770"/>
              <a:gd name="T1" fmla="*/ 572770 w 572770"/>
            </a:gdLst>
            <a:ahLst/>
            <a:cxnLst/>
            <a:rect l="T0" t="0" r="T1" b="0"/>
            <a:pathLst>
              <a:path w="572770">
                <a:moveTo>
                  <a:pt x="0" y="0"/>
                </a:moveTo>
                <a:lnTo>
                  <a:pt x="572554" y="0"/>
                </a:lnTo>
              </a:path>
            </a:pathLst>
          </a:custGeom>
          <a:noFill/>
          <a:ln w="17780">
            <a:solidFill>
              <a:srgbClr val="004A99"/>
            </a:solidFill>
            <a:miter lim="800000"/>
            <a:headEnd/>
            <a:tailEnd/>
          </a:ln>
        </p:spPr>
        <p:txBody>
          <a:bodyPr lIns="0" tIns="0" rIns="0" bIns="0">
            <a:spAutoFit/>
          </a:bodyPr>
          <a:lstStyle/>
          <a:p>
            <a:endParaRPr lang="fr-FR">
              <a:latin typeface="Calibri" pitchFamily="34" charset="0"/>
            </a:endParaRPr>
          </a:p>
        </p:txBody>
      </p:sp>
      <p:sp>
        <p:nvSpPr>
          <p:cNvPr id="15585" name="object 230"/>
          <p:cNvSpPr>
            <a:spLocks noChangeArrowheads="1"/>
          </p:cNvSpPr>
          <p:nvPr/>
        </p:nvSpPr>
        <p:spPr bwMode="auto">
          <a:xfrm>
            <a:off x="7415213" y="2439988"/>
            <a:ext cx="0" cy="508000"/>
          </a:xfrm>
          <a:custGeom>
            <a:avLst/>
            <a:gdLst>
              <a:gd name="T0" fmla="*/ 0 h 508000"/>
              <a:gd name="T1" fmla="*/ 508000 h 508000"/>
            </a:gdLst>
            <a:ahLst/>
            <a:cxnLst/>
            <a:rect l="0" t="T0" r="0" b="T1"/>
            <a:pathLst>
              <a:path h="508000">
                <a:moveTo>
                  <a:pt x="0" y="0"/>
                </a:moveTo>
                <a:lnTo>
                  <a:pt x="0" y="508000"/>
                </a:lnTo>
              </a:path>
            </a:pathLst>
          </a:custGeom>
          <a:noFill/>
          <a:ln w="33185">
            <a:solidFill>
              <a:srgbClr val="004A99"/>
            </a:solidFill>
            <a:miter lim="800000"/>
            <a:headEnd/>
            <a:tailEnd/>
          </a:ln>
        </p:spPr>
        <p:txBody>
          <a:bodyPr lIns="0" tIns="0" rIns="0" bIns="0">
            <a:spAutoFit/>
          </a:bodyPr>
          <a:lstStyle/>
          <a:p>
            <a:endParaRPr lang="fr-FR">
              <a:latin typeface="Calibri" pitchFamily="34" charset="0"/>
            </a:endParaRPr>
          </a:p>
        </p:txBody>
      </p:sp>
      <p:sp>
        <p:nvSpPr>
          <p:cNvPr id="15586" name="object 231"/>
          <p:cNvSpPr>
            <a:spLocks noChangeArrowheads="1"/>
          </p:cNvSpPr>
          <p:nvPr/>
        </p:nvSpPr>
        <p:spPr bwMode="auto">
          <a:xfrm>
            <a:off x="7399338" y="2425700"/>
            <a:ext cx="573087" cy="0"/>
          </a:xfrm>
          <a:custGeom>
            <a:avLst/>
            <a:gdLst>
              <a:gd name="T0" fmla="*/ 0 w 572770"/>
              <a:gd name="T1" fmla="*/ 572770 w 572770"/>
            </a:gdLst>
            <a:ahLst/>
            <a:cxnLst/>
            <a:rect l="T0" t="0" r="T1" b="0"/>
            <a:pathLst>
              <a:path w="572770">
                <a:moveTo>
                  <a:pt x="0" y="0"/>
                </a:moveTo>
                <a:lnTo>
                  <a:pt x="572554" y="0"/>
                </a:lnTo>
              </a:path>
            </a:pathLst>
          </a:custGeom>
          <a:noFill/>
          <a:ln w="29209">
            <a:solidFill>
              <a:srgbClr val="004A99"/>
            </a:solidFill>
            <a:miter lim="800000"/>
            <a:headEnd/>
            <a:tailEnd/>
          </a:ln>
        </p:spPr>
        <p:txBody>
          <a:bodyPr lIns="0" tIns="0" rIns="0" bIns="0">
            <a:spAutoFit/>
          </a:bodyPr>
          <a:lstStyle/>
          <a:p>
            <a:endParaRPr lang="fr-FR">
              <a:latin typeface="Calibri" pitchFamily="34" charset="0"/>
            </a:endParaRPr>
          </a:p>
        </p:txBody>
      </p:sp>
      <p:sp>
        <p:nvSpPr>
          <p:cNvPr id="15587" name="object 232"/>
          <p:cNvSpPr>
            <a:spLocks noChangeArrowheads="1"/>
          </p:cNvSpPr>
          <p:nvPr/>
        </p:nvSpPr>
        <p:spPr bwMode="auto">
          <a:xfrm>
            <a:off x="7954963" y="2439988"/>
            <a:ext cx="0" cy="508000"/>
          </a:xfrm>
          <a:custGeom>
            <a:avLst/>
            <a:gdLst>
              <a:gd name="T0" fmla="*/ 0 h 508000"/>
              <a:gd name="T1" fmla="*/ 508000 h 508000"/>
            </a:gdLst>
            <a:ahLst/>
            <a:cxnLst/>
            <a:rect l="0" t="T0" r="0" b="T1"/>
            <a:pathLst>
              <a:path h="508000">
                <a:moveTo>
                  <a:pt x="0" y="0"/>
                </a:moveTo>
                <a:lnTo>
                  <a:pt x="0" y="508000"/>
                </a:lnTo>
              </a:path>
            </a:pathLst>
          </a:custGeom>
          <a:noFill/>
          <a:ln w="33172">
            <a:solidFill>
              <a:srgbClr val="004A99"/>
            </a:solidFill>
            <a:miter lim="800000"/>
            <a:headEnd/>
            <a:tailEnd/>
          </a:ln>
        </p:spPr>
        <p:txBody>
          <a:bodyPr lIns="0" tIns="0" rIns="0" bIns="0">
            <a:spAutoFit/>
          </a:bodyPr>
          <a:lstStyle/>
          <a:p>
            <a:endParaRPr lang="fr-FR">
              <a:latin typeface="Calibri" pitchFamily="34" charset="0"/>
            </a:endParaRPr>
          </a:p>
        </p:txBody>
      </p:sp>
      <p:sp>
        <p:nvSpPr>
          <p:cNvPr id="233" name="object 233"/>
          <p:cNvSpPr txBox="1"/>
          <p:nvPr/>
        </p:nvSpPr>
        <p:spPr>
          <a:xfrm>
            <a:off x="3421063" y="1879600"/>
            <a:ext cx="673100" cy="160338"/>
          </a:xfrm>
          <a:prstGeom prst="rect">
            <a:avLst/>
          </a:prstGeom>
        </p:spPr>
        <p:txBody>
          <a:bodyPr lIns="0" tIns="0" rIns="0" bIns="0">
            <a:spAutoFit/>
          </a:bodyPr>
          <a:lstStyle/>
          <a:p>
            <a:pPr marL="12700" fontAlgn="auto">
              <a:spcBef>
                <a:spcPts val="0"/>
              </a:spcBef>
              <a:spcAft>
                <a:spcPts val="0"/>
              </a:spcAft>
              <a:defRPr/>
            </a:pPr>
            <a:r>
              <a:rPr sz="1050" spc="-10" dirty="0">
                <a:solidFill>
                  <a:srgbClr val="1A171C"/>
                </a:solidFill>
                <a:latin typeface="Tahoma"/>
                <a:cs typeface="Tahoma"/>
              </a:rPr>
              <a:t>E</a:t>
            </a:r>
            <a:r>
              <a:rPr sz="1050" spc="-25" dirty="0">
                <a:solidFill>
                  <a:srgbClr val="1A171C"/>
                </a:solidFill>
                <a:latin typeface="Tahoma"/>
                <a:cs typeface="Tahoma"/>
              </a:rPr>
              <a:t>v</a:t>
            </a:r>
            <a:r>
              <a:rPr sz="1050" dirty="0">
                <a:solidFill>
                  <a:srgbClr val="1A171C"/>
                </a:solidFill>
                <a:latin typeface="Tahoma"/>
                <a:cs typeface="Tahoma"/>
              </a:rPr>
              <a:t>acuation</a:t>
            </a:r>
            <a:endParaRPr sz="1050">
              <a:latin typeface="Tahoma"/>
              <a:cs typeface="Tahoma"/>
            </a:endParaRPr>
          </a:p>
        </p:txBody>
      </p:sp>
      <p:sp>
        <p:nvSpPr>
          <p:cNvPr id="234" name="object 234"/>
          <p:cNvSpPr txBox="1"/>
          <p:nvPr/>
        </p:nvSpPr>
        <p:spPr>
          <a:xfrm>
            <a:off x="3421063" y="2640013"/>
            <a:ext cx="788987" cy="160337"/>
          </a:xfrm>
          <a:prstGeom prst="rect">
            <a:avLst/>
          </a:prstGeom>
        </p:spPr>
        <p:txBody>
          <a:bodyPr lIns="0" tIns="0" rIns="0" bIns="0">
            <a:spAutoFit/>
          </a:bodyPr>
          <a:lstStyle/>
          <a:p>
            <a:pPr marL="12700" fontAlgn="auto">
              <a:spcBef>
                <a:spcPts val="0"/>
              </a:spcBef>
              <a:spcAft>
                <a:spcPts val="0"/>
              </a:spcAft>
              <a:defRPr/>
            </a:pPr>
            <a:r>
              <a:rPr sz="1050" spc="10" dirty="0">
                <a:solidFill>
                  <a:srgbClr val="1A171C"/>
                </a:solidFill>
                <a:latin typeface="Tahoma"/>
                <a:cs typeface="Tahoma"/>
              </a:rPr>
              <a:t>Conﬁnement</a:t>
            </a:r>
            <a:endParaRPr sz="1050">
              <a:latin typeface="Tahoma"/>
              <a:cs typeface="Tahoma"/>
            </a:endParaRPr>
          </a:p>
        </p:txBody>
      </p:sp>
      <p:sp>
        <p:nvSpPr>
          <p:cNvPr id="15590" name="object 235"/>
          <p:cNvSpPr txBox="1">
            <a:spLocks noChangeArrowheads="1"/>
          </p:cNvSpPr>
          <p:nvPr/>
        </p:nvSpPr>
        <p:spPr bwMode="auto">
          <a:xfrm>
            <a:off x="3421063" y="3240088"/>
            <a:ext cx="692150" cy="482600"/>
          </a:xfrm>
          <a:prstGeom prst="rect">
            <a:avLst/>
          </a:prstGeom>
          <a:noFill/>
          <a:ln w="9525">
            <a:noFill/>
            <a:miter lim="800000"/>
            <a:headEnd/>
            <a:tailEnd/>
          </a:ln>
        </p:spPr>
        <p:txBody>
          <a:bodyPr lIns="0" tIns="0" rIns="0" bIns="0">
            <a:spAutoFit/>
          </a:bodyPr>
          <a:lstStyle/>
          <a:p>
            <a:pPr marL="12700" algn="just"/>
            <a:r>
              <a:rPr lang="fr-FR" sz="1000">
                <a:solidFill>
                  <a:srgbClr val="1A171C"/>
                </a:solidFill>
                <a:latin typeface="Tahoma" pitchFamily="34" charset="0"/>
                <a:cs typeface="Tahoma" pitchFamily="34" charset="0"/>
              </a:rPr>
              <a:t>S’éloigner des lignes électriques</a:t>
            </a:r>
            <a:endParaRPr lang="fr-FR" sz="1000">
              <a:latin typeface="Tahoma" pitchFamily="34" charset="0"/>
              <a:cs typeface="Tahoma" pitchFamily="34" charset="0"/>
            </a:endParaRPr>
          </a:p>
        </p:txBody>
      </p:sp>
      <p:sp>
        <p:nvSpPr>
          <p:cNvPr id="15591" name="object 236"/>
          <p:cNvSpPr txBox="1">
            <a:spLocks noChangeArrowheads="1"/>
          </p:cNvSpPr>
          <p:nvPr/>
        </p:nvSpPr>
        <p:spPr bwMode="auto">
          <a:xfrm>
            <a:off x="9421813" y="3149600"/>
            <a:ext cx="674687" cy="644525"/>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Ne pas téléphoner Libérer les lignes</a:t>
            </a:r>
            <a:endParaRPr lang="fr-FR" sz="1000">
              <a:latin typeface="Tahoma" pitchFamily="34" charset="0"/>
              <a:cs typeface="Tahoma" pitchFamily="34" charset="0"/>
            </a:endParaRPr>
          </a:p>
        </p:txBody>
      </p:sp>
      <p:sp>
        <p:nvSpPr>
          <p:cNvPr id="15592" name="object 237"/>
          <p:cNvSpPr txBox="1">
            <a:spLocks noChangeArrowheads="1"/>
          </p:cNvSpPr>
          <p:nvPr/>
        </p:nvSpPr>
        <p:spPr bwMode="auto">
          <a:xfrm>
            <a:off x="4943475" y="1771650"/>
            <a:ext cx="915988" cy="320675"/>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Pas de ﬂamme pas d’étincelle</a:t>
            </a:r>
            <a:endParaRPr lang="fr-FR" sz="1000">
              <a:latin typeface="Tahoma" pitchFamily="34" charset="0"/>
              <a:cs typeface="Tahoma" pitchFamily="34" charset="0"/>
            </a:endParaRPr>
          </a:p>
        </p:txBody>
      </p:sp>
      <p:sp>
        <p:nvSpPr>
          <p:cNvPr id="15593" name="object 238"/>
          <p:cNvSpPr txBox="1">
            <a:spLocks noChangeArrowheads="1"/>
          </p:cNvSpPr>
          <p:nvPr/>
        </p:nvSpPr>
        <p:spPr bwMode="auto">
          <a:xfrm>
            <a:off x="4943475" y="2559050"/>
            <a:ext cx="487363" cy="322263"/>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Ecouter la radio</a:t>
            </a:r>
            <a:endParaRPr lang="fr-FR" sz="1000">
              <a:latin typeface="Tahoma" pitchFamily="34" charset="0"/>
              <a:cs typeface="Tahoma" pitchFamily="34" charset="0"/>
            </a:endParaRPr>
          </a:p>
        </p:txBody>
      </p:sp>
      <p:sp>
        <p:nvSpPr>
          <p:cNvPr id="239" name="object 239"/>
          <p:cNvSpPr txBox="1"/>
          <p:nvPr/>
        </p:nvSpPr>
        <p:spPr>
          <a:xfrm>
            <a:off x="4943475" y="3375025"/>
            <a:ext cx="835025" cy="160338"/>
          </a:xfrm>
          <a:prstGeom prst="rect">
            <a:avLst/>
          </a:prstGeom>
        </p:spPr>
        <p:txBody>
          <a:bodyPr lIns="0" tIns="0" rIns="0" bIns="0">
            <a:spAutoFit/>
          </a:bodyPr>
          <a:lstStyle/>
          <a:p>
            <a:pPr marL="12700" fontAlgn="auto">
              <a:spcBef>
                <a:spcPts val="0"/>
              </a:spcBef>
              <a:spcAft>
                <a:spcPts val="0"/>
              </a:spcAft>
              <a:defRPr/>
            </a:pPr>
            <a:r>
              <a:rPr sz="1050" spc="35" dirty="0">
                <a:solidFill>
                  <a:srgbClr val="1A171C"/>
                </a:solidFill>
                <a:latin typeface="Tahoma"/>
                <a:cs typeface="Tahoma"/>
              </a:rPr>
              <a:t>Ne</a:t>
            </a:r>
            <a:r>
              <a:rPr sz="1050" spc="-70" dirty="0">
                <a:solidFill>
                  <a:srgbClr val="1A171C"/>
                </a:solidFill>
                <a:latin typeface="Tahoma"/>
                <a:cs typeface="Tahoma"/>
              </a:rPr>
              <a:t> </a:t>
            </a:r>
            <a:r>
              <a:rPr sz="1050" spc="15" dirty="0">
                <a:solidFill>
                  <a:srgbClr val="1A171C"/>
                </a:solidFill>
                <a:latin typeface="Tahoma"/>
                <a:cs typeface="Tahoma"/>
              </a:rPr>
              <a:t>pas</a:t>
            </a:r>
            <a:r>
              <a:rPr sz="1050" spc="-70" dirty="0">
                <a:solidFill>
                  <a:srgbClr val="1A171C"/>
                </a:solidFill>
                <a:latin typeface="Tahoma"/>
                <a:cs typeface="Tahoma"/>
              </a:rPr>
              <a:t> </a:t>
            </a:r>
            <a:r>
              <a:rPr sz="1050" spc="20" dirty="0">
                <a:solidFill>
                  <a:srgbClr val="1A171C"/>
                </a:solidFill>
                <a:latin typeface="Tahoma"/>
                <a:cs typeface="Tahoma"/>
              </a:rPr>
              <a:t>fumer</a:t>
            </a:r>
            <a:endParaRPr sz="1050">
              <a:latin typeface="Tahoma"/>
              <a:cs typeface="Tahoma"/>
            </a:endParaRPr>
          </a:p>
        </p:txBody>
      </p:sp>
      <p:sp>
        <p:nvSpPr>
          <p:cNvPr id="15595" name="object 240"/>
          <p:cNvSpPr txBox="1">
            <a:spLocks noChangeArrowheads="1"/>
          </p:cNvSpPr>
          <p:nvPr/>
        </p:nvSpPr>
        <p:spPr bwMode="auto">
          <a:xfrm>
            <a:off x="6465888" y="1798638"/>
            <a:ext cx="858837" cy="320675"/>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S’abriter sous une table</a:t>
            </a:r>
            <a:endParaRPr lang="fr-FR" sz="1000">
              <a:latin typeface="Tahoma" pitchFamily="34" charset="0"/>
              <a:cs typeface="Tahoma" pitchFamily="34" charset="0"/>
            </a:endParaRPr>
          </a:p>
        </p:txBody>
      </p:sp>
      <p:sp>
        <p:nvSpPr>
          <p:cNvPr id="15596" name="object 241"/>
          <p:cNvSpPr txBox="1">
            <a:spLocks noChangeArrowheads="1"/>
          </p:cNvSpPr>
          <p:nvPr/>
        </p:nvSpPr>
        <p:spPr bwMode="auto">
          <a:xfrm>
            <a:off x="6465888" y="2398713"/>
            <a:ext cx="709612" cy="481012"/>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Point de rassemble- ment</a:t>
            </a:r>
            <a:endParaRPr lang="fr-FR" sz="1000">
              <a:latin typeface="Tahoma" pitchFamily="34" charset="0"/>
              <a:cs typeface="Tahoma" pitchFamily="34" charset="0"/>
            </a:endParaRPr>
          </a:p>
        </p:txBody>
      </p:sp>
      <p:sp>
        <p:nvSpPr>
          <p:cNvPr id="15597" name="object 242"/>
          <p:cNvSpPr txBox="1">
            <a:spLocks noChangeArrowheads="1"/>
          </p:cNvSpPr>
          <p:nvPr/>
        </p:nvSpPr>
        <p:spPr bwMode="auto">
          <a:xfrm>
            <a:off x="6465888" y="3203575"/>
            <a:ext cx="760412" cy="482600"/>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Ne pas prendre</a:t>
            </a:r>
            <a:endParaRPr lang="fr-FR" sz="1000">
              <a:latin typeface="Tahoma" pitchFamily="34" charset="0"/>
              <a:cs typeface="Tahoma" pitchFamily="34" charset="0"/>
            </a:endParaRPr>
          </a:p>
          <a:p>
            <a:pPr marL="12700"/>
            <a:r>
              <a:rPr lang="fr-FR" sz="1000">
                <a:solidFill>
                  <a:srgbClr val="1A171C"/>
                </a:solidFill>
                <a:latin typeface="Tahoma" pitchFamily="34" charset="0"/>
                <a:cs typeface="Tahoma" pitchFamily="34" charset="0"/>
              </a:rPr>
              <a:t>son véhicule</a:t>
            </a:r>
            <a:endParaRPr lang="fr-FR" sz="1000">
              <a:latin typeface="Tahoma" pitchFamily="34" charset="0"/>
              <a:cs typeface="Tahoma" pitchFamily="34" charset="0"/>
            </a:endParaRPr>
          </a:p>
        </p:txBody>
      </p:sp>
      <p:sp>
        <p:nvSpPr>
          <p:cNvPr id="243" name="object 243"/>
          <p:cNvSpPr txBox="1"/>
          <p:nvPr/>
        </p:nvSpPr>
        <p:spPr>
          <a:xfrm>
            <a:off x="7988300" y="1879600"/>
            <a:ext cx="793750" cy="160338"/>
          </a:xfrm>
          <a:prstGeom prst="rect">
            <a:avLst/>
          </a:prstGeom>
        </p:spPr>
        <p:txBody>
          <a:bodyPr lIns="0" tIns="0" rIns="0" bIns="0">
            <a:spAutoFit/>
          </a:bodyPr>
          <a:lstStyle/>
          <a:p>
            <a:pPr marL="12700" fontAlgn="auto">
              <a:spcBef>
                <a:spcPts val="0"/>
              </a:spcBef>
              <a:spcAft>
                <a:spcPts val="0"/>
              </a:spcAft>
              <a:defRPr/>
            </a:pPr>
            <a:r>
              <a:rPr sz="1050" spc="15" dirty="0">
                <a:solidFill>
                  <a:srgbClr val="1A171C"/>
                </a:solidFill>
                <a:latin typeface="Tahoma"/>
                <a:cs typeface="Tahoma"/>
              </a:rPr>
              <a:t>Se</a:t>
            </a:r>
            <a:r>
              <a:rPr sz="1050" spc="-70" dirty="0">
                <a:solidFill>
                  <a:srgbClr val="1A171C"/>
                </a:solidFill>
                <a:latin typeface="Tahoma"/>
                <a:cs typeface="Tahoma"/>
              </a:rPr>
              <a:t> </a:t>
            </a:r>
            <a:r>
              <a:rPr sz="1050" spc="10" dirty="0">
                <a:solidFill>
                  <a:srgbClr val="1A171C"/>
                </a:solidFill>
                <a:latin typeface="Tahoma"/>
                <a:cs typeface="Tahoma"/>
              </a:rPr>
              <a:t>c</a:t>
            </a:r>
            <a:r>
              <a:rPr sz="1050" spc="20" dirty="0">
                <a:solidFill>
                  <a:srgbClr val="1A171C"/>
                </a:solidFill>
                <a:latin typeface="Tahoma"/>
                <a:cs typeface="Tahoma"/>
              </a:rPr>
              <a:t>al</a:t>
            </a:r>
            <a:r>
              <a:rPr sz="1050" dirty="0">
                <a:solidFill>
                  <a:srgbClr val="1A171C"/>
                </a:solidFill>
                <a:latin typeface="Tahoma"/>
                <a:cs typeface="Tahoma"/>
              </a:rPr>
              <a:t>f</a:t>
            </a:r>
            <a:r>
              <a:rPr sz="1050" spc="15" dirty="0">
                <a:solidFill>
                  <a:srgbClr val="1A171C"/>
                </a:solidFill>
                <a:latin typeface="Tahoma"/>
                <a:cs typeface="Tahoma"/>
              </a:rPr>
              <a:t>eut</a:t>
            </a:r>
            <a:r>
              <a:rPr sz="1050" spc="-25" dirty="0">
                <a:solidFill>
                  <a:srgbClr val="1A171C"/>
                </a:solidFill>
                <a:latin typeface="Tahoma"/>
                <a:cs typeface="Tahoma"/>
              </a:rPr>
              <a:t>r</a:t>
            </a:r>
            <a:r>
              <a:rPr sz="1050" spc="35" dirty="0">
                <a:solidFill>
                  <a:srgbClr val="1A171C"/>
                </a:solidFill>
                <a:latin typeface="Tahoma"/>
                <a:cs typeface="Tahoma"/>
              </a:rPr>
              <a:t>er</a:t>
            </a:r>
            <a:endParaRPr sz="1050">
              <a:latin typeface="Tahoma"/>
              <a:cs typeface="Tahoma"/>
            </a:endParaRPr>
          </a:p>
        </p:txBody>
      </p:sp>
      <p:sp>
        <p:nvSpPr>
          <p:cNvPr id="15599" name="object 244"/>
          <p:cNvSpPr txBox="1">
            <a:spLocks noChangeArrowheads="1"/>
          </p:cNvSpPr>
          <p:nvPr/>
        </p:nvSpPr>
        <p:spPr bwMode="auto">
          <a:xfrm>
            <a:off x="7988300" y="2559050"/>
            <a:ext cx="666750" cy="322263"/>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Gagner les hauteurs</a:t>
            </a:r>
            <a:endParaRPr lang="fr-FR" sz="1000">
              <a:latin typeface="Tahoma" pitchFamily="34" charset="0"/>
              <a:cs typeface="Tahoma" pitchFamily="34" charset="0"/>
            </a:endParaRPr>
          </a:p>
        </p:txBody>
      </p:sp>
      <p:sp>
        <p:nvSpPr>
          <p:cNvPr id="15600" name="object 245"/>
          <p:cNvSpPr txBox="1">
            <a:spLocks noChangeArrowheads="1"/>
          </p:cNvSpPr>
          <p:nvPr/>
        </p:nvSpPr>
        <p:spPr bwMode="auto">
          <a:xfrm>
            <a:off x="7988300" y="3159125"/>
            <a:ext cx="746125" cy="642938"/>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Ne pas aller chercher ses enfants à l’école</a:t>
            </a:r>
            <a:endParaRPr lang="fr-FR" sz="1000">
              <a:latin typeface="Tahoma" pitchFamily="34" charset="0"/>
              <a:cs typeface="Tahoma" pitchFamily="34" charset="0"/>
            </a:endParaRPr>
          </a:p>
        </p:txBody>
      </p:sp>
      <p:sp>
        <p:nvSpPr>
          <p:cNvPr id="15601" name="object 252"/>
          <p:cNvSpPr>
            <a:spLocks noChangeArrowheads="1"/>
          </p:cNvSpPr>
          <p:nvPr/>
        </p:nvSpPr>
        <p:spPr bwMode="auto">
          <a:xfrm>
            <a:off x="0" y="7208838"/>
            <a:ext cx="111125" cy="215900"/>
          </a:xfrm>
          <a:custGeom>
            <a:avLst/>
            <a:gdLst>
              <a:gd name="T0" fmla="*/ 0 w 111760"/>
              <a:gd name="T1" fmla="*/ 0 h 216534"/>
              <a:gd name="T2" fmla="*/ 111760 w 111760"/>
              <a:gd name="T3" fmla="*/ 216534 h 216534"/>
            </a:gdLst>
            <a:ahLst/>
            <a:cxnLst/>
            <a:rect l="T0" t="T1" r="T2" b="T3"/>
            <a:pathLst>
              <a:path w="111760" h="216534">
                <a:moveTo>
                  <a:pt x="0" y="216001"/>
                </a:moveTo>
                <a:lnTo>
                  <a:pt x="111297" y="216001"/>
                </a:lnTo>
                <a:lnTo>
                  <a:pt x="111297" y="0"/>
                </a:lnTo>
                <a:lnTo>
                  <a:pt x="0" y="0"/>
                </a:lnTo>
                <a:lnTo>
                  <a:pt x="0" y="21600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5" name="object 255"/>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sz="1000" b="1" spc="-509" dirty="0">
                <a:solidFill>
                  <a:srgbClr val="FFFFFF"/>
                </a:solidFill>
                <a:latin typeface="Cambria"/>
                <a:cs typeface="Cambria"/>
              </a:rPr>
              <a:t></a:t>
            </a:r>
            <a:r>
              <a:rPr sz="1000" b="1" spc="10" dirty="0">
                <a:solidFill>
                  <a:srgbClr val="FFFFFF"/>
                </a:solidFill>
                <a:latin typeface="Cambria"/>
                <a:cs typeface="Cambria"/>
              </a:rPr>
              <a:t> </a:t>
            </a:r>
            <a:r>
              <a:rPr lang="fr-FR" sz="1000" b="1" spc="130" dirty="0">
                <a:solidFill>
                  <a:srgbClr val="FFFFFF"/>
                </a:solidFill>
                <a:latin typeface="Cambria"/>
                <a:cs typeface="Cambria"/>
              </a:rPr>
              <a:t>3</a:t>
            </a:r>
            <a:r>
              <a:rPr sz="1000" b="1" spc="10" dirty="0">
                <a:solidFill>
                  <a:srgbClr val="FFFFFF"/>
                </a:solidFill>
                <a:latin typeface="Cambria"/>
                <a:cs typeface="Cambria"/>
              </a:rPr>
              <a:t> </a:t>
            </a:r>
            <a:r>
              <a:rPr sz="1000" b="1" spc="-509" dirty="0">
                <a:solidFill>
                  <a:srgbClr val="FFFFFF"/>
                </a:solidFill>
                <a:latin typeface="Cambria"/>
                <a:cs typeface="Cambria"/>
              </a:rPr>
              <a:t></a:t>
            </a:r>
            <a:endParaRPr sz="1000" dirty="0">
              <a:latin typeface="Cambria"/>
              <a:cs typeface="Cambria"/>
            </a:endParaRPr>
          </a:p>
        </p:txBody>
      </p:sp>
      <p:sp>
        <p:nvSpPr>
          <p:cNvPr id="15603" name="object 179"/>
          <p:cNvSpPr txBox="1">
            <a:spLocks/>
          </p:cNvSpPr>
          <p:nvPr/>
        </p:nvSpPr>
        <p:spPr bwMode="auto">
          <a:xfrm>
            <a:off x="7731125" y="7067550"/>
            <a:ext cx="2987675" cy="276225"/>
          </a:xfrm>
          <a:prstGeom prst="rect">
            <a:avLst/>
          </a:prstGeom>
          <a:noFill/>
          <a:ln w="9525">
            <a:noFill/>
            <a:miter lim="800000"/>
            <a:headEnd/>
            <a:tailEnd/>
          </a:ln>
        </p:spPr>
        <p:txBody>
          <a:bodyPr lIns="0" tIns="0" rIns="0" bIns="0">
            <a:spAutoFit/>
          </a:bodyPr>
          <a:lstStyle/>
          <a:p>
            <a:pPr marL="12700" indent="1120775"/>
            <a:r>
              <a:rPr lang="fr-FR" sz="900" dirty="0">
                <a:solidFill>
                  <a:schemeClr val="bg1"/>
                </a:solidFill>
                <a:latin typeface="Tahoma" pitchFamily="34" charset="0"/>
                <a:cs typeface="Tahoma" pitchFamily="34" charset="0"/>
              </a:rPr>
              <a:t>DICRIM – Cavillargues            Dossier d’Information Communal sur les Risques Majeurs</a:t>
            </a:r>
          </a:p>
        </p:txBody>
      </p:sp>
      <p:pic>
        <p:nvPicPr>
          <p:cNvPr id="247" name="Picture 4" descr="Numériser"/>
          <p:cNvPicPr>
            <a:picLocks noChangeAspect="1" noChangeArrowheads="1"/>
          </p:cNvPicPr>
          <p:nvPr/>
        </p:nvPicPr>
        <p:blipFill>
          <a:blip r:embed="rId47" cstate="print"/>
          <a:srcRect/>
          <a:stretch>
            <a:fillRect/>
          </a:stretch>
        </p:blipFill>
        <p:spPr>
          <a:xfrm>
            <a:off x="254000" y="3486150"/>
            <a:ext cx="2355642" cy="2306027"/>
          </a:xfrm>
          <a:prstGeom prst="rect">
            <a:avLst/>
          </a:prstGeom>
          <a:noFill/>
        </p:spPr>
      </p:pic>
      <p:pic>
        <p:nvPicPr>
          <p:cNvPr id="248" name="Picture 2" descr="C:\Users\NADAL\Documents\71489982.jpg"/>
          <p:cNvPicPr>
            <a:picLocks noChangeAspect="1" noChangeArrowheads="1"/>
          </p:cNvPicPr>
          <p:nvPr/>
        </p:nvPicPr>
        <p:blipFill>
          <a:blip r:embed="rId48" cstate="print"/>
          <a:srcRect/>
          <a:stretch>
            <a:fillRect/>
          </a:stretch>
        </p:blipFill>
        <p:spPr bwMode="auto">
          <a:xfrm>
            <a:off x="254000" y="1276350"/>
            <a:ext cx="2348285" cy="15645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object 2"/>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803" y="0"/>
                </a:moveTo>
                <a:lnTo>
                  <a:pt x="0" y="715644"/>
                </a:lnTo>
                <a:lnTo>
                  <a:pt x="8179803" y="715644"/>
                </a:lnTo>
                <a:lnTo>
                  <a:pt x="8179803"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7410" name="object 3"/>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1" name="object 4"/>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2" name="object 5"/>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3"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7414"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5" name="object 8"/>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6" name="object 9"/>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7" name="object 10"/>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8" name="object 11"/>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3" y="0"/>
                </a:moveTo>
                <a:lnTo>
                  <a:pt x="0" y="7479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19" name="object 12"/>
          <p:cNvSpPr>
            <a:spLocks noChangeArrowheads="1"/>
          </p:cNvSpPr>
          <p:nvPr/>
        </p:nvSpPr>
        <p:spPr bwMode="auto">
          <a:xfrm>
            <a:off x="10415588" y="7392988"/>
            <a:ext cx="298450" cy="52387"/>
          </a:xfrm>
          <a:custGeom>
            <a:avLst/>
            <a:gdLst>
              <a:gd name="T0" fmla="*/ 0 w 297179"/>
              <a:gd name="T1" fmla="*/ 0 h 52070"/>
              <a:gd name="T2" fmla="*/ 297179 w 297179"/>
              <a:gd name="T3" fmla="*/ 52070 h 52070"/>
            </a:gdLst>
            <a:ahLst/>
            <a:cxnLst/>
            <a:rect l="T0" t="T1" r="T2" b="T3"/>
            <a:pathLst>
              <a:path w="297179" h="52070">
                <a:moveTo>
                  <a:pt x="0" y="51757"/>
                </a:moveTo>
                <a:lnTo>
                  <a:pt x="296621"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0" name="object 13"/>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64"/>
                </a:moveTo>
                <a:lnTo>
                  <a:pt x="932370"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1" name="object 14"/>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7422" name="object 15"/>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3" name="object 16"/>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4" name="object 17"/>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5" name="object 18"/>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6" name="object 19"/>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7" name="object 20"/>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8" name="object 21"/>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29" name="object 22"/>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0" name="object 23"/>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7431" name="object 24"/>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2" name="object 25"/>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3" name="object 26"/>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4" name="object 27"/>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7435" name="object 28"/>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6" name="object 29"/>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7437" name="object 30"/>
          <p:cNvSpPr>
            <a:spLocks noChangeArrowheads="1"/>
          </p:cNvSpPr>
          <p:nvPr/>
        </p:nvSpPr>
        <p:spPr bwMode="auto">
          <a:xfrm>
            <a:off x="0" y="6838950"/>
            <a:ext cx="393700" cy="742950"/>
          </a:xfrm>
          <a:custGeom>
            <a:avLst/>
            <a:gdLst>
              <a:gd name="T0" fmla="*/ 0 w 393700"/>
              <a:gd name="T1" fmla="*/ 0 h 742950"/>
              <a:gd name="T2" fmla="*/ 393700 w 393700"/>
              <a:gd name="T3" fmla="*/ 742950 h 742950"/>
            </a:gdLst>
            <a:ahLst/>
            <a:cxnLst/>
            <a:rect l="T0" t="T1" r="T2" b="T3"/>
            <a:pathLst>
              <a:path w="393700" h="742950">
                <a:moveTo>
                  <a:pt x="328142" y="0"/>
                </a:moveTo>
                <a:lnTo>
                  <a:pt x="0" y="28707"/>
                </a:lnTo>
                <a:lnTo>
                  <a:pt x="0" y="742518"/>
                </a:lnTo>
                <a:lnTo>
                  <a:pt x="393106" y="742518"/>
                </a:lnTo>
                <a:lnTo>
                  <a:pt x="328142" y="0"/>
                </a:lnTo>
                <a:close/>
              </a:path>
            </a:pathLst>
          </a:custGeom>
          <a:solidFill>
            <a:srgbClr val="9C9D9F"/>
          </a:solidFill>
          <a:ln w="9525">
            <a:noFill/>
            <a:miter lim="800000"/>
            <a:headEnd/>
            <a:tailEnd/>
          </a:ln>
        </p:spPr>
        <p:txBody>
          <a:bodyPr lIns="0" tIns="0" rIns="0" bIns="0">
            <a:spAutoFit/>
          </a:bodyPr>
          <a:lstStyle/>
          <a:p>
            <a:endParaRPr lang="fr-FR">
              <a:latin typeface="Calibri" pitchFamily="34" charset="0"/>
            </a:endParaRPr>
          </a:p>
        </p:txBody>
      </p:sp>
      <p:sp>
        <p:nvSpPr>
          <p:cNvPr id="17438" name="object 31"/>
          <p:cNvSpPr>
            <a:spLocks noChangeArrowheads="1"/>
          </p:cNvSpPr>
          <p:nvPr/>
        </p:nvSpPr>
        <p:spPr bwMode="auto">
          <a:xfrm>
            <a:off x="328613" y="7388225"/>
            <a:ext cx="31750" cy="192088"/>
          </a:xfrm>
          <a:custGeom>
            <a:avLst/>
            <a:gdLst>
              <a:gd name="T0" fmla="*/ 0 w 31114"/>
              <a:gd name="T1" fmla="*/ 0 h 192404"/>
              <a:gd name="T2" fmla="*/ 31114 w 31114"/>
              <a:gd name="T3" fmla="*/ 192404 h 192404"/>
            </a:gdLst>
            <a:ahLst/>
            <a:cxnLst/>
            <a:rect l="T0" t="T1" r="T2" b="T3"/>
            <a:pathLst>
              <a:path w="31114" h="192404">
                <a:moveTo>
                  <a:pt x="31063" y="0"/>
                </a:moveTo>
                <a:lnTo>
                  <a:pt x="0" y="192163"/>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7439" name="object 32"/>
          <p:cNvSpPr>
            <a:spLocks noChangeArrowheads="1"/>
          </p:cNvSpPr>
          <p:nvPr/>
        </p:nvSpPr>
        <p:spPr bwMode="auto">
          <a:xfrm>
            <a:off x="0" y="7235825"/>
            <a:ext cx="915988" cy="160338"/>
          </a:xfrm>
          <a:custGeom>
            <a:avLst/>
            <a:gdLst>
              <a:gd name="T0" fmla="*/ 0 w 916305"/>
              <a:gd name="T1" fmla="*/ 0 h 160020"/>
              <a:gd name="T2" fmla="*/ 916305 w 916305"/>
              <a:gd name="T3" fmla="*/ 160020 h 160020"/>
            </a:gdLst>
            <a:ahLst/>
            <a:cxnLst/>
            <a:rect l="T0" t="T1" r="T2" b="T3"/>
            <a:pathLst>
              <a:path w="916305" h="160020">
                <a:moveTo>
                  <a:pt x="0" y="159849"/>
                </a:moveTo>
                <a:lnTo>
                  <a:pt x="916101"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7440" name="object 33"/>
          <p:cNvSpPr>
            <a:spLocks noChangeArrowheads="1"/>
          </p:cNvSpPr>
          <p:nvPr/>
        </p:nvSpPr>
        <p:spPr bwMode="auto">
          <a:xfrm>
            <a:off x="0" y="6305550"/>
            <a:ext cx="90488" cy="107950"/>
          </a:xfrm>
          <a:custGeom>
            <a:avLst/>
            <a:gdLst>
              <a:gd name="T0" fmla="*/ 0 w 90805"/>
              <a:gd name="T1" fmla="*/ 0 h 107950"/>
              <a:gd name="T2" fmla="*/ 90805 w 90805"/>
              <a:gd name="T3" fmla="*/ 107950 h 107950"/>
            </a:gdLst>
            <a:ahLst/>
            <a:cxnLst/>
            <a:rect l="T0" t="T1" r="T2" b="T3"/>
            <a:pathLst>
              <a:path w="90805" h="107950">
                <a:moveTo>
                  <a:pt x="0" y="107748"/>
                </a:moveTo>
                <a:lnTo>
                  <a:pt x="90410" y="0"/>
                </a:lnTo>
              </a:path>
            </a:pathLst>
          </a:custGeom>
          <a:noFill/>
          <a:ln w="237490">
            <a:solidFill>
              <a:srgbClr val="9C9D9F"/>
            </a:solidFill>
            <a:miter lim="800000"/>
            <a:headEnd/>
            <a:tailEnd/>
          </a:ln>
        </p:spPr>
        <p:txBody>
          <a:bodyPr lIns="0" tIns="0" rIns="0" bIns="0">
            <a:spAutoFit/>
          </a:bodyPr>
          <a:lstStyle/>
          <a:p>
            <a:endParaRPr lang="fr-FR">
              <a:latin typeface="Calibri" pitchFamily="34" charset="0"/>
            </a:endParaRPr>
          </a:p>
        </p:txBody>
      </p:sp>
      <p:sp>
        <p:nvSpPr>
          <p:cNvPr id="17441" name="object 34"/>
          <p:cNvSpPr>
            <a:spLocks noChangeArrowheads="1"/>
          </p:cNvSpPr>
          <p:nvPr/>
        </p:nvSpPr>
        <p:spPr bwMode="auto">
          <a:xfrm>
            <a:off x="58738" y="5584825"/>
            <a:ext cx="10655300" cy="1914525"/>
          </a:xfrm>
          <a:custGeom>
            <a:avLst/>
            <a:gdLst>
              <a:gd name="T0" fmla="*/ 0 w 10654665"/>
              <a:gd name="T1" fmla="*/ 0 h 1915159"/>
              <a:gd name="T2" fmla="*/ 10654665 w 10654665"/>
              <a:gd name="T3" fmla="*/ 1915159 h 1915159"/>
            </a:gdLst>
            <a:ahLst/>
            <a:cxnLst/>
            <a:rect l="T0" t="T1" r="T2" b="T3"/>
            <a:pathLst>
              <a:path w="10654665" h="1915159">
                <a:moveTo>
                  <a:pt x="10654299" y="0"/>
                </a:moveTo>
                <a:lnTo>
                  <a:pt x="0" y="932130"/>
                </a:lnTo>
                <a:lnTo>
                  <a:pt x="85979" y="1914780"/>
                </a:lnTo>
                <a:lnTo>
                  <a:pt x="10654299" y="990169"/>
                </a:lnTo>
                <a:lnTo>
                  <a:pt x="1065429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7442" name="object 35"/>
          <p:cNvSpPr>
            <a:spLocks noChangeArrowheads="1"/>
          </p:cNvSpPr>
          <p:nvPr/>
        </p:nvSpPr>
        <p:spPr bwMode="auto">
          <a:xfrm>
            <a:off x="0" y="5572125"/>
            <a:ext cx="241300" cy="1004888"/>
          </a:xfrm>
          <a:custGeom>
            <a:avLst/>
            <a:gdLst>
              <a:gd name="T0" fmla="*/ 0 w 240665"/>
              <a:gd name="T1" fmla="*/ 0 h 1003934"/>
              <a:gd name="T2" fmla="*/ 240665 w 240665"/>
              <a:gd name="T3" fmla="*/ 1003934 h 1003934"/>
            </a:gdLst>
            <a:ahLst/>
            <a:cxnLst/>
            <a:rect l="T0" t="T1" r="T2" b="T3"/>
            <a:pathLst>
              <a:path w="240665" h="1003934">
                <a:moveTo>
                  <a:pt x="154342" y="0"/>
                </a:moveTo>
                <a:lnTo>
                  <a:pt x="0" y="13504"/>
                </a:lnTo>
                <a:lnTo>
                  <a:pt x="0" y="1003673"/>
                </a:lnTo>
                <a:lnTo>
                  <a:pt x="240321" y="982649"/>
                </a:lnTo>
                <a:lnTo>
                  <a:pt x="1543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7443" name="object 36"/>
          <p:cNvSpPr txBox="1">
            <a:spLocks noChangeArrowheads="1"/>
          </p:cNvSpPr>
          <p:nvPr/>
        </p:nvSpPr>
        <p:spPr bwMode="auto">
          <a:xfrm>
            <a:off x="1822450" y="455613"/>
            <a:ext cx="1920875" cy="1384300"/>
          </a:xfrm>
          <a:prstGeom prst="rect">
            <a:avLst/>
          </a:prstGeom>
          <a:noFill/>
          <a:ln w="9525">
            <a:noFill/>
            <a:miter lim="800000"/>
            <a:headEnd/>
            <a:tailEnd/>
          </a:ln>
        </p:spPr>
        <p:txBody>
          <a:bodyPr lIns="0" tIns="0" rIns="0" bIns="0">
            <a:spAutoFit/>
          </a:bodyPr>
          <a:lstStyle/>
          <a:p>
            <a:pPr marL="12700"/>
            <a:r>
              <a:rPr lang="fr-FR" sz="1000" b="1" dirty="0">
                <a:solidFill>
                  <a:srgbClr val="009EE0"/>
                </a:solidFill>
                <a:latin typeface="Trebuchet MS" pitchFamily="34" charset="0"/>
              </a:rPr>
              <a:t>LE RISQUE INONDATION</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Une inondation est une submersion plus ou moins rapide d’une zone, avec des hauteurs d’eau variables. Elle peut être due à une augmentation du débit du ruisseau de l’</a:t>
            </a:r>
            <a:r>
              <a:rPr lang="fr-FR" sz="1000" dirty="0" err="1">
                <a:solidFill>
                  <a:srgbClr val="1A171C"/>
                </a:solidFill>
                <a:latin typeface="Tahoma" pitchFamily="34" charset="0"/>
                <a:cs typeface="Tahoma" pitchFamily="34" charset="0"/>
              </a:rPr>
              <a:t>Auzigue</a:t>
            </a:r>
            <a:r>
              <a:rPr lang="fr-FR" sz="1000" dirty="0">
                <a:solidFill>
                  <a:srgbClr val="1A171C"/>
                </a:solidFill>
                <a:latin typeface="Tahoma" pitchFamily="34" charset="0"/>
                <a:cs typeface="Tahoma" pitchFamily="34" charset="0"/>
              </a:rPr>
              <a:t>, provoquée par des pluies importantes et/ou durables.</a:t>
            </a:r>
            <a:endParaRPr lang="fr-FR" sz="1000" dirty="0">
              <a:latin typeface="Tahoma" pitchFamily="34" charset="0"/>
              <a:cs typeface="Tahoma" pitchFamily="34" charset="0"/>
            </a:endParaRPr>
          </a:p>
        </p:txBody>
      </p:sp>
      <p:sp>
        <p:nvSpPr>
          <p:cNvPr id="17444" name="object 40"/>
          <p:cNvSpPr>
            <a:spLocks noChangeArrowheads="1"/>
          </p:cNvSpPr>
          <p:nvPr/>
        </p:nvSpPr>
        <p:spPr bwMode="auto">
          <a:xfrm>
            <a:off x="468313" y="468313"/>
            <a:ext cx="1258887" cy="125888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7445" name="object 41"/>
          <p:cNvSpPr>
            <a:spLocks noChangeArrowheads="1"/>
          </p:cNvSpPr>
          <p:nvPr/>
        </p:nvSpPr>
        <p:spPr bwMode="auto">
          <a:xfrm>
            <a:off x="10245725" y="0"/>
            <a:ext cx="468313" cy="3609975"/>
          </a:xfrm>
          <a:custGeom>
            <a:avLst/>
            <a:gdLst>
              <a:gd name="T0" fmla="*/ 0 w 467995"/>
              <a:gd name="T1" fmla="*/ 0 h 3610610"/>
              <a:gd name="T2" fmla="*/ 467995 w 467995"/>
              <a:gd name="T3" fmla="*/ 3610610 h 3610610"/>
            </a:gdLst>
            <a:ahLst/>
            <a:cxnLst/>
            <a:rect l="T0" t="T1" r="T2" b="T3"/>
            <a:pathLst>
              <a:path w="467995" h="3610610">
                <a:moveTo>
                  <a:pt x="467636" y="0"/>
                </a:moveTo>
                <a:lnTo>
                  <a:pt x="0" y="0"/>
                </a:lnTo>
                <a:lnTo>
                  <a:pt x="3" y="3483480"/>
                </a:lnTo>
                <a:lnTo>
                  <a:pt x="813" y="3525472"/>
                </a:lnTo>
                <a:lnTo>
                  <a:pt x="6707" y="3569325"/>
                </a:lnTo>
                <a:lnTo>
                  <a:pt x="31153" y="3599934"/>
                </a:lnTo>
                <a:lnTo>
                  <a:pt x="68477" y="3608543"/>
                </a:lnTo>
                <a:lnTo>
                  <a:pt x="467636" y="3610482"/>
                </a:lnTo>
                <a:lnTo>
                  <a:pt x="467636"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7446" name="object 46"/>
          <p:cNvSpPr>
            <a:spLocks noChangeArrowheads="1"/>
          </p:cNvSpPr>
          <p:nvPr/>
        </p:nvSpPr>
        <p:spPr bwMode="auto">
          <a:xfrm>
            <a:off x="11113" y="6850063"/>
            <a:ext cx="457200" cy="720725"/>
          </a:xfrm>
          <a:custGeom>
            <a:avLst/>
            <a:gdLst>
              <a:gd name="T0" fmla="*/ 0 w 457200"/>
              <a:gd name="T1" fmla="*/ 0 h 720090"/>
              <a:gd name="T2" fmla="*/ 457200 w 457200"/>
              <a:gd name="T3" fmla="*/ 720090 h 720090"/>
            </a:gdLst>
            <a:ahLst/>
            <a:cxnLst/>
            <a:rect l="T0" t="T1" r="T2" b="T3"/>
            <a:pathLst>
              <a:path w="457200" h="720090">
                <a:moveTo>
                  <a:pt x="0" y="720001"/>
                </a:moveTo>
                <a:lnTo>
                  <a:pt x="457187" y="720001"/>
                </a:lnTo>
                <a:lnTo>
                  <a:pt x="457187" y="0"/>
                </a:lnTo>
                <a:lnTo>
                  <a:pt x="0" y="0"/>
                </a:lnTo>
                <a:lnTo>
                  <a:pt x="0" y="72000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7447" name="object 52"/>
          <p:cNvSpPr>
            <a:spLocks noChangeArrowheads="1"/>
          </p:cNvSpPr>
          <p:nvPr/>
        </p:nvSpPr>
        <p:spPr bwMode="auto">
          <a:xfrm>
            <a:off x="1484313" y="6805613"/>
            <a:ext cx="87312" cy="74612"/>
          </a:xfrm>
          <a:custGeom>
            <a:avLst/>
            <a:gdLst>
              <a:gd name="T0" fmla="*/ 0 w 86994"/>
              <a:gd name="T1" fmla="*/ 0 h 74929"/>
              <a:gd name="T2" fmla="*/ 86994 w 86994"/>
              <a:gd name="T3" fmla="*/ 74929 h 74929"/>
            </a:gdLst>
            <a:ahLst/>
            <a:cxnLst/>
            <a:rect l="T0" t="T1" r="T2" b="T3"/>
            <a:pathLst>
              <a:path w="86994" h="74929">
                <a:moveTo>
                  <a:pt x="18351" y="0"/>
                </a:moveTo>
                <a:lnTo>
                  <a:pt x="11315" y="4038"/>
                </a:lnTo>
                <a:lnTo>
                  <a:pt x="8889" y="11239"/>
                </a:lnTo>
                <a:lnTo>
                  <a:pt x="0" y="37833"/>
                </a:lnTo>
                <a:lnTo>
                  <a:pt x="3047" y="45834"/>
                </a:lnTo>
                <a:lnTo>
                  <a:pt x="9232" y="48514"/>
                </a:lnTo>
                <a:lnTo>
                  <a:pt x="66865" y="74434"/>
                </a:lnTo>
                <a:lnTo>
                  <a:pt x="73952" y="70180"/>
                </a:lnTo>
                <a:lnTo>
                  <a:pt x="76606" y="62128"/>
                </a:lnTo>
                <a:lnTo>
                  <a:pt x="86372" y="32194"/>
                </a:lnTo>
                <a:lnTo>
                  <a:pt x="83451" y="23685"/>
                </a:lnTo>
                <a:lnTo>
                  <a:pt x="1835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7448" name="object 54"/>
          <p:cNvSpPr>
            <a:spLocks noChangeArrowheads="1"/>
          </p:cNvSpPr>
          <p:nvPr/>
        </p:nvSpPr>
        <p:spPr bwMode="auto">
          <a:xfrm>
            <a:off x="1477963" y="6861175"/>
            <a:ext cx="17462" cy="15875"/>
          </a:xfrm>
          <a:custGeom>
            <a:avLst/>
            <a:gdLst>
              <a:gd name="T0" fmla="*/ 0 w 17780"/>
              <a:gd name="T1" fmla="*/ 0 h 15240"/>
              <a:gd name="T2" fmla="*/ 17780 w 17780"/>
              <a:gd name="T3" fmla="*/ 15240 h 15240"/>
            </a:gdLst>
            <a:ahLst/>
            <a:cxnLst/>
            <a:rect l="T0" t="T1" r="T2" b="T3"/>
            <a:pathLst>
              <a:path w="17780" h="15240">
                <a:moveTo>
                  <a:pt x="4650" y="0"/>
                </a:moveTo>
                <a:lnTo>
                  <a:pt x="3164" y="507"/>
                </a:lnTo>
                <a:lnTo>
                  <a:pt x="2110" y="1498"/>
                </a:lnTo>
                <a:lnTo>
                  <a:pt x="1805" y="1828"/>
                </a:lnTo>
                <a:lnTo>
                  <a:pt x="1628" y="1955"/>
                </a:lnTo>
                <a:lnTo>
                  <a:pt x="1564" y="2146"/>
                </a:lnTo>
                <a:lnTo>
                  <a:pt x="1424" y="2298"/>
                </a:lnTo>
                <a:lnTo>
                  <a:pt x="1158" y="2692"/>
                </a:lnTo>
                <a:lnTo>
                  <a:pt x="878" y="3289"/>
                </a:lnTo>
                <a:lnTo>
                  <a:pt x="726" y="3733"/>
                </a:lnTo>
                <a:lnTo>
                  <a:pt x="103" y="5956"/>
                </a:lnTo>
                <a:lnTo>
                  <a:pt x="0" y="6565"/>
                </a:lnTo>
                <a:lnTo>
                  <a:pt x="777" y="9055"/>
                </a:lnTo>
                <a:lnTo>
                  <a:pt x="12829" y="15189"/>
                </a:lnTo>
                <a:lnTo>
                  <a:pt x="13934" y="15011"/>
                </a:lnTo>
                <a:lnTo>
                  <a:pt x="15242" y="14249"/>
                </a:lnTo>
                <a:lnTo>
                  <a:pt x="15801" y="13804"/>
                </a:lnTo>
                <a:lnTo>
                  <a:pt x="16042" y="13538"/>
                </a:lnTo>
                <a:lnTo>
                  <a:pt x="16283" y="13360"/>
                </a:lnTo>
                <a:lnTo>
                  <a:pt x="16423" y="13144"/>
                </a:lnTo>
                <a:lnTo>
                  <a:pt x="16575" y="12979"/>
                </a:lnTo>
                <a:lnTo>
                  <a:pt x="16753" y="12712"/>
                </a:lnTo>
                <a:lnTo>
                  <a:pt x="17210" y="11798"/>
                </a:lnTo>
                <a:lnTo>
                  <a:pt x="17630" y="10756"/>
                </a:lnTo>
                <a:lnTo>
                  <a:pt x="17681" y="10452"/>
                </a:lnTo>
                <a:lnTo>
                  <a:pt x="17757" y="8559"/>
                </a:lnTo>
                <a:lnTo>
                  <a:pt x="17630" y="7861"/>
                </a:lnTo>
                <a:lnTo>
                  <a:pt x="6517" y="507"/>
                </a:lnTo>
                <a:lnTo>
                  <a:pt x="4650"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17449" name="object 55"/>
          <p:cNvSpPr>
            <a:spLocks noChangeArrowheads="1"/>
          </p:cNvSpPr>
          <p:nvPr/>
        </p:nvSpPr>
        <p:spPr bwMode="auto">
          <a:xfrm>
            <a:off x="1481138" y="6862763"/>
            <a:ext cx="6350" cy="1587"/>
          </a:xfrm>
          <a:custGeom>
            <a:avLst/>
            <a:gdLst>
              <a:gd name="T0" fmla="*/ 0 w 5715"/>
              <a:gd name="T1" fmla="*/ 0 h 1904"/>
              <a:gd name="T2" fmla="*/ 5715 w 5715"/>
              <a:gd name="T3" fmla="*/ 1904 h 1904"/>
            </a:gdLst>
            <a:ahLst/>
            <a:cxnLst/>
            <a:rect l="T0" t="T1" r="T2" b="T3"/>
            <a:pathLst>
              <a:path w="5715" h="1904">
                <a:moveTo>
                  <a:pt x="4360" y="1079"/>
                </a:moveTo>
                <a:lnTo>
                  <a:pt x="4033" y="1105"/>
                </a:lnTo>
                <a:lnTo>
                  <a:pt x="4684" y="1294"/>
                </a:lnTo>
                <a:lnTo>
                  <a:pt x="5130" y="1460"/>
                </a:lnTo>
                <a:lnTo>
                  <a:pt x="4360" y="1079"/>
                </a:lnTo>
                <a:close/>
              </a:path>
              <a:path w="5715" h="1904">
                <a:moveTo>
                  <a:pt x="1511" y="0"/>
                </a:moveTo>
                <a:lnTo>
                  <a:pt x="812" y="63"/>
                </a:lnTo>
                <a:lnTo>
                  <a:pt x="0" y="292"/>
                </a:lnTo>
                <a:lnTo>
                  <a:pt x="2285" y="1435"/>
                </a:lnTo>
                <a:lnTo>
                  <a:pt x="2821" y="1220"/>
                </a:lnTo>
                <a:lnTo>
                  <a:pt x="4033" y="1105"/>
                </a:lnTo>
                <a:lnTo>
                  <a:pt x="4352" y="1075"/>
                </a:lnTo>
                <a:lnTo>
                  <a:pt x="2754" y="292"/>
                </a:lnTo>
                <a:lnTo>
                  <a:pt x="2400" y="152"/>
                </a:lnTo>
                <a:lnTo>
                  <a:pt x="1511" y="0"/>
                </a:lnTo>
                <a:close/>
              </a:path>
              <a:path w="5715" h="1904">
                <a:moveTo>
                  <a:pt x="4312" y="1079"/>
                </a:moveTo>
                <a:lnTo>
                  <a:pt x="3942" y="1079"/>
                </a:lnTo>
                <a:lnTo>
                  <a:pt x="4312" y="107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7450" name="object 56"/>
          <p:cNvSpPr>
            <a:spLocks noChangeArrowheads="1"/>
          </p:cNvSpPr>
          <p:nvPr/>
        </p:nvSpPr>
        <p:spPr bwMode="auto">
          <a:xfrm>
            <a:off x="1479550" y="6862763"/>
            <a:ext cx="4763" cy="3175"/>
          </a:xfrm>
          <a:custGeom>
            <a:avLst/>
            <a:gdLst>
              <a:gd name="T0" fmla="*/ 0 w 4444"/>
              <a:gd name="T1" fmla="*/ 0 h 3175"/>
              <a:gd name="T2" fmla="*/ 4444 w 4444"/>
              <a:gd name="T3" fmla="*/ 3175 h 3175"/>
            </a:gdLst>
            <a:ahLst/>
            <a:cxnLst/>
            <a:rect l="T0" t="T1" r="T2" b="T3"/>
            <a:pathLst>
              <a:path w="4444" h="3175">
                <a:moveTo>
                  <a:pt x="1965" y="0"/>
                </a:moveTo>
                <a:lnTo>
                  <a:pt x="1184" y="433"/>
                </a:lnTo>
                <a:lnTo>
                  <a:pt x="558" y="1003"/>
                </a:lnTo>
                <a:lnTo>
                  <a:pt x="0" y="1716"/>
                </a:lnTo>
                <a:lnTo>
                  <a:pt x="2313" y="2854"/>
                </a:lnTo>
                <a:lnTo>
                  <a:pt x="2816" y="2184"/>
                </a:lnTo>
                <a:lnTo>
                  <a:pt x="3171" y="1841"/>
                </a:lnTo>
                <a:lnTo>
                  <a:pt x="3666" y="1435"/>
                </a:lnTo>
                <a:lnTo>
                  <a:pt x="4238" y="1149"/>
                </a:lnTo>
                <a:lnTo>
                  <a:pt x="196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7451" name="object 69"/>
          <p:cNvSpPr>
            <a:spLocks noChangeArrowheads="1"/>
          </p:cNvSpPr>
          <p:nvPr/>
        </p:nvSpPr>
        <p:spPr bwMode="auto">
          <a:xfrm>
            <a:off x="1481138" y="6862763"/>
            <a:ext cx="6350" cy="1587"/>
          </a:xfrm>
          <a:custGeom>
            <a:avLst/>
            <a:gdLst>
              <a:gd name="T0" fmla="*/ 0 w 5715"/>
              <a:gd name="T1" fmla="*/ 0 h 1904"/>
              <a:gd name="T2" fmla="*/ 5715 w 5715"/>
              <a:gd name="T3" fmla="*/ 1904 h 1904"/>
            </a:gdLst>
            <a:ahLst/>
            <a:cxnLst/>
            <a:rect l="T0" t="T1" r="T2" b="T3"/>
            <a:pathLst>
              <a:path w="5715" h="1904">
                <a:moveTo>
                  <a:pt x="4745" y="1269"/>
                </a:moveTo>
                <a:lnTo>
                  <a:pt x="2832" y="1269"/>
                </a:lnTo>
                <a:lnTo>
                  <a:pt x="4686" y="1295"/>
                </a:lnTo>
                <a:lnTo>
                  <a:pt x="5088" y="1444"/>
                </a:lnTo>
                <a:lnTo>
                  <a:pt x="4745" y="1269"/>
                </a:lnTo>
              </a:path>
              <a:path w="5715" h="1904">
                <a:moveTo>
                  <a:pt x="2832" y="1269"/>
                </a:moveTo>
                <a:lnTo>
                  <a:pt x="4745" y="1269"/>
                </a:lnTo>
              </a:path>
              <a:path w="5715" h="1904">
                <a:moveTo>
                  <a:pt x="4745" y="1269"/>
                </a:moveTo>
                <a:lnTo>
                  <a:pt x="2832" y="1269"/>
                </a:lnTo>
              </a:path>
              <a:path w="5715" h="1904">
                <a:moveTo>
                  <a:pt x="1559" y="6"/>
                </a:moveTo>
                <a:lnTo>
                  <a:pt x="1143" y="38"/>
                </a:lnTo>
                <a:lnTo>
                  <a:pt x="254" y="177"/>
                </a:lnTo>
                <a:lnTo>
                  <a:pt x="0" y="292"/>
                </a:lnTo>
                <a:lnTo>
                  <a:pt x="2279" y="1444"/>
                </a:lnTo>
                <a:lnTo>
                  <a:pt x="2832" y="1269"/>
                </a:lnTo>
                <a:lnTo>
                  <a:pt x="4745" y="1269"/>
                </a:lnTo>
                <a:lnTo>
                  <a:pt x="2754" y="292"/>
                </a:lnTo>
                <a:lnTo>
                  <a:pt x="2400" y="152"/>
                </a:lnTo>
                <a:lnTo>
                  <a:pt x="1559" y="6"/>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7452" name="object 70"/>
          <p:cNvSpPr>
            <a:spLocks noChangeArrowheads="1"/>
          </p:cNvSpPr>
          <p:nvPr/>
        </p:nvSpPr>
        <p:spPr bwMode="auto">
          <a:xfrm>
            <a:off x="1479550" y="6862763"/>
            <a:ext cx="4763" cy="3175"/>
          </a:xfrm>
          <a:custGeom>
            <a:avLst/>
            <a:gdLst>
              <a:gd name="T0" fmla="*/ 0 w 4444"/>
              <a:gd name="T1" fmla="*/ 0 h 3175"/>
              <a:gd name="T2" fmla="*/ 4444 w 4444"/>
              <a:gd name="T3" fmla="*/ 3175 h 3175"/>
            </a:gdLst>
            <a:ahLst/>
            <a:cxnLst/>
            <a:rect l="T0" t="T1" r="T2" b="T3"/>
            <a:pathLst>
              <a:path w="4444" h="3175">
                <a:moveTo>
                  <a:pt x="2014" y="16"/>
                </a:moveTo>
                <a:lnTo>
                  <a:pt x="0" y="1714"/>
                </a:lnTo>
                <a:lnTo>
                  <a:pt x="2257" y="2818"/>
                </a:lnTo>
                <a:lnTo>
                  <a:pt x="2451" y="2679"/>
                </a:lnTo>
                <a:lnTo>
                  <a:pt x="2641" y="2260"/>
                </a:lnTo>
                <a:lnTo>
                  <a:pt x="3289" y="1701"/>
                </a:lnTo>
                <a:lnTo>
                  <a:pt x="3670" y="1435"/>
                </a:lnTo>
                <a:lnTo>
                  <a:pt x="4241" y="1142"/>
                </a:lnTo>
                <a:lnTo>
                  <a:pt x="2014" y="16"/>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02" name="object 102"/>
          <p:cNvSpPr txBox="1"/>
          <p:nvPr/>
        </p:nvSpPr>
        <p:spPr>
          <a:xfrm rot="21300000">
            <a:off x="2325688" y="6178550"/>
            <a:ext cx="71437" cy="38100"/>
          </a:xfrm>
          <a:prstGeom prst="rect">
            <a:avLst/>
          </a:prstGeom>
        </p:spPr>
        <p:txBody>
          <a:bodyPr lIns="0" tIns="0" rIns="0" bIns="0">
            <a:spAutoFit/>
          </a:bodyPr>
          <a:lstStyle/>
          <a:p>
            <a:pPr fontAlgn="auto">
              <a:spcBef>
                <a:spcPts val="0"/>
              </a:spcBef>
              <a:spcAft>
                <a:spcPts val="0"/>
              </a:spcAft>
              <a:defRPr/>
            </a:pPr>
            <a:r>
              <a:rPr sz="300" spc="-10" dirty="0">
                <a:solidFill>
                  <a:srgbClr val="91D4F2"/>
                </a:solidFill>
                <a:latin typeface="OCR A Std"/>
                <a:cs typeface="OCR A Std"/>
              </a:rPr>
              <a:t>FM</a:t>
            </a:r>
            <a:endParaRPr sz="300">
              <a:latin typeface="OCR A Std"/>
              <a:cs typeface="OCR A Std"/>
            </a:endParaRPr>
          </a:p>
        </p:txBody>
      </p:sp>
      <p:sp>
        <p:nvSpPr>
          <p:cNvPr id="17454" name="object 113"/>
          <p:cNvSpPr>
            <a:spLocks noChangeArrowheads="1"/>
          </p:cNvSpPr>
          <p:nvPr/>
        </p:nvSpPr>
        <p:spPr bwMode="auto">
          <a:xfrm>
            <a:off x="1260475" y="6284913"/>
            <a:ext cx="41275" cy="79375"/>
          </a:xfrm>
          <a:custGeom>
            <a:avLst/>
            <a:gdLst>
              <a:gd name="T0" fmla="*/ 0 w 40640"/>
              <a:gd name="T1" fmla="*/ 0 h 79375"/>
              <a:gd name="T2" fmla="*/ 40640 w 40640"/>
              <a:gd name="T3" fmla="*/ 79375 h 79375"/>
            </a:gdLst>
            <a:ahLst/>
            <a:cxnLst/>
            <a:rect l="T0" t="T1" r="T2" b="T3"/>
            <a:pathLst>
              <a:path w="40640" h="79375">
                <a:moveTo>
                  <a:pt x="0" y="0"/>
                </a:moveTo>
                <a:lnTo>
                  <a:pt x="40195" y="78765"/>
                </a:lnTo>
                <a:lnTo>
                  <a:pt x="36220" y="33337"/>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25" name="object 125"/>
          <p:cNvSpPr txBox="1"/>
          <p:nvPr/>
        </p:nvSpPr>
        <p:spPr>
          <a:xfrm>
            <a:off x="10243463" y="454964"/>
            <a:ext cx="246221" cy="2242820"/>
          </a:xfrm>
          <a:prstGeom prst="rect">
            <a:avLst/>
          </a:prstGeom>
        </p:spPr>
        <p:txBody>
          <a:bodyPr vert="vert270" lIns="0" tIns="0" rIns="0" bIns="0">
            <a:spAutoFit/>
          </a:bodyPr>
          <a:lstStyle/>
          <a:p>
            <a:pPr marL="12700" fontAlgn="auto">
              <a:spcBef>
                <a:spcPts val="0"/>
              </a:spcBef>
              <a:spcAft>
                <a:spcPts val="0"/>
              </a:spcAft>
              <a:defRPr/>
            </a:pPr>
            <a:r>
              <a:rPr sz="1600" b="1" dirty="0">
                <a:solidFill>
                  <a:srgbClr val="FFFFFF"/>
                </a:solidFill>
                <a:latin typeface="Trebuchet MS"/>
                <a:cs typeface="Trebuchet MS"/>
              </a:rPr>
              <a:t>Le</a:t>
            </a:r>
            <a:r>
              <a:rPr sz="1600" b="1" spc="-140" dirty="0">
                <a:solidFill>
                  <a:srgbClr val="FFFFFF"/>
                </a:solidFill>
                <a:latin typeface="Trebuchet MS"/>
                <a:cs typeface="Trebuchet MS"/>
              </a:rPr>
              <a:t> </a:t>
            </a:r>
            <a:r>
              <a:rPr sz="1600" b="1" dirty="0">
                <a:solidFill>
                  <a:srgbClr val="FFFFFF"/>
                </a:solidFill>
                <a:latin typeface="Trebuchet MS"/>
                <a:cs typeface="Trebuchet MS"/>
              </a:rPr>
              <a:t>risque</a:t>
            </a:r>
            <a:r>
              <a:rPr sz="1600" b="1" spc="-140" dirty="0">
                <a:solidFill>
                  <a:srgbClr val="FFFFFF"/>
                </a:solidFill>
                <a:latin typeface="Trebuchet MS"/>
                <a:cs typeface="Trebuchet MS"/>
              </a:rPr>
              <a:t> </a:t>
            </a:r>
            <a:r>
              <a:rPr sz="1600" b="1" dirty="0">
                <a:solidFill>
                  <a:srgbClr val="FFFFFF"/>
                </a:solidFill>
                <a:latin typeface="Trebuchet MS"/>
                <a:cs typeface="Trebuchet MS"/>
              </a:rPr>
              <a:t>inodation</a:t>
            </a:r>
            <a:endParaRPr sz="1600">
              <a:latin typeface="Trebuchet MS"/>
              <a:cs typeface="Trebuchet MS"/>
            </a:endParaRPr>
          </a:p>
        </p:txBody>
      </p:sp>
      <p:sp>
        <p:nvSpPr>
          <p:cNvPr id="17456" name="object 128"/>
          <p:cNvSpPr>
            <a:spLocks noChangeArrowheads="1"/>
          </p:cNvSpPr>
          <p:nvPr/>
        </p:nvSpPr>
        <p:spPr bwMode="auto">
          <a:xfrm>
            <a:off x="134938" y="7456488"/>
            <a:ext cx="411162" cy="123825"/>
          </a:xfrm>
          <a:custGeom>
            <a:avLst/>
            <a:gdLst>
              <a:gd name="T0" fmla="*/ 0 w 410845"/>
              <a:gd name="T1" fmla="*/ 0 h 124459"/>
              <a:gd name="T2" fmla="*/ 410845 w 410845"/>
              <a:gd name="T3" fmla="*/ 124459 h 124459"/>
            </a:gdLst>
            <a:ahLst/>
            <a:cxnLst/>
            <a:rect l="T0" t="T1" r="T2" b="T3"/>
            <a:pathLst>
              <a:path w="410845" h="124459">
                <a:moveTo>
                  <a:pt x="410415" y="0"/>
                </a:moveTo>
                <a:lnTo>
                  <a:pt x="82818" y="27724"/>
                </a:lnTo>
                <a:lnTo>
                  <a:pt x="0" y="124434"/>
                </a:lnTo>
                <a:lnTo>
                  <a:pt x="305033" y="124434"/>
                </a:lnTo>
                <a:lnTo>
                  <a:pt x="410415"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7457" name="object 129"/>
          <p:cNvSpPr>
            <a:spLocks noChangeArrowheads="1"/>
          </p:cNvSpPr>
          <p:nvPr/>
        </p:nvSpPr>
        <p:spPr bwMode="auto">
          <a:xfrm>
            <a:off x="728663" y="7400925"/>
            <a:ext cx="457200" cy="179388"/>
          </a:xfrm>
          <a:custGeom>
            <a:avLst/>
            <a:gdLst>
              <a:gd name="T0" fmla="*/ 0 w 457834"/>
              <a:gd name="T1" fmla="*/ 0 h 179704"/>
              <a:gd name="T2" fmla="*/ 457834 w 457834"/>
              <a:gd name="T3" fmla="*/ 179704 h 179704"/>
            </a:gdLst>
            <a:ahLst/>
            <a:cxnLst/>
            <a:rect l="T0" t="T1" r="T2" b="T3"/>
            <a:pathLst>
              <a:path w="457834" h="179704">
                <a:moveTo>
                  <a:pt x="457563" y="0"/>
                </a:moveTo>
                <a:lnTo>
                  <a:pt x="129966" y="27724"/>
                </a:lnTo>
                <a:lnTo>
                  <a:pt x="0" y="179501"/>
                </a:lnTo>
                <a:lnTo>
                  <a:pt x="305557" y="179501"/>
                </a:lnTo>
                <a:lnTo>
                  <a:pt x="457563"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7458" name="object 130"/>
          <p:cNvSpPr>
            <a:spLocks noChangeArrowheads="1"/>
          </p:cNvSpPr>
          <p:nvPr/>
        </p:nvSpPr>
        <p:spPr bwMode="auto">
          <a:xfrm>
            <a:off x="1322388" y="7343775"/>
            <a:ext cx="506412" cy="238125"/>
          </a:xfrm>
          <a:custGeom>
            <a:avLst/>
            <a:gdLst>
              <a:gd name="T0" fmla="*/ 0 w 507364"/>
              <a:gd name="T1" fmla="*/ 0 h 237490"/>
              <a:gd name="T2" fmla="*/ 507364 w 507364"/>
              <a:gd name="T3" fmla="*/ 237490 h 237490"/>
            </a:gdLst>
            <a:ahLst/>
            <a:cxnLst/>
            <a:rect l="T0" t="T1" r="T2" b="T3"/>
            <a:pathLst>
              <a:path w="507364" h="237490">
                <a:moveTo>
                  <a:pt x="506892" y="0"/>
                </a:moveTo>
                <a:lnTo>
                  <a:pt x="179295" y="27724"/>
                </a:lnTo>
                <a:lnTo>
                  <a:pt x="0" y="237109"/>
                </a:lnTo>
                <a:lnTo>
                  <a:pt x="306104" y="237109"/>
                </a:lnTo>
                <a:lnTo>
                  <a:pt x="506892"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7459" name="object 132"/>
          <p:cNvSpPr>
            <a:spLocks noGrp="1"/>
          </p:cNvSpPr>
          <p:nvPr>
            <p:ph type="ftr" sz="quarter" idx="10"/>
          </p:nvPr>
        </p:nvSpPr>
        <p:spPr bwMode="auto">
          <a:xfrm>
            <a:off x="7645400"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133" name="object 133"/>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lang="fr-FR" sz="1500" b="1" spc="-1207" baseline="-8333" dirty="0">
                <a:solidFill>
                  <a:srgbClr val="FFFFFF"/>
                </a:solidFill>
                <a:latin typeface="Cambria"/>
                <a:cs typeface="Cambria"/>
              </a:rPr>
              <a:t>4</a:t>
            </a:r>
            <a:endParaRPr sz="1500" baseline="-8333" dirty="0">
              <a:latin typeface="Cambria"/>
              <a:cs typeface="Cambria"/>
            </a:endParaRPr>
          </a:p>
        </p:txBody>
      </p:sp>
      <p:sp>
        <p:nvSpPr>
          <p:cNvPr id="17461" name="Rectangle 41"/>
          <p:cNvSpPr>
            <a:spLocks noChangeArrowheads="1"/>
          </p:cNvSpPr>
          <p:nvPr/>
        </p:nvSpPr>
        <p:spPr bwMode="auto">
          <a:xfrm>
            <a:off x="101600" y="1797050"/>
            <a:ext cx="3733800" cy="2970213"/>
          </a:xfrm>
          <a:prstGeom prst="rect">
            <a:avLst/>
          </a:prstGeom>
          <a:noFill/>
          <a:ln w="9525">
            <a:noFill/>
            <a:miter lim="800000"/>
            <a:headEnd/>
            <a:tailEnd/>
          </a:ln>
        </p:spPr>
        <p:txBody>
          <a:bodyPr anchor="ctr">
            <a:spAutoFit/>
          </a:bodyPr>
          <a:lstStyle/>
          <a:p>
            <a:r>
              <a:rPr lang="en-US" sz="1100" dirty="0">
                <a:latin typeface="Tahoma" pitchFamily="34" charset="0"/>
                <a:cs typeface="Tahoma" pitchFamily="34" charset="0"/>
              </a:rPr>
              <a:t>Ce cours d’eau possédant un petit bassin versant (</a:t>
            </a:r>
            <a:r>
              <a:rPr lang="en-US" sz="1100" dirty="0" smtClean="0">
                <a:latin typeface="Tahoma" pitchFamily="34" charset="0"/>
                <a:cs typeface="Tahoma" pitchFamily="34" charset="0"/>
              </a:rPr>
              <a:t>6 km</a:t>
            </a:r>
            <a:r>
              <a:rPr lang="en-US" sz="600" b="1" baseline="80000" dirty="0" smtClean="0">
                <a:latin typeface="Tahoma" pitchFamily="34" charset="0"/>
                <a:cs typeface="Tahoma" pitchFamily="34" charset="0"/>
              </a:rPr>
              <a:t>2</a:t>
            </a:r>
            <a:r>
              <a:rPr lang="en-US" sz="1100" dirty="0">
                <a:latin typeface="Tahoma" pitchFamily="34" charset="0"/>
                <a:cs typeface="Tahoma" pitchFamily="34" charset="0"/>
              </a:rPr>
              <a:t>) traverse le centre du village. En cas de crue, la vitesse </a:t>
            </a:r>
            <a:r>
              <a:rPr lang="en-US" sz="1100" dirty="0" err="1">
                <a:latin typeface="Tahoma" pitchFamily="34" charset="0"/>
                <a:cs typeface="Tahoma" pitchFamily="34" charset="0"/>
              </a:rPr>
              <a:t>est</a:t>
            </a:r>
            <a:r>
              <a:rPr lang="en-US" sz="1100" dirty="0">
                <a:latin typeface="Tahoma" pitchFamily="34" charset="0"/>
                <a:cs typeface="Tahoma" pitchFamily="34" charset="0"/>
              </a:rPr>
              <a:t> </a:t>
            </a:r>
            <a:r>
              <a:rPr lang="en-US" sz="1100" dirty="0" err="1">
                <a:latin typeface="Tahoma" pitchFamily="34" charset="0"/>
                <a:cs typeface="Tahoma" pitchFamily="34" charset="0"/>
              </a:rPr>
              <a:t>relativement</a:t>
            </a:r>
            <a:r>
              <a:rPr lang="en-US" sz="1100" dirty="0">
                <a:latin typeface="Tahoma" pitchFamily="34" charset="0"/>
                <a:cs typeface="Tahoma" pitchFamily="34" charset="0"/>
              </a:rPr>
              <a:t> </a:t>
            </a:r>
            <a:r>
              <a:rPr lang="en-US" sz="1100" dirty="0" err="1">
                <a:latin typeface="Tahoma" pitchFamily="34" charset="0"/>
                <a:cs typeface="Tahoma" pitchFamily="34" charset="0"/>
              </a:rPr>
              <a:t>importante</a:t>
            </a:r>
            <a:r>
              <a:rPr lang="en-US" sz="1100" dirty="0">
                <a:latin typeface="Tahoma" pitchFamily="34" charset="0"/>
                <a:cs typeface="Tahoma" pitchFamily="34" charset="0"/>
              </a:rPr>
              <a:t> du fait de la </a:t>
            </a:r>
            <a:r>
              <a:rPr lang="en-US" sz="1100" dirty="0" err="1">
                <a:latin typeface="Tahoma" pitchFamily="34" charset="0"/>
                <a:cs typeface="Tahoma" pitchFamily="34" charset="0"/>
              </a:rPr>
              <a:t>pente</a:t>
            </a:r>
            <a:r>
              <a:rPr lang="en-US" sz="1100" dirty="0">
                <a:latin typeface="Tahoma" pitchFamily="34" charset="0"/>
                <a:cs typeface="Tahoma" pitchFamily="34" charset="0"/>
              </a:rPr>
              <a:t> de </a:t>
            </a:r>
            <a:r>
              <a:rPr lang="en-US" sz="1100" dirty="0" err="1">
                <a:latin typeface="Tahoma" pitchFamily="34" charset="0"/>
                <a:cs typeface="Tahoma" pitchFamily="34" charset="0"/>
              </a:rPr>
              <a:t>l’Auzigue</a:t>
            </a:r>
            <a:r>
              <a:rPr lang="en-US" sz="1100" dirty="0">
                <a:latin typeface="Tahoma" pitchFamily="34" charset="0"/>
                <a:cs typeface="Tahoma" pitchFamily="34" charset="0"/>
              </a:rPr>
              <a:t> (environ 3%).</a:t>
            </a:r>
            <a:endParaRPr lang="fr-FR" sz="700" dirty="0">
              <a:latin typeface="Tahoma" pitchFamily="34" charset="0"/>
              <a:cs typeface="Tahoma" pitchFamily="34" charset="0"/>
            </a:endParaRPr>
          </a:p>
          <a:p>
            <a:pPr eaLnBrk="0" hangingPunct="0"/>
            <a:r>
              <a:rPr lang="en-US" sz="1100" dirty="0">
                <a:latin typeface="Tahoma" pitchFamily="34" charset="0"/>
                <a:cs typeface="Tahoma" pitchFamily="34" charset="0"/>
              </a:rPr>
              <a:t>Les </a:t>
            </a:r>
            <a:r>
              <a:rPr lang="en-US" sz="1100" dirty="0" err="1">
                <a:latin typeface="Tahoma" pitchFamily="34" charset="0"/>
                <a:cs typeface="Tahoma" pitchFamily="34" charset="0"/>
              </a:rPr>
              <a:t>débordements</a:t>
            </a:r>
            <a:r>
              <a:rPr lang="en-US" sz="1100" dirty="0">
                <a:latin typeface="Tahoma" pitchFamily="34" charset="0"/>
                <a:cs typeface="Tahoma" pitchFamily="34" charset="0"/>
              </a:rPr>
              <a:t> </a:t>
            </a:r>
            <a:r>
              <a:rPr lang="en-US" sz="1100" dirty="0" err="1">
                <a:latin typeface="Tahoma" pitchFamily="34" charset="0"/>
                <a:cs typeface="Tahoma" pitchFamily="34" charset="0"/>
              </a:rPr>
              <a:t>inondent</a:t>
            </a:r>
            <a:r>
              <a:rPr lang="en-US" sz="1100" dirty="0">
                <a:latin typeface="Tahoma" pitchFamily="34" charset="0"/>
                <a:cs typeface="Tahoma" pitchFamily="34" charset="0"/>
              </a:rPr>
              <a:t> la place du village (habitations et </a:t>
            </a:r>
            <a:r>
              <a:rPr lang="en-US" sz="1100" dirty="0" err="1">
                <a:latin typeface="Tahoma" pitchFamily="34" charset="0"/>
                <a:cs typeface="Tahoma" pitchFamily="34" charset="0"/>
              </a:rPr>
              <a:t>commerces</a:t>
            </a:r>
            <a:r>
              <a:rPr lang="en-US" sz="1100" dirty="0">
                <a:latin typeface="Tahoma" pitchFamily="34" charset="0"/>
                <a:cs typeface="Tahoma" pitchFamily="34" charset="0"/>
              </a:rPr>
              <a:t>) </a:t>
            </a:r>
            <a:r>
              <a:rPr lang="en-US" sz="1100" dirty="0" err="1">
                <a:latin typeface="Tahoma" pitchFamily="34" charset="0"/>
                <a:cs typeface="Tahoma" pitchFamily="34" charset="0"/>
              </a:rPr>
              <a:t>dés</a:t>
            </a:r>
            <a:r>
              <a:rPr lang="en-US" sz="1100" dirty="0">
                <a:latin typeface="Tahoma" pitchFamily="34" charset="0"/>
                <a:cs typeface="Tahoma" pitchFamily="34" charset="0"/>
              </a:rPr>
              <a:t> </a:t>
            </a:r>
            <a:r>
              <a:rPr lang="en-US" sz="1100" dirty="0" err="1">
                <a:latin typeface="Tahoma" pitchFamily="34" charset="0"/>
                <a:cs typeface="Tahoma" pitchFamily="34" charset="0"/>
              </a:rPr>
              <a:t>que</a:t>
            </a:r>
            <a:r>
              <a:rPr lang="en-US" sz="1100" dirty="0">
                <a:latin typeface="Tahoma" pitchFamily="34" charset="0"/>
                <a:cs typeface="Tahoma" pitchFamily="34" charset="0"/>
              </a:rPr>
              <a:t> la section </a:t>
            </a:r>
            <a:r>
              <a:rPr lang="en-US" sz="1100" dirty="0" err="1">
                <a:latin typeface="Tahoma" pitchFamily="34" charset="0"/>
                <a:cs typeface="Tahoma" pitchFamily="34" charset="0"/>
              </a:rPr>
              <a:t>devient</a:t>
            </a:r>
            <a:r>
              <a:rPr lang="en-US" sz="1100" dirty="0">
                <a:latin typeface="Tahoma" pitchFamily="34" charset="0"/>
                <a:cs typeface="Tahoma" pitchFamily="34" charset="0"/>
              </a:rPr>
              <a:t> </a:t>
            </a:r>
            <a:r>
              <a:rPr lang="en-US" sz="1100" dirty="0" err="1">
                <a:latin typeface="Tahoma" pitchFamily="34" charset="0"/>
                <a:cs typeface="Tahoma" pitchFamily="34" charset="0"/>
              </a:rPr>
              <a:t>insuffisante</a:t>
            </a:r>
            <a:r>
              <a:rPr lang="en-US" sz="1100" dirty="0">
                <a:latin typeface="Tahoma" pitchFamily="34" charset="0"/>
                <a:cs typeface="Tahoma" pitchFamily="34" charset="0"/>
              </a:rPr>
              <a:t> (section </a:t>
            </a:r>
            <a:r>
              <a:rPr lang="en-US" sz="1100" dirty="0" err="1">
                <a:latin typeface="Tahoma" pitchFamily="34" charset="0"/>
                <a:cs typeface="Tahoma" pitchFamily="34" charset="0"/>
              </a:rPr>
              <a:t>enterrée</a:t>
            </a:r>
            <a:r>
              <a:rPr lang="en-US" sz="1100" dirty="0">
                <a:latin typeface="Tahoma" pitchFamily="34" charset="0"/>
                <a:cs typeface="Tahoma" pitchFamily="34" charset="0"/>
              </a:rPr>
              <a:t> </a:t>
            </a:r>
            <a:r>
              <a:rPr lang="en-US" sz="1100" dirty="0" err="1">
                <a:latin typeface="Tahoma" pitchFamily="34" charset="0"/>
                <a:cs typeface="Tahoma" pitchFamily="34" charset="0"/>
              </a:rPr>
              <a:t>limitée</a:t>
            </a:r>
            <a:r>
              <a:rPr lang="en-US" sz="1100" dirty="0">
                <a:latin typeface="Tahoma" pitchFamily="34" charset="0"/>
                <a:cs typeface="Tahoma" pitchFamily="34" charset="0"/>
              </a:rPr>
              <a:t> à 5m</a:t>
            </a:r>
            <a:r>
              <a:rPr lang="en-US" sz="800" baseline="70000" dirty="0">
                <a:latin typeface="Tahoma" pitchFamily="34" charset="0"/>
                <a:cs typeface="Tahoma" pitchFamily="34" charset="0"/>
              </a:rPr>
              <a:t>3</a:t>
            </a:r>
            <a:r>
              <a:rPr lang="en-US" sz="1100" dirty="0">
                <a:latin typeface="Tahoma" pitchFamily="34" charset="0"/>
                <a:cs typeface="Tahoma" pitchFamily="34" charset="0"/>
              </a:rPr>
              <a:t>/s). </a:t>
            </a:r>
          </a:p>
          <a:p>
            <a:pPr eaLnBrk="0" hangingPunct="0"/>
            <a:r>
              <a:rPr lang="en-US" sz="1100" dirty="0">
                <a:latin typeface="Tahoma" pitchFamily="34" charset="0"/>
                <a:cs typeface="Tahoma" pitchFamily="34" charset="0"/>
              </a:rPr>
              <a:t>La route </a:t>
            </a:r>
            <a:r>
              <a:rPr lang="en-US" sz="1100" dirty="0" err="1">
                <a:latin typeface="Tahoma" pitchFamily="34" charset="0"/>
                <a:cs typeface="Tahoma" pitchFamily="34" charset="0"/>
              </a:rPr>
              <a:t>départementale</a:t>
            </a:r>
            <a:r>
              <a:rPr lang="en-US" sz="1100" dirty="0">
                <a:latin typeface="Tahoma" pitchFamily="34" charset="0"/>
                <a:cs typeface="Tahoma" pitchFamily="34" charset="0"/>
              </a:rPr>
              <a:t> RD.9 </a:t>
            </a:r>
            <a:r>
              <a:rPr lang="en-US" sz="1100" dirty="0" err="1">
                <a:latin typeface="Tahoma" pitchFamily="34" charset="0"/>
                <a:cs typeface="Tahoma" pitchFamily="34" charset="0"/>
              </a:rPr>
              <a:t>est</a:t>
            </a:r>
            <a:r>
              <a:rPr lang="en-US" sz="1100" dirty="0">
                <a:latin typeface="Tahoma" pitchFamily="34" charset="0"/>
                <a:cs typeface="Tahoma" pitchFamily="34" charset="0"/>
              </a:rPr>
              <a:t> </a:t>
            </a:r>
            <a:r>
              <a:rPr lang="en-US" sz="1100" dirty="0" err="1">
                <a:latin typeface="Tahoma" pitchFamily="34" charset="0"/>
                <a:cs typeface="Tahoma" pitchFamily="34" charset="0"/>
              </a:rPr>
              <a:t>également</a:t>
            </a:r>
            <a:r>
              <a:rPr lang="en-US" sz="1100" dirty="0">
                <a:latin typeface="Tahoma" pitchFamily="34" charset="0"/>
                <a:cs typeface="Tahoma" pitchFamily="34" charset="0"/>
              </a:rPr>
              <a:t> </a:t>
            </a:r>
            <a:r>
              <a:rPr lang="en-US" sz="1100" dirty="0" err="1">
                <a:latin typeface="Tahoma" pitchFamily="34" charset="0"/>
                <a:cs typeface="Tahoma" pitchFamily="34" charset="0"/>
              </a:rPr>
              <a:t>inondée</a:t>
            </a:r>
            <a:r>
              <a:rPr lang="en-US" sz="1100" dirty="0">
                <a:latin typeface="Tahoma" pitchFamily="34" charset="0"/>
                <a:cs typeface="Tahoma" pitchFamily="34" charset="0"/>
              </a:rPr>
              <a:t> et le </a:t>
            </a:r>
            <a:r>
              <a:rPr lang="en-US" sz="1100" dirty="0" err="1">
                <a:latin typeface="Tahoma" pitchFamily="34" charset="0"/>
                <a:cs typeface="Tahoma" pitchFamily="34" charset="0"/>
              </a:rPr>
              <a:t>ruissellement</a:t>
            </a:r>
            <a:r>
              <a:rPr lang="en-US" sz="1100" dirty="0">
                <a:latin typeface="Tahoma" pitchFamily="34" charset="0"/>
                <a:cs typeface="Tahoma" pitchFamily="34" charset="0"/>
              </a:rPr>
              <a:t> </a:t>
            </a:r>
            <a:r>
              <a:rPr lang="en-US" sz="1100" dirty="0" err="1">
                <a:latin typeface="Tahoma" pitchFamily="34" charset="0"/>
                <a:cs typeface="Tahoma" pitchFamily="34" charset="0"/>
              </a:rPr>
              <a:t>peut</a:t>
            </a:r>
            <a:r>
              <a:rPr lang="en-US" sz="1100" dirty="0">
                <a:latin typeface="Tahoma" pitchFamily="34" charset="0"/>
                <a:cs typeface="Tahoma" pitchFamily="34" charset="0"/>
              </a:rPr>
              <a:t> </a:t>
            </a:r>
            <a:r>
              <a:rPr lang="en-US" sz="1100" dirty="0" err="1">
                <a:latin typeface="Tahoma" pitchFamily="34" charset="0"/>
                <a:cs typeface="Tahoma" pitchFamily="34" charset="0"/>
              </a:rPr>
              <a:t>s’avérer</a:t>
            </a:r>
            <a:r>
              <a:rPr lang="en-US" sz="1100" dirty="0">
                <a:latin typeface="Tahoma" pitchFamily="34" charset="0"/>
                <a:cs typeface="Tahoma" pitchFamily="34" charset="0"/>
              </a:rPr>
              <a:t> important </a:t>
            </a:r>
            <a:r>
              <a:rPr lang="en-US" sz="1100" dirty="0" err="1">
                <a:latin typeface="Tahoma" pitchFamily="34" charset="0"/>
                <a:cs typeface="Tahoma" pitchFamily="34" charset="0"/>
              </a:rPr>
              <a:t>dans</a:t>
            </a:r>
            <a:r>
              <a:rPr lang="en-US" sz="1100" dirty="0">
                <a:latin typeface="Tahoma" pitchFamily="34" charset="0"/>
                <a:cs typeface="Tahoma" pitchFamily="34" charset="0"/>
              </a:rPr>
              <a:t> la commune (</a:t>
            </a:r>
            <a:r>
              <a:rPr lang="en-US" sz="1100" dirty="0" err="1">
                <a:latin typeface="Tahoma" pitchFamily="34" charset="0"/>
                <a:cs typeface="Tahoma" pitchFamily="34" charset="0"/>
              </a:rPr>
              <a:t>événement</a:t>
            </a:r>
            <a:r>
              <a:rPr lang="en-US" sz="1100" dirty="0">
                <a:latin typeface="Tahoma" pitchFamily="34" charset="0"/>
                <a:cs typeface="Tahoma" pitchFamily="34" charset="0"/>
              </a:rPr>
              <a:t> de </a:t>
            </a:r>
            <a:r>
              <a:rPr lang="en-US" sz="1100" dirty="0" err="1">
                <a:latin typeface="Tahoma" pitchFamily="34" charset="0"/>
                <a:cs typeface="Tahoma" pitchFamily="34" charset="0"/>
              </a:rPr>
              <a:t>septembre</a:t>
            </a:r>
            <a:r>
              <a:rPr lang="en-US" sz="1100" dirty="0">
                <a:latin typeface="Tahoma" pitchFamily="34" charset="0"/>
                <a:cs typeface="Tahoma" pitchFamily="34" charset="0"/>
              </a:rPr>
              <a:t> 2002).</a:t>
            </a:r>
            <a:endParaRPr lang="fr-FR" sz="700" dirty="0">
              <a:latin typeface="Tahoma" pitchFamily="34" charset="0"/>
              <a:cs typeface="Tahoma" pitchFamily="34" charset="0"/>
            </a:endParaRPr>
          </a:p>
          <a:p>
            <a:pPr eaLnBrk="0" hangingPunct="0"/>
            <a:r>
              <a:rPr lang="en-US" sz="1100" dirty="0">
                <a:latin typeface="Tahoma" pitchFamily="34" charset="0"/>
                <a:cs typeface="Tahoma" pitchFamily="34" charset="0"/>
              </a:rPr>
              <a:t>Le temps de concentration des </a:t>
            </a:r>
            <a:r>
              <a:rPr lang="en-US" sz="1100" dirty="0" err="1">
                <a:latin typeface="Tahoma" pitchFamily="34" charset="0"/>
                <a:cs typeface="Tahoma" pitchFamily="34" charset="0"/>
              </a:rPr>
              <a:t>eaux</a:t>
            </a:r>
            <a:r>
              <a:rPr lang="en-US" sz="1100" dirty="0">
                <a:latin typeface="Tahoma" pitchFamily="34" charset="0"/>
                <a:cs typeface="Tahoma" pitchFamily="34" charset="0"/>
              </a:rPr>
              <a:t> du bassin </a:t>
            </a:r>
            <a:r>
              <a:rPr lang="en-US" sz="1100" dirty="0" err="1">
                <a:latin typeface="Tahoma" pitchFamily="34" charset="0"/>
                <a:cs typeface="Tahoma" pitchFamily="34" charset="0"/>
              </a:rPr>
              <a:t>est</a:t>
            </a:r>
            <a:r>
              <a:rPr lang="en-US" sz="1100" dirty="0">
                <a:latin typeface="Tahoma" pitchFamily="34" charset="0"/>
                <a:cs typeface="Tahoma" pitchFamily="34" charset="0"/>
              </a:rPr>
              <a:t> </a:t>
            </a:r>
            <a:r>
              <a:rPr lang="en-US" sz="1100" dirty="0" err="1">
                <a:latin typeface="Tahoma" pitchFamily="34" charset="0"/>
                <a:cs typeface="Tahoma" pitchFamily="34" charset="0"/>
              </a:rPr>
              <a:t>d’environ</a:t>
            </a:r>
            <a:r>
              <a:rPr lang="en-US" sz="1100" dirty="0">
                <a:latin typeface="Tahoma" pitchFamily="34" charset="0"/>
                <a:cs typeface="Tahoma" pitchFamily="34" charset="0"/>
              </a:rPr>
              <a:t> </a:t>
            </a:r>
            <a:r>
              <a:rPr lang="en-US" sz="1100" dirty="0" err="1">
                <a:latin typeface="Tahoma" pitchFamily="34" charset="0"/>
                <a:cs typeface="Tahoma" pitchFamily="34" charset="0"/>
              </a:rPr>
              <a:t>une</a:t>
            </a:r>
            <a:r>
              <a:rPr lang="en-US" sz="1100" dirty="0">
                <a:latin typeface="Tahoma" pitchFamily="34" charset="0"/>
                <a:cs typeface="Tahoma" pitchFamily="34" charset="0"/>
              </a:rPr>
              <a:t> </a:t>
            </a:r>
            <a:r>
              <a:rPr lang="en-US" sz="1100" dirty="0" err="1">
                <a:latin typeface="Tahoma" pitchFamily="34" charset="0"/>
                <a:cs typeface="Tahoma" pitchFamily="34" charset="0"/>
              </a:rPr>
              <a:t>heure</a:t>
            </a:r>
            <a:r>
              <a:rPr lang="en-US" sz="1100" dirty="0">
                <a:latin typeface="Tahoma" pitchFamily="34" charset="0"/>
                <a:cs typeface="Tahoma" pitchFamily="34" charset="0"/>
              </a:rPr>
              <a:t> </a:t>
            </a:r>
            <a:r>
              <a:rPr lang="en-US" sz="1100" dirty="0" err="1">
                <a:latin typeface="Tahoma" pitchFamily="34" charset="0"/>
                <a:cs typeface="Tahoma" pitchFamily="34" charset="0"/>
              </a:rPr>
              <a:t>d’après</a:t>
            </a:r>
            <a:r>
              <a:rPr lang="en-US" sz="1100" dirty="0">
                <a:latin typeface="Tahoma" pitchFamily="34" charset="0"/>
                <a:cs typeface="Tahoma" pitchFamily="34" charset="0"/>
              </a:rPr>
              <a:t> le retour </a:t>
            </a:r>
            <a:r>
              <a:rPr lang="en-US" sz="1100" dirty="0" err="1">
                <a:latin typeface="Tahoma" pitchFamily="34" charset="0"/>
                <a:cs typeface="Tahoma" pitchFamily="34" charset="0"/>
              </a:rPr>
              <a:t>d’expérience</a:t>
            </a:r>
            <a:r>
              <a:rPr lang="en-US" sz="1100" dirty="0">
                <a:latin typeface="Tahoma" pitchFamily="34" charset="0"/>
                <a:cs typeface="Tahoma" pitchFamily="34" charset="0"/>
              </a:rPr>
              <a:t>. </a:t>
            </a:r>
          </a:p>
          <a:p>
            <a:pPr eaLnBrk="0" hangingPunct="0"/>
            <a:r>
              <a:rPr lang="en-US" sz="1100" dirty="0">
                <a:latin typeface="Tahoma" pitchFamily="34" charset="0"/>
                <a:cs typeface="Tahoma" pitchFamily="34" charset="0"/>
              </a:rPr>
              <a:t>Il </a:t>
            </a:r>
            <a:r>
              <a:rPr lang="en-US" sz="1100" dirty="0" err="1">
                <a:latin typeface="Tahoma" pitchFamily="34" charset="0"/>
                <a:cs typeface="Tahoma" pitchFamily="34" charset="0"/>
              </a:rPr>
              <a:t>est</a:t>
            </a:r>
            <a:r>
              <a:rPr lang="en-US" sz="1100" dirty="0">
                <a:latin typeface="Tahoma" pitchFamily="34" charset="0"/>
                <a:cs typeface="Tahoma" pitchFamily="34" charset="0"/>
              </a:rPr>
              <a:t> à </a:t>
            </a:r>
            <a:r>
              <a:rPr lang="en-US" sz="1100" dirty="0" err="1">
                <a:latin typeface="Tahoma" pitchFamily="34" charset="0"/>
                <a:cs typeface="Tahoma" pitchFamily="34" charset="0"/>
              </a:rPr>
              <a:t>noter</a:t>
            </a:r>
            <a:r>
              <a:rPr lang="en-US" sz="1100" dirty="0">
                <a:latin typeface="Tahoma" pitchFamily="34" charset="0"/>
                <a:cs typeface="Tahoma" pitchFamily="34" charset="0"/>
              </a:rPr>
              <a:t> </a:t>
            </a:r>
            <a:r>
              <a:rPr lang="en-US" sz="1100" dirty="0" err="1">
                <a:latin typeface="Tahoma" pitchFamily="34" charset="0"/>
                <a:cs typeface="Tahoma" pitchFamily="34" charset="0"/>
              </a:rPr>
              <a:t>que</a:t>
            </a:r>
            <a:r>
              <a:rPr lang="en-US" sz="1100" dirty="0">
                <a:latin typeface="Tahoma" pitchFamily="34" charset="0"/>
                <a:cs typeface="Tahoma" pitchFamily="34" charset="0"/>
              </a:rPr>
              <a:t> </a:t>
            </a:r>
            <a:r>
              <a:rPr lang="en-US" sz="1100" dirty="0" err="1">
                <a:latin typeface="Tahoma" pitchFamily="34" charset="0"/>
                <a:cs typeface="Tahoma" pitchFamily="34" charset="0"/>
              </a:rPr>
              <a:t>l’accès</a:t>
            </a:r>
            <a:r>
              <a:rPr lang="en-US" sz="1100" dirty="0">
                <a:latin typeface="Tahoma" pitchFamily="34" charset="0"/>
                <a:cs typeface="Tahoma" pitchFamily="34" charset="0"/>
              </a:rPr>
              <a:t> au centre du village </a:t>
            </a:r>
            <a:r>
              <a:rPr lang="en-US" sz="1100" dirty="0" err="1">
                <a:latin typeface="Tahoma" pitchFamily="34" charset="0"/>
                <a:cs typeface="Tahoma" pitchFamily="34" charset="0"/>
              </a:rPr>
              <a:t>reste</a:t>
            </a:r>
            <a:r>
              <a:rPr lang="en-US" sz="1100" dirty="0">
                <a:latin typeface="Tahoma" pitchFamily="34" charset="0"/>
                <a:cs typeface="Tahoma" pitchFamily="34" charset="0"/>
              </a:rPr>
              <a:t> possible en cas de crue de </a:t>
            </a:r>
            <a:r>
              <a:rPr lang="en-US" sz="1100" dirty="0" err="1">
                <a:latin typeface="Tahoma" pitchFamily="34" charset="0"/>
                <a:cs typeface="Tahoma" pitchFamily="34" charset="0"/>
              </a:rPr>
              <a:t>l’Auzigue</a:t>
            </a:r>
            <a:r>
              <a:rPr lang="en-US" sz="1100" dirty="0">
                <a:latin typeface="Tahoma" pitchFamily="34" charset="0"/>
                <a:cs typeface="Tahoma" pitchFamily="34" charset="0"/>
              </a:rPr>
              <a:t>, par le </a:t>
            </a:r>
            <a:r>
              <a:rPr lang="en-US" sz="1100" dirty="0" err="1">
                <a:latin typeface="Tahoma" pitchFamily="34" charset="0"/>
                <a:cs typeface="Tahoma" pitchFamily="34" charset="0"/>
              </a:rPr>
              <a:t>pont</a:t>
            </a:r>
            <a:r>
              <a:rPr lang="en-US" sz="1100" dirty="0">
                <a:latin typeface="Tahoma" pitchFamily="34" charset="0"/>
                <a:cs typeface="Tahoma" pitchFamily="34" charset="0"/>
              </a:rPr>
              <a:t> </a:t>
            </a:r>
            <a:r>
              <a:rPr lang="en-US" sz="1100" dirty="0" err="1">
                <a:latin typeface="Tahoma" pitchFamily="34" charset="0"/>
                <a:cs typeface="Tahoma" pitchFamily="34" charset="0"/>
              </a:rPr>
              <a:t>situé</a:t>
            </a:r>
            <a:r>
              <a:rPr lang="en-US" sz="1100" dirty="0">
                <a:latin typeface="Tahoma" pitchFamily="34" charset="0"/>
                <a:cs typeface="Tahoma" pitchFamily="34" charset="0"/>
              </a:rPr>
              <a:t> en </a:t>
            </a:r>
            <a:r>
              <a:rPr lang="en-US" sz="1100" dirty="0" err="1">
                <a:latin typeface="Tahoma" pitchFamily="34" charset="0"/>
                <a:cs typeface="Tahoma" pitchFamily="34" charset="0"/>
              </a:rPr>
              <a:t>amont</a:t>
            </a:r>
            <a:r>
              <a:rPr lang="en-US" sz="1100" dirty="0">
                <a:latin typeface="Tahoma" pitchFamily="34" charset="0"/>
                <a:cs typeface="Tahoma" pitchFamily="34" charset="0"/>
              </a:rPr>
              <a:t> du village.</a:t>
            </a:r>
            <a:endParaRPr lang="fr-FR" sz="700" dirty="0">
              <a:latin typeface="Tahoma" pitchFamily="34" charset="0"/>
              <a:cs typeface="Tahoma" pitchFamily="34" charset="0"/>
            </a:endParaRPr>
          </a:p>
          <a:p>
            <a:pPr eaLnBrk="0" hangingPunct="0"/>
            <a:r>
              <a:rPr lang="en-US" sz="1100" dirty="0" err="1">
                <a:latin typeface="Tahoma" pitchFamily="34" charset="0"/>
                <a:cs typeface="Tahoma" pitchFamily="34" charset="0"/>
              </a:rPr>
              <a:t>L’Auzigue</a:t>
            </a:r>
            <a:r>
              <a:rPr lang="en-US" sz="1100" dirty="0">
                <a:latin typeface="Tahoma" pitchFamily="34" charset="0"/>
                <a:cs typeface="Tahoma" pitchFamily="34" charset="0"/>
              </a:rPr>
              <a:t> </a:t>
            </a:r>
            <a:r>
              <a:rPr lang="en-US" sz="1100" dirty="0" err="1">
                <a:latin typeface="Tahoma" pitchFamily="34" charset="0"/>
                <a:cs typeface="Tahoma" pitchFamily="34" charset="0"/>
              </a:rPr>
              <a:t>rejoint</a:t>
            </a:r>
            <a:r>
              <a:rPr lang="en-US" sz="1100" dirty="0">
                <a:latin typeface="Tahoma" pitchFamily="34" charset="0"/>
                <a:cs typeface="Tahoma" pitchFamily="34" charset="0"/>
              </a:rPr>
              <a:t> en </a:t>
            </a:r>
            <a:r>
              <a:rPr lang="en-US" sz="1100" dirty="0" err="1">
                <a:latin typeface="Tahoma" pitchFamily="34" charset="0"/>
                <a:cs typeface="Tahoma" pitchFamily="34" charset="0"/>
              </a:rPr>
              <a:t>aval</a:t>
            </a:r>
            <a:r>
              <a:rPr lang="en-US" sz="1100" dirty="0">
                <a:latin typeface="Tahoma" pitchFamily="34" charset="0"/>
                <a:cs typeface="Tahoma" pitchFamily="34" charset="0"/>
              </a:rPr>
              <a:t> le </a:t>
            </a:r>
            <a:r>
              <a:rPr lang="en-US" sz="1100" dirty="0" err="1">
                <a:latin typeface="Tahoma" pitchFamily="34" charset="0"/>
                <a:cs typeface="Tahoma" pitchFamily="34" charset="0"/>
              </a:rPr>
              <a:t>ruisseau</a:t>
            </a:r>
            <a:r>
              <a:rPr lang="en-US" sz="1100" dirty="0">
                <a:latin typeface="Tahoma" pitchFamily="34" charset="0"/>
                <a:cs typeface="Tahoma" pitchFamily="34" charset="0"/>
              </a:rPr>
              <a:t> de la </a:t>
            </a:r>
            <a:r>
              <a:rPr lang="en-US" sz="1100" dirty="0" err="1">
                <a:latin typeface="Tahoma" pitchFamily="34" charset="0"/>
                <a:cs typeface="Tahoma" pitchFamily="34" charset="0"/>
              </a:rPr>
              <a:t>Brives</a:t>
            </a:r>
            <a:r>
              <a:rPr lang="en-US" sz="1100" dirty="0">
                <a:latin typeface="Tahoma" pitchFamily="34" charset="0"/>
                <a:cs typeface="Tahoma" pitchFamily="34" charset="0"/>
              </a:rPr>
              <a:t>, qui </a:t>
            </a:r>
            <a:r>
              <a:rPr lang="en-US" sz="1100" dirty="0" err="1">
                <a:latin typeface="Tahoma" pitchFamily="34" charset="0"/>
                <a:cs typeface="Tahoma" pitchFamily="34" charset="0"/>
              </a:rPr>
              <a:t>est</a:t>
            </a:r>
            <a:r>
              <a:rPr lang="en-US" sz="1100" dirty="0">
                <a:latin typeface="Tahoma" pitchFamily="34" charset="0"/>
                <a:cs typeface="Tahoma" pitchFamily="34" charset="0"/>
              </a:rPr>
              <a:t> un affluent de la Tave</a:t>
            </a:r>
            <a:r>
              <a:rPr lang="en-US" sz="1100" dirty="0">
                <a:ea typeface="Palatino Linotype" pitchFamily="18" charset="0"/>
                <a:cs typeface="Times New Roman" pitchFamily="18" charset="0"/>
              </a:rPr>
              <a:t>.</a:t>
            </a:r>
            <a:endParaRPr lang="en-US" dirty="0"/>
          </a:p>
        </p:txBody>
      </p:sp>
      <p:graphicFrame>
        <p:nvGraphicFramePr>
          <p:cNvPr id="173" name="Group 300"/>
          <p:cNvGraphicFramePr>
            <a:graphicFrameLocks noGrp="1"/>
          </p:cNvGraphicFramePr>
          <p:nvPr/>
        </p:nvGraphicFramePr>
        <p:xfrm>
          <a:off x="4749800" y="361950"/>
          <a:ext cx="4191000" cy="2529840"/>
        </p:xfrm>
        <a:graphic>
          <a:graphicData uri="http://schemas.openxmlformats.org/drawingml/2006/table">
            <a:tbl>
              <a:tblPr/>
              <a:tblGrid>
                <a:gridCol w="1487488"/>
                <a:gridCol w="676275"/>
                <a:gridCol w="676275"/>
                <a:gridCol w="676275"/>
                <a:gridCol w="674687"/>
              </a:tblGrid>
              <a:tr h="136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Type de catastrophe</a:t>
                      </a:r>
                      <a:endPar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800" b="1" i="0" u="none" strike="noStrike" cap="none" normalizeH="0" baseline="0" smtClean="0">
                          <a:ln>
                            <a:noFill/>
                          </a:ln>
                          <a:solidFill>
                            <a:schemeClr val="tx1"/>
                          </a:solidFill>
                          <a:effectLst/>
                          <a:latin typeface="Calibri" pitchFamily="34" charset="0"/>
                          <a:cs typeface="Times New Roman" pitchFamily="18" charset="0"/>
                        </a:rPr>
                        <a:t>é</a:t>
                      </a: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but le</a:t>
                      </a:r>
                      <a:endParaRPr kumimoji="0" lang="en-US"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Fin le</a:t>
                      </a:r>
                      <a:endPar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Arrêt</a:t>
                      </a:r>
                      <a:r>
                        <a:rPr kumimoji="0" lang="en-US" sz="800" b="1" i="0" u="none" strike="noStrike" cap="none" normalizeH="0" baseline="0" smtClean="0">
                          <a:ln>
                            <a:noFill/>
                          </a:ln>
                          <a:solidFill>
                            <a:schemeClr val="tx1"/>
                          </a:solidFill>
                          <a:effectLst/>
                          <a:latin typeface="Calibri" pitchFamily="34" charset="0"/>
                          <a:cs typeface="Times New Roman" pitchFamily="18" charset="0"/>
                        </a:rPr>
                        <a:t>é</a:t>
                      </a:r>
                      <a:r>
                        <a:rPr kumimoji="0" lang="en-US" sz="800" b="1" i="0" u="none" strike="noStrike" cap="none" normalizeH="0" baseline="0" smtClean="0">
                          <a:ln>
                            <a:noFill/>
                          </a:ln>
                          <a:solidFill>
                            <a:schemeClr val="tx1"/>
                          </a:solidFill>
                          <a:effectLst/>
                          <a:latin typeface="Times New Roman" pitchFamily="18" charset="0"/>
                          <a:cs typeface="Times New Roman" pitchFamily="18" charset="0"/>
                        </a:rPr>
                        <a:t> du</a:t>
                      </a:r>
                      <a:endParaRPr kumimoji="0" lang="en-US"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Sur le JO du</a:t>
                      </a:r>
                      <a:endPar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08/09/2002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10/09/202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19/09/2002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20/09/2002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r>
                        <a:rPr kumimoji="0" lang="en-US" sz="8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27/05/1998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      28/05/1998</a:t>
                      </a:r>
                      <a:endParaRPr kumimoji="0" lang="en-US"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15/07/1998</a:t>
                      </a:r>
                      <a:endParaRPr kumimoji="0" lang="en-US"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cs typeface="Times New Roman" pitchFamily="18" charset="0"/>
                        </a:rPr>
                        <a:t>29/07/1998</a:t>
                      </a:r>
                      <a:endParaRPr kumimoji="0" lang="en-US"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06/10/1997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   07/10/1997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     17/12/1997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     30/12/1997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05/08/1996</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05/08/1996</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09/12/1996</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20/12/1996</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19/10/1994</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21/10/1994</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20/04/1995</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06//05/1995</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12/10/1990</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12/10/1990</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25/01/1991</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07/02/1991</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Inondations et coul</a:t>
                      </a:r>
                      <a:r>
                        <a:rPr kumimoji="0" lang="fr-FR" sz="800" b="0" i="0" u="none" strike="noStrike" cap="none" normalizeH="0" baseline="0" smtClean="0">
                          <a:ln>
                            <a:noFill/>
                          </a:ln>
                          <a:solidFill>
                            <a:schemeClr val="tx1"/>
                          </a:solidFill>
                          <a:effectLst/>
                          <a:latin typeface="Calibri" pitchFamily="34" charset="0"/>
                          <a:cs typeface="Times New Roman" pitchFamily="18" charset="0"/>
                        </a:rPr>
                        <a:t>é</a:t>
                      </a: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es de boue et glissement de terrain</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14/10/1983</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14/10/1983</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15/02/1984</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26/02/1984</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Tempête </a:t>
                      </a:r>
                      <a:endParaRPr kumimoji="0" lang="fr-FR" sz="8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06/11/1982</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10/11/1982</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18/11/1982</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Times New Roman" pitchFamily="18" charset="0"/>
                          <a:cs typeface="Times New Roman" pitchFamily="18" charset="0"/>
                        </a:rPr>
                        <a:t>19/11/1982</a:t>
                      </a:r>
                      <a:endParaRPr kumimoji="0" lang="fr-FR" sz="800" b="0" i="0" u="none" strike="noStrike" cap="none" normalizeH="0" baseline="0" smtClean="0">
                        <a:ln>
                          <a:noFill/>
                        </a:ln>
                        <a:solidFill>
                          <a:schemeClr val="tx1"/>
                        </a:solidFill>
                        <a:effectLst/>
                        <a:latin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7524" name="Rectangle 173"/>
          <p:cNvSpPr>
            <a:spLocks noChangeArrowheads="1"/>
          </p:cNvSpPr>
          <p:nvPr/>
        </p:nvSpPr>
        <p:spPr bwMode="auto">
          <a:xfrm>
            <a:off x="4673600" y="133350"/>
            <a:ext cx="4343400" cy="215900"/>
          </a:xfrm>
          <a:prstGeom prst="rect">
            <a:avLst/>
          </a:prstGeom>
          <a:noFill/>
          <a:ln w="9525">
            <a:noFill/>
            <a:miter lim="800000"/>
            <a:headEnd/>
            <a:tailEnd/>
          </a:ln>
        </p:spPr>
        <p:txBody>
          <a:bodyPr>
            <a:spAutoFit/>
          </a:bodyPr>
          <a:lstStyle/>
          <a:p>
            <a:r>
              <a:rPr lang="fr-FR" sz="800" b="1" u="sng" dirty="0">
                <a:solidFill>
                  <a:srgbClr val="0070C0"/>
                </a:solidFill>
              </a:rPr>
              <a:t>Arrêtés de reconnaissance de catastrophe naturelle sur la  commune de </a:t>
            </a:r>
            <a:r>
              <a:rPr lang="fr-FR" sz="800" b="1" u="sng" dirty="0" err="1">
                <a:solidFill>
                  <a:srgbClr val="0070C0"/>
                </a:solidFill>
              </a:rPr>
              <a:t>cavillargues</a:t>
            </a:r>
            <a:endParaRPr lang="fr-FR" sz="800" b="1" dirty="0">
              <a:solidFill>
                <a:srgbClr val="0070C0"/>
              </a:solidFill>
            </a:endParaRPr>
          </a:p>
        </p:txBody>
      </p:sp>
      <p:pic>
        <p:nvPicPr>
          <p:cNvPr id="17525" name="Picture 42" descr="E:\cavillargues_contexte.jpg"/>
          <p:cNvPicPr>
            <a:picLocks noChangeAspect="1" noChangeArrowheads="1"/>
          </p:cNvPicPr>
          <p:nvPr/>
        </p:nvPicPr>
        <p:blipFill>
          <a:blip r:embed="rId4" cstate="print"/>
          <a:srcRect/>
          <a:stretch>
            <a:fillRect/>
          </a:stretch>
        </p:blipFill>
        <p:spPr bwMode="auto">
          <a:xfrm>
            <a:off x="4292600" y="2952750"/>
            <a:ext cx="5167313" cy="3886200"/>
          </a:xfrm>
          <a:prstGeom prst="rect">
            <a:avLst/>
          </a:prstGeom>
          <a:noFill/>
          <a:ln w="9525">
            <a:noFill/>
            <a:miter lim="800000"/>
            <a:headEnd/>
            <a:tailEnd/>
          </a:ln>
        </p:spPr>
      </p:pic>
      <p:pic>
        <p:nvPicPr>
          <p:cNvPr id="17526" name="Picture 43" descr="E:\inon07.JPG"/>
          <p:cNvPicPr>
            <a:picLocks noChangeAspect="1" noChangeArrowheads="1"/>
          </p:cNvPicPr>
          <p:nvPr/>
        </p:nvPicPr>
        <p:blipFill>
          <a:blip r:embed="rId5" cstate="print"/>
          <a:srcRect/>
          <a:stretch>
            <a:fillRect/>
          </a:stretch>
        </p:blipFill>
        <p:spPr bwMode="auto">
          <a:xfrm>
            <a:off x="635000" y="4781550"/>
            <a:ext cx="29718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object 20"/>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58" name="object 19"/>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59" name="object 18"/>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0" name="object 17"/>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1" name="object 16"/>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2" name="object 15"/>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3" name="object 14"/>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9464" name="object 13"/>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64"/>
                </a:moveTo>
                <a:lnTo>
                  <a:pt x="932370"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5" name="object 34"/>
          <p:cNvSpPr>
            <a:spLocks noChangeArrowheads="1"/>
          </p:cNvSpPr>
          <p:nvPr/>
        </p:nvSpPr>
        <p:spPr bwMode="auto">
          <a:xfrm>
            <a:off x="58738" y="5584825"/>
            <a:ext cx="10655300" cy="1914525"/>
          </a:xfrm>
          <a:custGeom>
            <a:avLst/>
            <a:gdLst>
              <a:gd name="T0" fmla="*/ 0 w 10654665"/>
              <a:gd name="T1" fmla="*/ 0 h 1915159"/>
              <a:gd name="T2" fmla="*/ 10654665 w 10654665"/>
              <a:gd name="T3" fmla="*/ 1915159 h 1915159"/>
            </a:gdLst>
            <a:ahLst/>
            <a:cxnLst/>
            <a:rect l="T0" t="T1" r="T2" b="T3"/>
            <a:pathLst>
              <a:path w="10654665" h="1915159">
                <a:moveTo>
                  <a:pt x="10654299" y="0"/>
                </a:moveTo>
                <a:lnTo>
                  <a:pt x="0" y="932130"/>
                </a:lnTo>
                <a:lnTo>
                  <a:pt x="85979" y="1914780"/>
                </a:lnTo>
                <a:lnTo>
                  <a:pt x="10654299" y="990169"/>
                </a:lnTo>
                <a:lnTo>
                  <a:pt x="1065429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pic>
        <p:nvPicPr>
          <p:cNvPr id="19466" name="Picture 7"/>
          <p:cNvPicPr>
            <a:picLocks noChangeAspect="1" noChangeArrowheads="1"/>
          </p:cNvPicPr>
          <p:nvPr/>
        </p:nvPicPr>
        <p:blipFill>
          <a:blip r:embed="rId3" cstate="print"/>
          <a:srcRect/>
          <a:stretch>
            <a:fillRect/>
          </a:stretch>
        </p:blipFill>
        <p:spPr bwMode="auto">
          <a:xfrm>
            <a:off x="6045200" y="3105150"/>
            <a:ext cx="4572000" cy="3733800"/>
          </a:xfrm>
          <a:prstGeom prst="rect">
            <a:avLst/>
          </a:prstGeom>
          <a:noFill/>
          <a:ln w="9525">
            <a:noFill/>
            <a:miter lim="800000"/>
            <a:headEnd/>
            <a:tailEnd/>
          </a:ln>
        </p:spPr>
      </p:pic>
      <p:sp>
        <p:nvSpPr>
          <p:cNvPr id="19467" name="object 2"/>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803" y="0"/>
                </a:moveTo>
                <a:lnTo>
                  <a:pt x="0" y="715644"/>
                </a:lnTo>
                <a:lnTo>
                  <a:pt x="8179803" y="715644"/>
                </a:lnTo>
                <a:lnTo>
                  <a:pt x="8179803"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9468" name="object 3"/>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69" name="object 4"/>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0" name="object 5"/>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1"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9472"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3" name="object 8"/>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4" name="object 9"/>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5" name="object 10"/>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6" name="object 11"/>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3" y="0"/>
                </a:moveTo>
                <a:lnTo>
                  <a:pt x="0" y="7479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7" name="object 12"/>
          <p:cNvSpPr>
            <a:spLocks noChangeArrowheads="1"/>
          </p:cNvSpPr>
          <p:nvPr/>
        </p:nvSpPr>
        <p:spPr bwMode="auto">
          <a:xfrm>
            <a:off x="10415588" y="7392988"/>
            <a:ext cx="298450" cy="52387"/>
          </a:xfrm>
          <a:custGeom>
            <a:avLst/>
            <a:gdLst>
              <a:gd name="T0" fmla="*/ 0 w 297179"/>
              <a:gd name="T1" fmla="*/ 0 h 52070"/>
              <a:gd name="T2" fmla="*/ 297179 w 297179"/>
              <a:gd name="T3" fmla="*/ 52070 h 52070"/>
            </a:gdLst>
            <a:ahLst/>
            <a:cxnLst/>
            <a:rect l="T0" t="T1" r="T2" b="T3"/>
            <a:pathLst>
              <a:path w="297179" h="52070">
                <a:moveTo>
                  <a:pt x="0" y="51757"/>
                </a:moveTo>
                <a:lnTo>
                  <a:pt x="296621"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8" name="object 21"/>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79" name="object 22"/>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80" name="object 23"/>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9481" name="object 24"/>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82" name="object 25"/>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83" name="object 26"/>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84" name="object 27"/>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009EE0"/>
            </a:solidFill>
            <a:miter lim="800000"/>
            <a:headEnd/>
            <a:tailEnd/>
          </a:ln>
        </p:spPr>
        <p:txBody>
          <a:bodyPr lIns="0" tIns="0" rIns="0" bIns="0">
            <a:spAutoFit/>
          </a:bodyPr>
          <a:lstStyle/>
          <a:p>
            <a:endParaRPr lang="fr-FR">
              <a:latin typeface="Calibri" pitchFamily="34" charset="0"/>
            </a:endParaRPr>
          </a:p>
        </p:txBody>
      </p:sp>
      <p:sp>
        <p:nvSpPr>
          <p:cNvPr id="19485" name="object 28"/>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86" name="object 29"/>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009EE0"/>
            </a:solidFill>
            <a:miter lim="800000"/>
            <a:headEnd/>
            <a:tailEnd/>
          </a:ln>
        </p:spPr>
        <p:txBody>
          <a:bodyPr lIns="0" tIns="0" rIns="0" bIns="0">
            <a:spAutoFit/>
          </a:bodyPr>
          <a:lstStyle/>
          <a:p>
            <a:endParaRPr lang="fr-FR">
              <a:latin typeface="Calibri" pitchFamily="34" charset="0"/>
            </a:endParaRPr>
          </a:p>
        </p:txBody>
      </p:sp>
      <p:sp>
        <p:nvSpPr>
          <p:cNvPr id="19491" name="object 35"/>
          <p:cNvSpPr>
            <a:spLocks noChangeArrowheads="1"/>
          </p:cNvSpPr>
          <p:nvPr/>
        </p:nvSpPr>
        <p:spPr bwMode="auto">
          <a:xfrm>
            <a:off x="0" y="5572125"/>
            <a:ext cx="241300" cy="1004888"/>
          </a:xfrm>
          <a:custGeom>
            <a:avLst/>
            <a:gdLst>
              <a:gd name="T0" fmla="*/ 0 w 240665"/>
              <a:gd name="T1" fmla="*/ 0 h 1003934"/>
              <a:gd name="T2" fmla="*/ 240665 w 240665"/>
              <a:gd name="T3" fmla="*/ 1003934 h 1003934"/>
            </a:gdLst>
            <a:ahLst/>
            <a:cxnLst/>
            <a:rect l="T0" t="T1" r="T2" b="T3"/>
            <a:pathLst>
              <a:path w="240665" h="1003934">
                <a:moveTo>
                  <a:pt x="154342" y="0"/>
                </a:moveTo>
                <a:lnTo>
                  <a:pt x="0" y="13504"/>
                </a:lnTo>
                <a:lnTo>
                  <a:pt x="0" y="1003673"/>
                </a:lnTo>
                <a:lnTo>
                  <a:pt x="240321" y="982649"/>
                </a:lnTo>
                <a:lnTo>
                  <a:pt x="1543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9492" name="object 36"/>
          <p:cNvSpPr txBox="1">
            <a:spLocks noChangeArrowheads="1"/>
          </p:cNvSpPr>
          <p:nvPr/>
        </p:nvSpPr>
        <p:spPr bwMode="auto">
          <a:xfrm>
            <a:off x="1473200" y="361950"/>
            <a:ext cx="1920875" cy="307975"/>
          </a:xfrm>
          <a:prstGeom prst="rect">
            <a:avLst/>
          </a:prstGeom>
          <a:noFill/>
          <a:ln w="9525">
            <a:noFill/>
            <a:miter lim="800000"/>
            <a:headEnd/>
            <a:tailEnd/>
          </a:ln>
        </p:spPr>
        <p:txBody>
          <a:bodyPr lIns="0" tIns="0" rIns="0" bIns="0">
            <a:spAutoFit/>
          </a:bodyPr>
          <a:lstStyle/>
          <a:p>
            <a:pPr marL="12700" algn="ctr"/>
            <a:r>
              <a:rPr lang="fr-FR" sz="1000" b="1" dirty="0">
                <a:solidFill>
                  <a:srgbClr val="009EE0"/>
                </a:solidFill>
                <a:latin typeface="Trebuchet MS" pitchFamily="34" charset="0"/>
              </a:rPr>
              <a:t>LE RISQUE INONDATION SUR CAVILLARGUES</a:t>
            </a:r>
            <a:endParaRPr lang="fr-FR" sz="1000" dirty="0">
              <a:latin typeface="Trebuchet MS" pitchFamily="34" charset="0"/>
            </a:endParaRPr>
          </a:p>
        </p:txBody>
      </p:sp>
      <p:sp>
        <p:nvSpPr>
          <p:cNvPr id="19493" name="object 40"/>
          <p:cNvSpPr>
            <a:spLocks noChangeArrowheads="1"/>
          </p:cNvSpPr>
          <p:nvPr/>
        </p:nvSpPr>
        <p:spPr bwMode="auto">
          <a:xfrm>
            <a:off x="254000" y="133350"/>
            <a:ext cx="1258888" cy="1258888"/>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494" name="object 41"/>
          <p:cNvSpPr>
            <a:spLocks noChangeArrowheads="1"/>
          </p:cNvSpPr>
          <p:nvPr/>
        </p:nvSpPr>
        <p:spPr bwMode="auto">
          <a:xfrm>
            <a:off x="10245725" y="0"/>
            <a:ext cx="468313" cy="3609975"/>
          </a:xfrm>
          <a:custGeom>
            <a:avLst/>
            <a:gdLst>
              <a:gd name="T0" fmla="*/ 0 w 467995"/>
              <a:gd name="T1" fmla="*/ 0 h 3610610"/>
              <a:gd name="T2" fmla="*/ 467995 w 467995"/>
              <a:gd name="T3" fmla="*/ 3610610 h 3610610"/>
            </a:gdLst>
            <a:ahLst/>
            <a:cxnLst/>
            <a:rect l="T0" t="T1" r="T2" b="T3"/>
            <a:pathLst>
              <a:path w="467995" h="3610610">
                <a:moveTo>
                  <a:pt x="467636" y="0"/>
                </a:moveTo>
                <a:lnTo>
                  <a:pt x="0" y="0"/>
                </a:lnTo>
                <a:lnTo>
                  <a:pt x="3" y="3483480"/>
                </a:lnTo>
                <a:lnTo>
                  <a:pt x="813" y="3525472"/>
                </a:lnTo>
                <a:lnTo>
                  <a:pt x="6707" y="3569325"/>
                </a:lnTo>
                <a:lnTo>
                  <a:pt x="31153" y="3599934"/>
                </a:lnTo>
                <a:lnTo>
                  <a:pt x="68477" y="3608543"/>
                </a:lnTo>
                <a:lnTo>
                  <a:pt x="467636" y="3610482"/>
                </a:lnTo>
                <a:lnTo>
                  <a:pt x="467636"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42" name="object 42"/>
          <p:cNvSpPr txBox="1"/>
          <p:nvPr/>
        </p:nvSpPr>
        <p:spPr>
          <a:xfrm>
            <a:off x="3835400" y="438150"/>
            <a:ext cx="6096000" cy="1384300"/>
          </a:xfrm>
          <a:prstGeom prst="rect">
            <a:avLst/>
          </a:prstGeom>
        </p:spPr>
        <p:style>
          <a:lnRef idx="2">
            <a:schemeClr val="accent5"/>
          </a:lnRef>
          <a:fillRef idx="1">
            <a:schemeClr val="lt1"/>
          </a:fillRef>
          <a:effectRef idx="0">
            <a:schemeClr val="accent5"/>
          </a:effectRef>
          <a:fontRef idx="minor">
            <a:schemeClr val="dk1"/>
          </a:fontRef>
        </p:style>
        <p:txBody>
          <a:bodyPr lIns="0" tIns="0" rIns="0" bIns="0">
            <a:spAutoFit/>
          </a:bodyPr>
          <a:lstStyle/>
          <a:p>
            <a:pPr marL="12700" fontAlgn="auto">
              <a:spcBef>
                <a:spcPts val="0"/>
              </a:spcBef>
              <a:spcAft>
                <a:spcPts val="0"/>
              </a:spcAft>
              <a:defRPr/>
            </a:pPr>
            <a:r>
              <a:rPr sz="1000" b="1" spc="40" dirty="0">
                <a:solidFill>
                  <a:srgbClr val="009EE0"/>
                </a:solidFill>
                <a:latin typeface="Trebuchet MS"/>
                <a:cs typeface="Trebuchet MS"/>
              </a:rPr>
              <a:t>LES</a:t>
            </a:r>
            <a:r>
              <a:rPr sz="1000" b="1" spc="-70" dirty="0">
                <a:solidFill>
                  <a:srgbClr val="009EE0"/>
                </a:solidFill>
                <a:latin typeface="Trebuchet MS"/>
                <a:cs typeface="Trebuchet MS"/>
              </a:rPr>
              <a:t> </a:t>
            </a:r>
            <a:r>
              <a:rPr sz="1000" b="1" spc="30" dirty="0">
                <a:solidFill>
                  <a:srgbClr val="009EE0"/>
                </a:solidFill>
                <a:latin typeface="Trebuchet MS"/>
                <a:cs typeface="Trebuchet MS"/>
              </a:rPr>
              <a:t>BONS</a:t>
            </a:r>
            <a:r>
              <a:rPr sz="1000" b="1" spc="-70" dirty="0">
                <a:solidFill>
                  <a:srgbClr val="009EE0"/>
                </a:solidFill>
                <a:latin typeface="Trebuchet MS"/>
                <a:cs typeface="Trebuchet MS"/>
              </a:rPr>
              <a:t> </a:t>
            </a:r>
            <a:r>
              <a:rPr sz="1000" b="1" spc="25" dirty="0">
                <a:solidFill>
                  <a:srgbClr val="009EE0"/>
                </a:solidFill>
                <a:latin typeface="Trebuchet MS"/>
                <a:cs typeface="Trebuchet MS"/>
              </a:rPr>
              <a:t>REFLEXES</a:t>
            </a:r>
            <a:r>
              <a:rPr sz="1000" b="1" spc="-70" dirty="0">
                <a:solidFill>
                  <a:srgbClr val="009EE0"/>
                </a:solidFill>
                <a:latin typeface="Trebuchet MS"/>
                <a:cs typeface="Trebuchet MS"/>
              </a:rPr>
              <a:t> </a:t>
            </a:r>
            <a:r>
              <a:rPr sz="1000" b="1" spc="35" dirty="0">
                <a:solidFill>
                  <a:srgbClr val="009EE0"/>
                </a:solidFill>
                <a:latin typeface="Trebuchet MS"/>
                <a:cs typeface="Trebuchet MS"/>
              </a:rPr>
              <a:t>EN</a:t>
            </a:r>
            <a:r>
              <a:rPr sz="1000" b="1" spc="-70" dirty="0">
                <a:solidFill>
                  <a:srgbClr val="009EE0"/>
                </a:solidFill>
                <a:latin typeface="Trebuchet MS"/>
                <a:cs typeface="Trebuchet MS"/>
              </a:rPr>
              <a:t> C</a:t>
            </a:r>
            <a:r>
              <a:rPr sz="1000" b="1" spc="40" dirty="0">
                <a:solidFill>
                  <a:srgbClr val="009EE0"/>
                </a:solidFill>
                <a:latin typeface="Trebuchet MS"/>
                <a:cs typeface="Trebuchet MS"/>
              </a:rPr>
              <a:t>AS</a:t>
            </a:r>
            <a:r>
              <a:rPr sz="1000" b="1" spc="-70" dirty="0">
                <a:solidFill>
                  <a:srgbClr val="009EE0"/>
                </a:solidFill>
                <a:latin typeface="Trebuchet MS"/>
                <a:cs typeface="Trebuchet MS"/>
              </a:rPr>
              <a:t> </a:t>
            </a:r>
            <a:r>
              <a:rPr sz="1000" b="1" spc="-10" dirty="0">
                <a:solidFill>
                  <a:srgbClr val="009EE0"/>
                </a:solidFill>
                <a:latin typeface="Trebuchet MS"/>
                <a:cs typeface="Trebuchet MS"/>
              </a:rPr>
              <a:t>D’INON</a:t>
            </a:r>
            <a:r>
              <a:rPr sz="1000" b="1" spc="-20" dirty="0">
                <a:solidFill>
                  <a:srgbClr val="009EE0"/>
                </a:solidFill>
                <a:latin typeface="Trebuchet MS"/>
                <a:cs typeface="Trebuchet MS"/>
              </a:rPr>
              <a:t>D</a:t>
            </a:r>
            <a:r>
              <a:rPr sz="1000" b="1" spc="-60" dirty="0">
                <a:solidFill>
                  <a:srgbClr val="009EE0"/>
                </a:solidFill>
                <a:latin typeface="Trebuchet MS"/>
                <a:cs typeface="Trebuchet MS"/>
              </a:rPr>
              <a:t>A</a:t>
            </a:r>
            <a:r>
              <a:rPr sz="1000" b="1" spc="-30" dirty="0">
                <a:solidFill>
                  <a:srgbClr val="009EE0"/>
                </a:solidFill>
                <a:latin typeface="Trebuchet MS"/>
                <a:cs typeface="Trebuchet MS"/>
              </a:rPr>
              <a:t>TION.</a:t>
            </a:r>
            <a:endParaRPr sz="1000" dirty="0">
              <a:latin typeface="Trebuchet MS"/>
              <a:cs typeface="Trebuchet MS"/>
            </a:endParaRPr>
          </a:p>
          <a:p>
            <a:pPr marL="12700" fontAlgn="auto">
              <a:spcBef>
                <a:spcPts val="0"/>
              </a:spcBef>
              <a:spcAft>
                <a:spcPts val="0"/>
              </a:spcAft>
              <a:defRPr/>
            </a:pPr>
            <a:r>
              <a:rPr sz="1000" b="1" spc="-25" dirty="0">
                <a:solidFill>
                  <a:srgbClr val="1A171C"/>
                </a:solidFill>
                <a:latin typeface="Trebuchet MS"/>
                <a:cs typeface="Trebuchet MS"/>
              </a:rPr>
              <a:t>A</a:t>
            </a:r>
            <a:r>
              <a:rPr sz="1000" b="1" spc="-50" dirty="0">
                <a:solidFill>
                  <a:srgbClr val="1A171C"/>
                </a:solidFill>
                <a:latin typeface="Trebuchet MS"/>
                <a:cs typeface="Trebuchet MS"/>
              </a:rPr>
              <a:t>v</a:t>
            </a:r>
            <a:r>
              <a:rPr sz="1000" b="1" spc="-25" dirty="0">
                <a:solidFill>
                  <a:srgbClr val="1A171C"/>
                </a:solidFill>
                <a:latin typeface="Trebuchet MS"/>
                <a:cs typeface="Trebuchet MS"/>
              </a:rPr>
              <a:t>ant</a:t>
            </a:r>
            <a:endParaRPr sz="1000" dirty="0">
              <a:latin typeface="Trebuchet MS"/>
              <a:cs typeface="Trebuchet MS"/>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En zone inondable éviter les surfaces habitables, les réseaux électriques ou téléphonique</a:t>
            </a:r>
            <a:r>
              <a:rPr sz="1000" dirty="0">
                <a:solidFill>
                  <a:srgbClr val="1A171C"/>
                </a:solidFill>
                <a:latin typeface="Tahoma" pitchFamily="34" charset="0"/>
                <a:ea typeface="Tahoma" pitchFamily="34" charset="0"/>
                <a:cs typeface="Tahoma" pitchFamily="34" charset="0"/>
              </a:rPr>
              <a:t>.</a:t>
            </a:r>
            <a:endParaRPr sz="1000" dirty="0">
              <a:latin typeface="Tahoma" pitchFamily="34" charset="0"/>
              <a:ea typeface="Tahoma" pitchFamily="34" charset="0"/>
              <a:cs typeface="Tahoma" pitchFamily="34" charset="0"/>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Assurer la conformité des branchements aux réseaux public d’assainissement  (étanchéité des réseaux privatifs</a:t>
            </a:r>
            <a:r>
              <a:rPr lang="fr-FR" sz="1000" dirty="0">
                <a:latin typeface="Tahoma" pitchFamily="34" charset="0"/>
                <a:ea typeface="Tahoma" pitchFamily="34" charset="0"/>
                <a:cs typeface="Tahoma" pitchFamily="34" charset="0"/>
              </a:rPr>
              <a:t> </a:t>
            </a:r>
            <a:r>
              <a:rPr sz="1000" dirty="0">
                <a:solidFill>
                  <a:srgbClr val="1A171C"/>
                </a:solidFill>
                <a:latin typeface="Tahoma" pitchFamily="34" charset="0"/>
                <a:ea typeface="Tahoma" pitchFamily="34" charset="0"/>
                <a:cs typeface="Tahoma" pitchFamily="34" charset="0"/>
              </a:rPr>
              <a:t>situés sous le niveau de la chaussée)</a:t>
            </a:r>
            <a:endParaRPr sz="1000" dirty="0">
              <a:latin typeface="Tahoma" pitchFamily="34" charset="0"/>
              <a:ea typeface="Tahoma" pitchFamily="34" charset="0"/>
              <a:cs typeface="Tahoma" pitchFamily="34" charset="0"/>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Prévoir l’obturation des parties basses (barrières anti-inondation) et rehausser objets et mobiliers </a:t>
            </a:r>
            <a:endParaRPr sz="1000" dirty="0">
              <a:latin typeface="Tahoma" pitchFamily="34" charset="0"/>
              <a:ea typeface="Tahoma" pitchFamily="34" charset="0"/>
              <a:cs typeface="Tahoma" pitchFamily="34" charset="0"/>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Posséder un transistor à pile</a:t>
            </a:r>
            <a:endParaRPr sz="1000" dirty="0">
              <a:latin typeface="Tahoma" pitchFamily="34" charset="0"/>
              <a:ea typeface="Tahoma" pitchFamily="34" charset="0"/>
              <a:cs typeface="Tahoma" pitchFamily="34" charset="0"/>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Amarrer les différentes cuves (gaz, fuel)</a:t>
            </a:r>
            <a:endParaRPr sz="1000" dirty="0">
              <a:latin typeface="Tahoma" pitchFamily="34" charset="0"/>
              <a:ea typeface="Tahoma" pitchFamily="34" charset="0"/>
              <a:cs typeface="Tahoma" pitchFamily="34" charset="0"/>
            </a:endParaRPr>
          </a:p>
          <a:p>
            <a:pPr marL="111760" indent="-99060" fontAlgn="auto">
              <a:spcBef>
                <a:spcPts val="0"/>
              </a:spcBef>
              <a:spcAft>
                <a:spcPts val="0"/>
              </a:spcAft>
              <a:buClr>
                <a:srgbClr val="1A171C"/>
              </a:buClr>
              <a:buFont typeface="Cambria"/>
              <a:buChar char="●"/>
              <a:tabLst>
                <a:tab pos="112395" algn="l"/>
              </a:tabLst>
              <a:defRPr/>
            </a:pPr>
            <a:r>
              <a:rPr lang="fr-FR" sz="1000" dirty="0">
                <a:solidFill>
                  <a:srgbClr val="1A171C"/>
                </a:solidFill>
                <a:latin typeface="Tahoma" pitchFamily="34" charset="0"/>
                <a:ea typeface="Tahoma" pitchFamily="34" charset="0"/>
                <a:cs typeface="Tahoma" pitchFamily="34" charset="0"/>
              </a:rPr>
              <a:t>Faire une réserve d’eau potable </a:t>
            </a:r>
            <a:endParaRPr sz="1000" dirty="0">
              <a:latin typeface="Tahoma" pitchFamily="34" charset="0"/>
              <a:ea typeface="Tahoma" pitchFamily="34" charset="0"/>
              <a:cs typeface="Tahoma" pitchFamily="34" charset="0"/>
            </a:endParaRPr>
          </a:p>
        </p:txBody>
      </p:sp>
      <p:sp>
        <p:nvSpPr>
          <p:cNvPr id="17450" name="object 43"/>
          <p:cNvSpPr txBox="1">
            <a:spLocks noChangeArrowheads="1"/>
          </p:cNvSpPr>
          <p:nvPr/>
        </p:nvSpPr>
        <p:spPr bwMode="auto">
          <a:xfrm>
            <a:off x="3835400" y="1962150"/>
            <a:ext cx="2133600" cy="3232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spAutoFit/>
          </a:bodyPr>
          <a:lstStyle/>
          <a:p>
            <a:pPr marL="12700"/>
            <a:r>
              <a:rPr lang="fr-FR" sz="1000" b="1" dirty="0">
                <a:solidFill>
                  <a:srgbClr val="1A171C"/>
                </a:solidFill>
                <a:latin typeface="Trebuchet MS" pitchFamily="34" charset="0"/>
                <a:cs typeface="Arial" charset="0"/>
              </a:rPr>
              <a:t>Pendant</a:t>
            </a:r>
            <a:endParaRPr lang="fr-FR" sz="1000" dirty="0">
              <a:solidFill>
                <a:srgbClr val="000000"/>
              </a:solidFill>
              <a:latin typeface="Trebuchet MS" pitchFamily="34" charset="0"/>
              <a:cs typeface="Arial" charset="0"/>
            </a:endParaRPr>
          </a:p>
          <a:p>
            <a:pPr marL="12700">
              <a:buClr>
                <a:srgbClr val="1A171C"/>
              </a:buClr>
              <a:buFont typeface="Cambria" pitchFamily="18" charset="0"/>
              <a:buChar char="●"/>
            </a:pPr>
            <a:r>
              <a:rPr lang="fr-FR" sz="1000" dirty="0">
                <a:solidFill>
                  <a:srgbClr val="1A171C"/>
                </a:solidFill>
                <a:latin typeface="Tahoma" pitchFamily="34" charset="0"/>
                <a:cs typeface="Tahoma" pitchFamily="34" charset="0"/>
              </a:rPr>
              <a:t> Écouter France bleu Gard Lozère </a:t>
            </a:r>
            <a:r>
              <a:rPr lang="fr-FR" sz="1000" dirty="0">
                <a:solidFill>
                  <a:srgbClr val="D42218"/>
                </a:solidFill>
                <a:latin typeface="Tahoma" pitchFamily="34" charset="0"/>
                <a:cs typeface="Tahoma" pitchFamily="34" charset="0"/>
              </a:rPr>
              <a:t>sur 90,2 MHZ et 91,6 MHZ </a:t>
            </a:r>
            <a:r>
              <a:rPr lang="fr-FR" sz="1000" dirty="0">
                <a:solidFill>
                  <a:schemeClr val="tx1"/>
                </a:solidFill>
                <a:latin typeface="Tahoma" pitchFamily="34" charset="0"/>
                <a:cs typeface="Tahoma" pitchFamily="34" charset="0"/>
              </a:rPr>
              <a:t>pour</a:t>
            </a:r>
            <a:r>
              <a:rPr lang="fr-FR" sz="1000" dirty="0">
                <a:solidFill>
                  <a:srgbClr val="000000"/>
                </a:solidFill>
                <a:latin typeface="Tahoma" pitchFamily="34" charset="0"/>
                <a:cs typeface="Tahoma" pitchFamily="34" charset="0"/>
              </a:rPr>
              <a:t> </a:t>
            </a:r>
            <a:r>
              <a:rPr lang="fr-FR" sz="1000" dirty="0">
                <a:solidFill>
                  <a:srgbClr val="1A171C"/>
                </a:solidFill>
                <a:latin typeface="Tahoma" pitchFamily="34" charset="0"/>
                <a:cs typeface="Tahoma" pitchFamily="34" charset="0"/>
              </a:rPr>
              <a:t>connaître les consignes à suivre.</a:t>
            </a:r>
            <a:endParaRPr lang="fr-FR" sz="1000" dirty="0">
              <a:solidFill>
                <a:srgbClr val="000000"/>
              </a:solidFill>
              <a:latin typeface="Tahoma" pitchFamily="34" charset="0"/>
              <a:cs typeface="Tahoma" pitchFamily="34" charset="0"/>
            </a:endParaRPr>
          </a:p>
          <a:p>
            <a:pPr marL="12700">
              <a:buClr>
                <a:srgbClr val="1A171C"/>
              </a:buClr>
              <a:buFont typeface="Cambria" pitchFamily="18" charset="0"/>
              <a:buChar char="●"/>
            </a:pPr>
            <a:r>
              <a:rPr lang="fr-FR" sz="1000" dirty="0">
                <a:solidFill>
                  <a:srgbClr val="1A171C"/>
                </a:solidFill>
                <a:latin typeface="Cambria" pitchFamily="18" charset="0"/>
                <a:cs typeface="Arial" charset="0"/>
              </a:rPr>
              <a:t> </a:t>
            </a:r>
            <a:r>
              <a:rPr lang="fr-FR" sz="1000" dirty="0">
                <a:solidFill>
                  <a:srgbClr val="1A171C"/>
                </a:solidFill>
                <a:latin typeface="Tahoma" pitchFamily="34" charset="0"/>
                <a:cs typeface="Tahoma" pitchFamily="34" charset="0"/>
              </a:rPr>
              <a:t>Ne pas tenter de rejoindre vos proches ou d’aller chercher vos enfants à l’école. Ils y sont protégés et les enseignants s’occupent d’eux.</a:t>
            </a:r>
            <a:endParaRPr lang="fr-FR" sz="1000" dirty="0">
              <a:solidFill>
                <a:srgbClr val="000000"/>
              </a:solidFill>
              <a:latin typeface="Tahoma" pitchFamily="34" charset="0"/>
              <a:cs typeface="Tahoma" pitchFamily="34" charset="0"/>
            </a:endParaRPr>
          </a:p>
          <a:p>
            <a:pPr marL="12700">
              <a:buClr>
                <a:srgbClr val="1A171C"/>
              </a:buClr>
              <a:buFont typeface="Cambria" pitchFamily="18" charset="0"/>
              <a:buChar char="●"/>
            </a:pPr>
            <a:r>
              <a:rPr lang="fr-FR" sz="1000" dirty="0">
                <a:solidFill>
                  <a:srgbClr val="1A171C"/>
                </a:solidFill>
                <a:latin typeface="Cambria" pitchFamily="18" charset="0"/>
                <a:cs typeface="Arial" charset="0"/>
              </a:rPr>
              <a:t> </a:t>
            </a:r>
            <a:r>
              <a:rPr lang="fr-FR" sz="1000" dirty="0">
                <a:solidFill>
                  <a:srgbClr val="1A171C"/>
                </a:solidFill>
                <a:latin typeface="Tahoma" pitchFamily="34" charset="0"/>
                <a:cs typeface="Tahoma" pitchFamily="34" charset="0"/>
              </a:rPr>
              <a:t>Libérer les lignes téléphoniques pour les secours</a:t>
            </a:r>
            <a:r>
              <a:rPr lang="fr-FR" sz="1000" dirty="0">
                <a:solidFill>
                  <a:srgbClr val="000000"/>
                </a:solidFill>
                <a:latin typeface="Tahoma" pitchFamily="34" charset="0"/>
                <a:cs typeface="Tahoma" pitchFamily="34" charset="0"/>
              </a:rPr>
              <a:t>.</a:t>
            </a:r>
          </a:p>
          <a:p>
            <a:pPr marL="12700">
              <a:buClr>
                <a:srgbClr val="1A171C"/>
              </a:buClr>
              <a:buFont typeface="Cambria" pitchFamily="18" charset="0"/>
              <a:buChar char="●"/>
            </a:pPr>
            <a:r>
              <a:rPr lang="fr-FR" sz="1000" dirty="0">
                <a:solidFill>
                  <a:srgbClr val="1A171C"/>
                </a:solidFill>
                <a:latin typeface="Cambria" pitchFamily="18" charset="0"/>
                <a:cs typeface="Arial" charset="0"/>
              </a:rPr>
              <a:t> </a:t>
            </a:r>
            <a:r>
              <a:rPr lang="fr-FR" sz="1000" dirty="0">
                <a:solidFill>
                  <a:srgbClr val="1A171C"/>
                </a:solidFill>
                <a:latin typeface="Tahoma" pitchFamily="34" charset="0"/>
                <a:cs typeface="Tahoma" pitchFamily="34" charset="0"/>
              </a:rPr>
              <a:t>Ne pas s’engager en zone inondée.   </a:t>
            </a:r>
          </a:p>
          <a:p>
            <a:pPr marL="12700">
              <a:buClr>
                <a:srgbClr val="1A171C"/>
              </a:buClr>
              <a:buFont typeface="Cambria" pitchFamily="18" charset="0"/>
              <a:buChar char="●"/>
            </a:pPr>
            <a:r>
              <a:rPr lang="fr-FR" sz="1000" dirty="0">
                <a:solidFill>
                  <a:srgbClr val="1A171C"/>
                </a:solidFill>
                <a:latin typeface="Tahoma" pitchFamily="34" charset="0"/>
                <a:cs typeface="Tahoma" pitchFamily="34" charset="0"/>
              </a:rPr>
              <a:t> Surtout, ne pas chercher à traverser un barrage ou un cours d’eau.</a:t>
            </a:r>
            <a:endParaRPr lang="fr-FR" sz="1000" dirty="0">
              <a:solidFill>
                <a:srgbClr val="000000"/>
              </a:solidFill>
              <a:latin typeface="Tahoma" pitchFamily="34" charset="0"/>
              <a:cs typeface="Tahoma" pitchFamily="34" charset="0"/>
            </a:endParaRPr>
          </a:p>
          <a:p>
            <a:pPr marL="12700">
              <a:buClr>
                <a:srgbClr val="1A171C"/>
              </a:buClr>
              <a:buFont typeface="Cambria" pitchFamily="18" charset="0"/>
              <a:buChar char="●"/>
            </a:pPr>
            <a:r>
              <a:rPr lang="fr-FR" sz="1000" dirty="0">
                <a:solidFill>
                  <a:srgbClr val="1A171C"/>
                </a:solidFill>
                <a:latin typeface="Cambria" pitchFamily="18" charset="0"/>
                <a:cs typeface="Arial" charset="0"/>
              </a:rPr>
              <a:t> </a:t>
            </a:r>
            <a:r>
              <a:rPr lang="fr-FR" sz="1000" dirty="0">
                <a:solidFill>
                  <a:srgbClr val="1A171C"/>
                </a:solidFill>
                <a:latin typeface="Tahoma" pitchFamily="34" charset="0"/>
                <a:cs typeface="Tahoma" pitchFamily="34" charset="0"/>
              </a:rPr>
              <a:t>Pomper pour évacuer l’eau vers l’extérieur (pompage manuel ou sur batterie, limité à l’évacuation de faibles quantités d’eau).</a:t>
            </a:r>
            <a:endParaRPr lang="fr-FR" sz="1000" dirty="0">
              <a:solidFill>
                <a:srgbClr val="000000"/>
              </a:solidFill>
              <a:latin typeface="Tahoma" pitchFamily="34" charset="0"/>
              <a:cs typeface="Tahoma" pitchFamily="34" charset="0"/>
            </a:endParaRPr>
          </a:p>
          <a:p>
            <a:pPr marL="12700">
              <a:buClr>
                <a:srgbClr val="1A171C"/>
              </a:buClr>
              <a:buFont typeface="Cambria" pitchFamily="18" charset="0"/>
              <a:buChar char="●"/>
            </a:pPr>
            <a:r>
              <a:rPr lang="fr-FR" sz="1000" dirty="0">
                <a:solidFill>
                  <a:srgbClr val="1A171C"/>
                </a:solidFill>
                <a:latin typeface="Tahoma" pitchFamily="34" charset="0"/>
                <a:cs typeface="Tahoma" pitchFamily="34" charset="0"/>
              </a:rPr>
              <a:t> Evacuer sur ordre seulement (prendre vos papiers d’identité et si possible fermer le bâtiment).</a:t>
            </a:r>
            <a:endParaRPr lang="fr-FR" sz="1000" dirty="0">
              <a:solidFill>
                <a:srgbClr val="000000"/>
              </a:solidFill>
              <a:latin typeface="Tahoma" pitchFamily="34" charset="0"/>
              <a:cs typeface="Tahoma" pitchFamily="34" charset="0"/>
            </a:endParaRPr>
          </a:p>
        </p:txBody>
      </p:sp>
      <p:sp>
        <p:nvSpPr>
          <p:cNvPr id="17451" name="object 44"/>
          <p:cNvSpPr txBox="1">
            <a:spLocks noChangeArrowheads="1"/>
          </p:cNvSpPr>
          <p:nvPr/>
        </p:nvSpPr>
        <p:spPr bwMode="auto">
          <a:xfrm>
            <a:off x="3835400" y="5238750"/>
            <a:ext cx="2165350" cy="16922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0" tIns="0" rIns="0" bIns="0">
            <a:spAutoFit/>
          </a:bodyPr>
          <a:lstStyle/>
          <a:p>
            <a:pPr marL="12700">
              <a:defRPr/>
            </a:pPr>
            <a:r>
              <a:rPr lang="fr-FR" sz="1000" b="1" dirty="0">
                <a:solidFill>
                  <a:srgbClr val="1A171C"/>
                </a:solidFill>
                <a:latin typeface="Trebuchet MS" pitchFamily="34" charset="0"/>
              </a:rPr>
              <a:t>Après</a:t>
            </a:r>
            <a:endParaRPr lang="fr-FR" sz="1000" dirty="0">
              <a:latin typeface="Trebuchet MS" pitchFamily="34" charset="0"/>
            </a:endParaRPr>
          </a:p>
          <a:p>
            <a:pPr marL="12700">
              <a:buClr>
                <a:srgbClr val="1A171C"/>
              </a:buClr>
              <a:buFont typeface="Cambria" pitchFamily="18" charset="0"/>
              <a:buChar char="●"/>
              <a:defRPr/>
            </a:pPr>
            <a:r>
              <a:rPr lang="fr-FR" sz="1000" dirty="0">
                <a:solidFill>
                  <a:srgbClr val="1A171C"/>
                </a:solidFill>
                <a:latin typeface="Tahoma" pitchFamily="34" charset="0"/>
                <a:ea typeface="Tahoma" pitchFamily="34" charset="0"/>
                <a:cs typeface="Tahoma" pitchFamily="34" charset="0"/>
              </a:rPr>
              <a:t> Aérer et désinfecter  les pièces.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defRPr/>
            </a:pPr>
            <a:r>
              <a:rPr lang="fr-FR" sz="1000" dirty="0">
                <a:solidFill>
                  <a:srgbClr val="1A171C"/>
                </a:solidFill>
                <a:latin typeface="Tahoma" pitchFamily="34" charset="0"/>
                <a:ea typeface="Tahoma" pitchFamily="34" charset="0"/>
                <a:cs typeface="Tahoma" pitchFamily="34" charset="0"/>
              </a:rPr>
              <a:t> Chauffer dès que possible.</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defRPr/>
            </a:pPr>
            <a:r>
              <a:rPr lang="fr-FR" sz="1000" dirty="0">
                <a:solidFill>
                  <a:srgbClr val="1A171C"/>
                </a:solidFill>
                <a:latin typeface="Tahoma" pitchFamily="34" charset="0"/>
                <a:ea typeface="Tahoma" pitchFamily="34" charset="0"/>
                <a:cs typeface="Tahoma" pitchFamily="34" charset="0"/>
              </a:rPr>
              <a:t>Ne rétablir l’électricité qu’après intervention d’un professionnel et sur installation sèche.</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defRPr/>
            </a:pPr>
            <a:r>
              <a:rPr lang="fr-FR" sz="1000" dirty="0">
                <a:solidFill>
                  <a:srgbClr val="1A171C"/>
                </a:solidFill>
                <a:latin typeface="Tahoma" pitchFamily="34" charset="0"/>
                <a:ea typeface="Tahoma" pitchFamily="34" charset="0"/>
                <a:cs typeface="Tahoma" pitchFamily="34" charset="0"/>
              </a:rPr>
              <a:t> Circuler avec prudence (chaussées</a:t>
            </a:r>
            <a:endParaRPr lang="fr-FR" sz="1000" dirty="0">
              <a:latin typeface="Tahoma" pitchFamily="34" charset="0"/>
              <a:ea typeface="Tahoma" pitchFamily="34" charset="0"/>
              <a:cs typeface="Tahoma" pitchFamily="34" charset="0"/>
            </a:endParaRPr>
          </a:p>
          <a:p>
            <a:pPr marL="12700">
              <a:defRPr/>
            </a:pPr>
            <a:r>
              <a:rPr lang="fr-FR" sz="1000" dirty="0">
                <a:solidFill>
                  <a:srgbClr val="1A171C"/>
                </a:solidFill>
                <a:latin typeface="Tahoma" pitchFamily="34" charset="0"/>
                <a:ea typeface="Tahoma" pitchFamily="34" charset="0"/>
                <a:cs typeface="Tahoma" pitchFamily="34" charset="0"/>
              </a:rPr>
              <a:t>boueuses, affaissements...)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defRPr/>
            </a:pPr>
            <a:r>
              <a:rPr lang="fr-FR" sz="1000" dirty="0">
                <a:solidFill>
                  <a:srgbClr val="1A171C"/>
                </a:solidFill>
                <a:latin typeface="Tahoma" pitchFamily="34" charset="0"/>
                <a:ea typeface="Tahoma" pitchFamily="34" charset="0"/>
                <a:cs typeface="Tahoma" pitchFamily="34" charset="0"/>
              </a:rPr>
              <a:t> Déclarer les </a:t>
            </a:r>
            <a:r>
              <a:rPr lang="fr-FR" sz="1000" dirty="0" err="1">
                <a:solidFill>
                  <a:srgbClr val="1A171C"/>
                </a:solidFill>
                <a:latin typeface="Tahoma" pitchFamily="34" charset="0"/>
                <a:ea typeface="Tahoma" pitchFamily="34" charset="0"/>
                <a:cs typeface="Tahoma" pitchFamily="34" charset="0"/>
              </a:rPr>
              <a:t>dégats</a:t>
            </a:r>
            <a:r>
              <a:rPr lang="fr-FR" sz="1000" dirty="0">
                <a:solidFill>
                  <a:srgbClr val="1A171C"/>
                </a:solidFill>
                <a:latin typeface="Tahoma" pitchFamily="34" charset="0"/>
                <a:ea typeface="Tahoma" pitchFamily="34" charset="0"/>
                <a:cs typeface="Tahoma" pitchFamily="34" charset="0"/>
              </a:rPr>
              <a:t> aux compagnies d’assurances après évaluation avec des professionnels compétents.</a:t>
            </a:r>
            <a:endParaRPr lang="fr-FR" sz="1000" dirty="0">
              <a:latin typeface="Tahoma" pitchFamily="34" charset="0"/>
              <a:ea typeface="Tahoma" pitchFamily="34" charset="0"/>
              <a:cs typeface="Tahoma" pitchFamily="34" charset="0"/>
            </a:endParaRPr>
          </a:p>
        </p:txBody>
      </p:sp>
      <p:sp>
        <p:nvSpPr>
          <p:cNvPr id="19499" name="object 47"/>
          <p:cNvSpPr>
            <a:spLocks noChangeArrowheads="1"/>
          </p:cNvSpPr>
          <p:nvPr/>
        </p:nvSpPr>
        <p:spPr bwMode="auto">
          <a:xfrm>
            <a:off x="1406525" y="6769100"/>
            <a:ext cx="198438" cy="298450"/>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00" name="object 48"/>
          <p:cNvSpPr>
            <a:spLocks noChangeArrowheads="1"/>
          </p:cNvSpPr>
          <p:nvPr/>
        </p:nvSpPr>
        <p:spPr bwMode="auto">
          <a:xfrm>
            <a:off x="1409700" y="6772275"/>
            <a:ext cx="192088" cy="292100"/>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01" name="object 49"/>
          <p:cNvSpPr>
            <a:spLocks noChangeArrowheads="1"/>
          </p:cNvSpPr>
          <p:nvPr/>
        </p:nvSpPr>
        <p:spPr bwMode="auto">
          <a:xfrm>
            <a:off x="1412875" y="6811963"/>
            <a:ext cx="185738" cy="247650"/>
          </a:xfrm>
          <a:custGeom>
            <a:avLst/>
            <a:gdLst>
              <a:gd name="T0" fmla="*/ 0 w 185419"/>
              <a:gd name="T1" fmla="*/ 0 h 248284"/>
              <a:gd name="T2" fmla="*/ 185419 w 185419"/>
              <a:gd name="T3" fmla="*/ 248284 h 248284"/>
            </a:gdLst>
            <a:ahLst/>
            <a:cxnLst/>
            <a:rect l="T0" t="T1" r="T2" b="T3"/>
            <a:pathLst>
              <a:path w="185419" h="248284">
                <a:moveTo>
                  <a:pt x="0" y="203339"/>
                </a:moveTo>
                <a:lnTo>
                  <a:pt x="42294" y="236660"/>
                </a:lnTo>
                <a:lnTo>
                  <a:pt x="65625" y="247724"/>
                </a:lnTo>
                <a:lnTo>
                  <a:pt x="67865" y="246670"/>
                </a:lnTo>
                <a:lnTo>
                  <a:pt x="70778" y="244805"/>
                </a:lnTo>
                <a:lnTo>
                  <a:pt x="74315" y="242078"/>
                </a:lnTo>
                <a:lnTo>
                  <a:pt x="78428" y="238435"/>
                </a:lnTo>
                <a:lnTo>
                  <a:pt x="82856" y="234033"/>
                </a:lnTo>
                <a:lnTo>
                  <a:pt x="54610" y="234033"/>
                </a:lnTo>
                <a:lnTo>
                  <a:pt x="44292" y="231049"/>
                </a:lnTo>
                <a:lnTo>
                  <a:pt x="33327" y="225670"/>
                </a:lnTo>
                <a:lnTo>
                  <a:pt x="22351" y="218782"/>
                </a:lnTo>
                <a:lnTo>
                  <a:pt x="12003" y="211273"/>
                </a:lnTo>
                <a:lnTo>
                  <a:pt x="2920" y="204028"/>
                </a:lnTo>
                <a:lnTo>
                  <a:pt x="0" y="203339"/>
                </a:lnTo>
                <a:close/>
              </a:path>
              <a:path w="185419" h="248284">
                <a:moveTo>
                  <a:pt x="182918" y="0"/>
                </a:moveTo>
                <a:lnTo>
                  <a:pt x="176301" y="4229"/>
                </a:lnTo>
                <a:lnTo>
                  <a:pt x="172300" y="9588"/>
                </a:lnTo>
                <a:lnTo>
                  <a:pt x="172529" y="10337"/>
                </a:lnTo>
                <a:lnTo>
                  <a:pt x="172466" y="13004"/>
                </a:lnTo>
                <a:lnTo>
                  <a:pt x="158644" y="58790"/>
                </a:lnTo>
                <a:lnTo>
                  <a:pt x="143950" y="94574"/>
                </a:lnTo>
                <a:lnTo>
                  <a:pt x="134912" y="111518"/>
                </a:lnTo>
                <a:lnTo>
                  <a:pt x="127569" y="126519"/>
                </a:lnTo>
                <a:lnTo>
                  <a:pt x="105136" y="170061"/>
                </a:lnTo>
                <a:lnTo>
                  <a:pt x="85041" y="206303"/>
                </a:lnTo>
                <a:lnTo>
                  <a:pt x="54610" y="234033"/>
                </a:lnTo>
                <a:lnTo>
                  <a:pt x="82856" y="234033"/>
                </a:lnTo>
                <a:lnTo>
                  <a:pt x="112424" y="194427"/>
                </a:lnTo>
                <a:lnTo>
                  <a:pt x="133205" y="155824"/>
                </a:lnTo>
                <a:lnTo>
                  <a:pt x="154739" y="104271"/>
                </a:lnTo>
                <a:lnTo>
                  <a:pt x="168860" y="62008"/>
                </a:lnTo>
                <a:lnTo>
                  <a:pt x="182333" y="12941"/>
                </a:lnTo>
                <a:lnTo>
                  <a:pt x="185166" y="6921"/>
                </a:lnTo>
                <a:lnTo>
                  <a:pt x="18291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02" name="object 50"/>
          <p:cNvSpPr>
            <a:spLocks noChangeArrowheads="1"/>
          </p:cNvSpPr>
          <p:nvPr/>
        </p:nvSpPr>
        <p:spPr bwMode="auto">
          <a:xfrm>
            <a:off x="1497013" y="6781800"/>
            <a:ext cx="98425" cy="39688"/>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03" name="object 51"/>
          <p:cNvSpPr>
            <a:spLocks noChangeArrowheads="1"/>
          </p:cNvSpPr>
          <p:nvPr/>
        </p:nvSpPr>
        <p:spPr bwMode="auto">
          <a:xfrm>
            <a:off x="1457325" y="6791325"/>
            <a:ext cx="128588" cy="130175"/>
          </a:xfrm>
          <a:custGeom>
            <a:avLst/>
            <a:gdLst>
              <a:gd name="T0" fmla="*/ 0 w 127634"/>
              <a:gd name="T1" fmla="*/ 0 h 130809"/>
              <a:gd name="T2" fmla="*/ 127634 w 127634"/>
              <a:gd name="T3" fmla="*/ 130809 h 130809"/>
            </a:gdLst>
            <a:ahLst/>
            <a:cxnLst/>
            <a:rect l="T0" t="T1" r="T2" b="T3"/>
            <a:pathLst>
              <a:path w="127634" h="130809">
                <a:moveTo>
                  <a:pt x="38315" y="0"/>
                </a:moveTo>
                <a:lnTo>
                  <a:pt x="37998" y="266"/>
                </a:lnTo>
                <a:lnTo>
                  <a:pt x="12" y="93878"/>
                </a:lnTo>
                <a:lnTo>
                  <a:pt x="0" y="94894"/>
                </a:lnTo>
                <a:lnTo>
                  <a:pt x="90881" y="130657"/>
                </a:lnTo>
                <a:lnTo>
                  <a:pt x="95707" y="120535"/>
                </a:lnTo>
                <a:lnTo>
                  <a:pt x="100209" y="110138"/>
                </a:lnTo>
                <a:lnTo>
                  <a:pt x="101316" y="107518"/>
                </a:lnTo>
                <a:lnTo>
                  <a:pt x="77571" y="107518"/>
                </a:lnTo>
                <a:lnTo>
                  <a:pt x="64706" y="101422"/>
                </a:lnTo>
                <a:lnTo>
                  <a:pt x="63639" y="98018"/>
                </a:lnTo>
                <a:lnTo>
                  <a:pt x="63936" y="97218"/>
                </a:lnTo>
                <a:lnTo>
                  <a:pt x="55943" y="97218"/>
                </a:lnTo>
                <a:lnTo>
                  <a:pt x="43129" y="91122"/>
                </a:lnTo>
                <a:lnTo>
                  <a:pt x="42037" y="87820"/>
                </a:lnTo>
                <a:lnTo>
                  <a:pt x="42347" y="86944"/>
                </a:lnTo>
                <a:lnTo>
                  <a:pt x="34366" y="86944"/>
                </a:lnTo>
                <a:lnTo>
                  <a:pt x="21539" y="80822"/>
                </a:lnTo>
                <a:lnTo>
                  <a:pt x="20383" y="77635"/>
                </a:lnTo>
                <a:lnTo>
                  <a:pt x="21386" y="74891"/>
                </a:lnTo>
                <a:lnTo>
                  <a:pt x="22352" y="72123"/>
                </a:lnTo>
                <a:lnTo>
                  <a:pt x="25120" y="70738"/>
                </a:lnTo>
                <a:lnTo>
                  <a:pt x="52803" y="70738"/>
                </a:lnTo>
                <a:lnTo>
                  <a:pt x="35877" y="63144"/>
                </a:lnTo>
                <a:lnTo>
                  <a:pt x="29692" y="60464"/>
                </a:lnTo>
                <a:lnTo>
                  <a:pt x="26644" y="52463"/>
                </a:lnTo>
                <a:lnTo>
                  <a:pt x="35534" y="25869"/>
                </a:lnTo>
                <a:lnTo>
                  <a:pt x="37960" y="18668"/>
                </a:lnTo>
                <a:lnTo>
                  <a:pt x="44996" y="14630"/>
                </a:lnTo>
                <a:lnTo>
                  <a:pt x="83163" y="14630"/>
                </a:lnTo>
                <a:lnTo>
                  <a:pt x="44044" y="1360"/>
                </a:lnTo>
                <a:lnTo>
                  <a:pt x="38315" y="0"/>
                </a:lnTo>
                <a:close/>
              </a:path>
              <a:path w="127634" h="130809">
                <a:moveTo>
                  <a:pt x="108437" y="90436"/>
                </a:moveTo>
                <a:lnTo>
                  <a:pt x="68656" y="90436"/>
                </a:lnTo>
                <a:lnTo>
                  <a:pt x="71069" y="91490"/>
                </a:lnTo>
                <a:lnTo>
                  <a:pt x="81584" y="96278"/>
                </a:lnTo>
                <a:lnTo>
                  <a:pt x="82626" y="99682"/>
                </a:lnTo>
                <a:lnTo>
                  <a:pt x="80391" y="105930"/>
                </a:lnTo>
                <a:lnTo>
                  <a:pt x="77571" y="107518"/>
                </a:lnTo>
                <a:lnTo>
                  <a:pt x="101316" y="107518"/>
                </a:lnTo>
                <a:lnTo>
                  <a:pt x="105536" y="97533"/>
                </a:lnTo>
                <a:lnTo>
                  <a:pt x="108437" y="90436"/>
                </a:lnTo>
                <a:close/>
              </a:path>
              <a:path w="127634" h="130809">
                <a:moveTo>
                  <a:pt x="74739" y="80581"/>
                </a:moveTo>
                <a:lnTo>
                  <a:pt x="46901" y="80581"/>
                </a:lnTo>
                <a:lnTo>
                  <a:pt x="49288" y="81686"/>
                </a:lnTo>
                <a:lnTo>
                  <a:pt x="57429" y="85331"/>
                </a:lnTo>
                <a:lnTo>
                  <a:pt x="59804" y="86436"/>
                </a:lnTo>
                <a:lnTo>
                  <a:pt x="60909" y="89738"/>
                </a:lnTo>
                <a:lnTo>
                  <a:pt x="58737" y="95732"/>
                </a:lnTo>
                <a:lnTo>
                  <a:pt x="55943" y="97218"/>
                </a:lnTo>
                <a:lnTo>
                  <a:pt x="63936" y="97218"/>
                </a:lnTo>
                <a:lnTo>
                  <a:pt x="64796" y="94894"/>
                </a:lnTo>
                <a:lnTo>
                  <a:pt x="65798" y="91986"/>
                </a:lnTo>
                <a:lnTo>
                  <a:pt x="68656" y="90436"/>
                </a:lnTo>
                <a:lnTo>
                  <a:pt x="108437" y="90436"/>
                </a:lnTo>
                <a:lnTo>
                  <a:pt x="108997" y="89065"/>
                </a:lnTo>
                <a:lnTo>
                  <a:pt x="93522" y="89065"/>
                </a:lnTo>
                <a:lnTo>
                  <a:pt x="74739" y="80581"/>
                </a:lnTo>
                <a:close/>
              </a:path>
              <a:path w="127634" h="130809">
                <a:moveTo>
                  <a:pt x="83163" y="14630"/>
                </a:moveTo>
                <a:lnTo>
                  <a:pt x="44996" y="14630"/>
                </a:lnTo>
                <a:lnTo>
                  <a:pt x="51428" y="16909"/>
                </a:lnTo>
                <a:lnTo>
                  <a:pt x="110096" y="38315"/>
                </a:lnTo>
                <a:lnTo>
                  <a:pt x="113030" y="46824"/>
                </a:lnTo>
                <a:lnTo>
                  <a:pt x="100596" y="84810"/>
                </a:lnTo>
                <a:lnTo>
                  <a:pt x="93522" y="89065"/>
                </a:lnTo>
                <a:lnTo>
                  <a:pt x="108997" y="89065"/>
                </a:lnTo>
                <a:lnTo>
                  <a:pt x="125057" y="44855"/>
                </a:lnTo>
                <a:lnTo>
                  <a:pt x="127076" y="32461"/>
                </a:lnTo>
                <a:lnTo>
                  <a:pt x="126936" y="31508"/>
                </a:lnTo>
                <a:lnTo>
                  <a:pt x="123282" y="29471"/>
                </a:lnTo>
                <a:lnTo>
                  <a:pt x="115180" y="26147"/>
                </a:lnTo>
                <a:lnTo>
                  <a:pt x="103660" y="21853"/>
                </a:lnTo>
                <a:lnTo>
                  <a:pt x="83163" y="14630"/>
                </a:lnTo>
                <a:close/>
              </a:path>
              <a:path w="127634" h="130809">
                <a:moveTo>
                  <a:pt x="52803" y="70738"/>
                </a:moveTo>
                <a:lnTo>
                  <a:pt x="25120" y="70738"/>
                </a:lnTo>
                <a:lnTo>
                  <a:pt x="38061" y="76580"/>
                </a:lnTo>
                <a:lnTo>
                  <a:pt x="39179" y="79781"/>
                </a:lnTo>
                <a:lnTo>
                  <a:pt x="37134" y="85534"/>
                </a:lnTo>
                <a:lnTo>
                  <a:pt x="34366" y="86944"/>
                </a:lnTo>
                <a:lnTo>
                  <a:pt x="42347" y="86944"/>
                </a:lnTo>
                <a:lnTo>
                  <a:pt x="44081" y="82041"/>
                </a:lnTo>
                <a:lnTo>
                  <a:pt x="46901" y="80581"/>
                </a:lnTo>
                <a:lnTo>
                  <a:pt x="74739" y="80581"/>
                </a:lnTo>
                <a:lnTo>
                  <a:pt x="52803" y="70738"/>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19504" name="object 52"/>
          <p:cNvSpPr>
            <a:spLocks noChangeArrowheads="1"/>
          </p:cNvSpPr>
          <p:nvPr/>
        </p:nvSpPr>
        <p:spPr bwMode="auto">
          <a:xfrm>
            <a:off x="1484313" y="6805613"/>
            <a:ext cx="87312" cy="74612"/>
          </a:xfrm>
          <a:custGeom>
            <a:avLst/>
            <a:gdLst>
              <a:gd name="T0" fmla="*/ 0 w 86994"/>
              <a:gd name="T1" fmla="*/ 0 h 74929"/>
              <a:gd name="T2" fmla="*/ 86994 w 86994"/>
              <a:gd name="T3" fmla="*/ 74929 h 74929"/>
            </a:gdLst>
            <a:ahLst/>
            <a:cxnLst/>
            <a:rect l="T0" t="T1" r="T2" b="T3"/>
            <a:pathLst>
              <a:path w="86994" h="74929">
                <a:moveTo>
                  <a:pt x="18351" y="0"/>
                </a:moveTo>
                <a:lnTo>
                  <a:pt x="11315" y="4038"/>
                </a:lnTo>
                <a:lnTo>
                  <a:pt x="8889" y="11239"/>
                </a:lnTo>
                <a:lnTo>
                  <a:pt x="0" y="37833"/>
                </a:lnTo>
                <a:lnTo>
                  <a:pt x="3047" y="45834"/>
                </a:lnTo>
                <a:lnTo>
                  <a:pt x="9232" y="48514"/>
                </a:lnTo>
                <a:lnTo>
                  <a:pt x="66865" y="74434"/>
                </a:lnTo>
                <a:lnTo>
                  <a:pt x="73952" y="70180"/>
                </a:lnTo>
                <a:lnTo>
                  <a:pt x="76606" y="62128"/>
                </a:lnTo>
                <a:lnTo>
                  <a:pt x="86372" y="32194"/>
                </a:lnTo>
                <a:lnTo>
                  <a:pt x="83451" y="23685"/>
                </a:lnTo>
                <a:lnTo>
                  <a:pt x="1835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9505" name="object 53"/>
          <p:cNvSpPr>
            <a:spLocks noChangeArrowheads="1"/>
          </p:cNvSpPr>
          <p:nvPr/>
        </p:nvSpPr>
        <p:spPr bwMode="auto">
          <a:xfrm>
            <a:off x="1482725" y="6804025"/>
            <a:ext cx="88900" cy="76200"/>
          </a:xfrm>
          <a:custGeom>
            <a:avLst/>
            <a:gdLst>
              <a:gd name="T0" fmla="*/ 0 w 88900"/>
              <a:gd name="T1" fmla="*/ 0 h 76834"/>
              <a:gd name="T2" fmla="*/ 88900 w 88900"/>
              <a:gd name="T3" fmla="*/ 76834 h 76834"/>
            </a:gdLst>
            <a:ahLst/>
            <a:cxnLst/>
            <a:rect l="T0" t="T1" r="T2" b="T3"/>
            <a:pathLst>
              <a:path w="88900" h="76834">
                <a:moveTo>
                  <a:pt x="24726" y="0"/>
                </a:moveTo>
                <a:lnTo>
                  <a:pt x="21018" y="254"/>
                </a:lnTo>
                <a:lnTo>
                  <a:pt x="13779" y="3784"/>
                </a:lnTo>
                <a:lnTo>
                  <a:pt x="10731" y="7366"/>
                </a:lnTo>
                <a:lnTo>
                  <a:pt x="9296" y="11722"/>
                </a:lnTo>
                <a:lnTo>
                  <a:pt x="2768" y="31140"/>
                </a:lnTo>
                <a:lnTo>
                  <a:pt x="0" y="39433"/>
                </a:lnTo>
                <a:lnTo>
                  <a:pt x="3644" y="48755"/>
                </a:lnTo>
                <a:lnTo>
                  <a:pt x="65493" y="76454"/>
                </a:lnTo>
                <a:lnTo>
                  <a:pt x="69024" y="76479"/>
                </a:lnTo>
                <a:lnTo>
                  <a:pt x="76492" y="73215"/>
                </a:lnTo>
                <a:lnTo>
                  <a:pt x="77915" y="71551"/>
                </a:lnTo>
                <a:lnTo>
                  <a:pt x="66253" y="71539"/>
                </a:lnTo>
                <a:lnTo>
                  <a:pt x="64389" y="70675"/>
                </a:lnTo>
                <a:lnTo>
                  <a:pt x="12865" y="47548"/>
                </a:lnTo>
                <a:lnTo>
                  <a:pt x="7772" y="45339"/>
                </a:lnTo>
                <a:lnTo>
                  <a:pt x="5308" y="38671"/>
                </a:lnTo>
                <a:lnTo>
                  <a:pt x="24358" y="4965"/>
                </a:lnTo>
                <a:lnTo>
                  <a:pt x="38412" y="4965"/>
                </a:lnTo>
                <a:lnTo>
                  <a:pt x="24726" y="0"/>
                </a:lnTo>
                <a:close/>
              </a:path>
              <a:path w="88900" h="76834">
                <a:moveTo>
                  <a:pt x="38412" y="4965"/>
                </a:moveTo>
                <a:lnTo>
                  <a:pt x="24358" y="4965"/>
                </a:lnTo>
                <a:lnTo>
                  <a:pt x="84086" y="26746"/>
                </a:lnTo>
                <a:lnTo>
                  <a:pt x="86347" y="33858"/>
                </a:lnTo>
                <a:lnTo>
                  <a:pt x="75742" y="66459"/>
                </a:lnTo>
                <a:lnTo>
                  <a:pt x="73317" y="69392"/>
                </a:lnTo>
                <a:lnTo>
                  <a:pt x="68364" y="71539"/>
                </a:lnTo>
                <a:lnTo>
                  <a:pt x="66281" y="71551"/>
                </a:lnTo>
                <a:lnTo>
                  <a:pt x="77926" y="71539"/>
                </a:lnTo>
                <a:lnTo>
                  <a:pt x="79883" y="69253"/>
                </a:lnTo>
                <a:lnTo>
                  <a:pt x="88671" y="42252"/>
                </a:lnTo>
                <a:lnTo>
                  <a:pt x="88719" y="29142"/>
                </a:lnTo>
                <a:lnTo>
                  <a:pt x="81232" y="20567"/>
                </a:lnTo>
                <a:lnTo>
                  <a:pt x="38412" y="496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06" name="object 54"/>
          <p:cNvSpPr>
            <a:spLocks noChangeArrowheads="1"/>
          </p:cNvSpPr>
          <p:nvPr/>
        </p:nvSpPr>
        <p:spPr bwMode="auto">
          <a:xfrm>
            <a:off x="1477963" y="6861175"/>
            <a:ext cx="17462" cy="15875"/>
          </a:xfrm>
          <a:custGeom>
            <a:avLst/>
            <a:gdLst>
              <a:gd name="T0" fmla="*/ 0 w 17780"/>
              <a:gd name="T1" fmla="*/ 0 h 15240"/>
              <a:gd name="T2" fmla="*/ 17780 w 17780"/>
              <a:gd name="T3" fmla="*/ 15240 h 15240"/>
            </a:gdLst>
            <a:ahLst/>
            <a:cxnLst/>
            <a:rect l="T0" t="T1" r="T2" b="T3"/>
            <a:pathLst>
              <a:path w="17780" h="15240">
                <a:moveTo>
                  <a:pt x="4650" y="0"/>
                </a:moveTo>
                <a:lnTo>
                  <a:pt x="3164" y="507"/>
                </a:lnTo>
                <a:lnTo>
                  <a:pt x="2110" y="1498"/>
                </a:lnTo>
                <a:lnTo>
                  <a:pt x="1805" y="1828"/>
                </a:lnTo>
                <a:lnTo>
                  <a:pt x="1628" y="1955"/>
                </a:lnTo>
                <a:lnTo>
                  <a:pt x="1564" y="2146"/>
                </a:lnTo>
                <a:lnTo>
                  <a:pt x="1424" y="2298"/>
                </a:lnTo>
                <a:lnTo>
                  <a:pt x="1158" y="2692"/>
                </a:lnTo>
                <a:lnTo>
                  <a:pt x="878" y="3289"/>
                </a:lnTo>
                <a:lnTo>
                  <a:pt x="726" y="3733"/>
                </a:lnTo>
                <a:lnTo>
                  <a:pt x="103" y="5956"/>
                </a:lnTo>
                <a:lnTo>
                  <a:pt x="0" y="6565"/>
                </a:lnTo>
                <a:lnTo>
                  <a:pt x="777" y="9055"/>
                </a:lnTo>
                <a:lnTo>
                  <a:pt x="12829" y="15189"/>
                </a:lnTo>
                <a:lnTo>
                  <a:pt x="13934" y="15011"/>
                </a:lnTo>
                <a:lnTo>
                  <a:pt x="15242" y="14249"/>
                </a:lnTo>
                <a:lnTo>
                  <a:pt x="15801" y="13804"/>
                </a:lnTo>
                <a:lnTo>
                  <a:pt x="16042" y="13538"/>
                </a:lnTo>
                <a:lnTo>
                  <a:pt x="16283" y="13360"/>
                </a:lnTo>
                <a:lnTo>
                  <a:pt x="16423" y="13144"/>
                </a:lnTo>
                <a:lnTo>
                  <a:pt x="16575" y="12979"/>
                </a:lnTo>
                <a:lnTo>
                  <a:pt x="16753" y="12712"/>
                </a:lnTo>
                <a:lnTo>
                  <a:pt x="17210" y="11798"/>
                </a:lnTo>
                <a:lnTo>
                  <a:pt x="17630" y="10756"/>
                </a:lnTo>
                <a:lnTo>
                  <a:pt x="17681" y="10452"/>
                </a:lnTo>
                <a:lnTo>
                  <a:pt x="17757" y="8559"/>
                </a:lnTo>
                <a:lnTo>
                  <a:pt x="17630" y="7861"/>
                </a:lnTo>
                <a:lnTo>
                  <a:pt x="6517" y="507"/>
                </a:lnTo>
                <a:lnTo>
                  <a:pt x="4650"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19507" name="object 55"/>
          <p:cNvSpPr>
            <a:spLocks noChangeArrowheads="1"/>
          </p:cNvSpPr>
          <p:nvPr/>
        </p:nvSpPr>
        <p:spPr bwMode="auto">
          <a:xfrm>
            <a:off x="1481138" y="6862763"/>
            <a:ext cx="6350" cy="1587"/>
          </a:xfrm>
          <a:custGeom>
            <a:avLst/>
            <a:gdLst>
              <a:gd name="T0" fmla="*/ 0 w 5715"/>
              <a:gd name="T1" fmla="*/ 0 h 1904"/>
              <a:gd name="T2" fmla="*/ 5715 w 5715"/>
              <a:gd name="T3" fmla="*/ 1904 h 1904"/>
            </a:gdLst>
            <a:ahLst/>
            <a:cxnLst/>
            <a:rect l="T0" t="T1" r="T2" b="T3"/>
            <a:pathLst>
              <a:path w="5715" h="1904">
                <a:moveTo>
                  <a:pt x="4360" y="1079"/>
                </a:moveTo>
                <a:lnTo>
                  <a:pt x="4033" y="1105"/>
                </a:lnTo>
                <a:lnTo>
                  <a:pt x="4684" y="1294"/>
                </a:lnTo>
                <a:lnTo>
                  <a:pt x="5130" y="1460"/>
                </a:lnTo>
                <a:lnTo>
                  <a:pt x="4360" y="1079"/>
                </a:lnTo>
                <a:close/>
              </a:path>
              <a:path w="5715" h="1904">
                <a:moveTo>
                  <a:pt x="1511" y="0"/>
                </a:moveTo>
                <a:lnTo>
                  <a:pt x="812" y="63"/>
                </a:lnTo>
                <a:lnTo>
                  <a:pt x="0" y="292"/>
                </a:lnTo>
                <a:lnTo>
                  <a:pt x="2285" y="1435"/>
                </a:lnTo>
                <a:lnTo>
                  <a:pt x="2821" y="1220"/>
                </a:lnTo>
                <a:lnTo>
                  <a:pt x="4033" y="1105"/>
                </a:lnTo>
                <a:lnTo>
                  <a:pt x="4352" y="1075"/>
                </a:lnTo>
                <a:lnTo>
                  <a:pt x="2754" y="292"/>
                </a:lnTo>
                <a:lnTo>
                  <a:pt x="2400" y="152"/>
                </a:lnTo>
                <a:lnTo>
                  <a:pt x="1511" y="0"/>
                </a:lnTo>
                <a:close/>
              </a:path>
              <a:path w="5715" h="1904">
                <a:moveTo>
                  <a:pt x="4312" y="1079"/>
                </a:moveTo>
                <a:lnTo>
                  <a:pt x="3942" y="1079"/>
                </a:lnTo>
                <a:lnTo>
                  <a:pt x="4312" y="107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08" name="object 56"/>
          <p:cNvSpPr>
            <a:spLocks noChangeArrowheads="1"/>
          </p:cNvSpPr>
          <p:nvPr/>
        </p:nvSpPr>
        <p:spPr bwMode="auto">
          <a:xfrm>
            <a:off x="1479550" y="6862763"/>
            <a:ext cx="4763" cy="3175"/>
          </a:xfrm>
          <a:custGeom>
            <a:avLst/>
            <a:gdLst>
              <a:gd name="T0" fmla="*/ 0 w 4444"/>
              <a:gd name="T1" fmla="*/ 0 h 3175"/>
              <a:gd name="T2" fmla="*/ 4444 w 4444"/>
              <a:gd name="T3" fmla="*/ 3175 h 3175"/>
            </a:gdLst>
            <a:ahLst/>
            <a:cxnLst/>
            <a:rect l="T0" t="T1" r="T2" b="T3"/>
            <a:pathLst>
              <a:path w="4444" h="3175">
                <a:moveTo>
                  <a:pt x="1965" y="0"/>
                </a:moveTo>
                <a:lnTo>
                  <a:pt x="1184" y="433"/>
                </a:lnTo>
                <a:lnTo>
                  <a:pt x="558" y="1003"/>
                </a:lnTo>
                <a:lnTo>
                  <a:pt x="0" y="1716"/>
                </a:lnTo>
                <a:lnTo>
                  <a:pt x="2313" y="2854"/>
                </a:lnTo>
                <a:lnTo>
                  <a:pt x="2816" y="2184"/>
                </a:lnTo>
                <a:lnTo>
                  <a:pt x="3171" y="1841"/>
                </a:lnTo>
                <a:lnTo>
                  <a:pt x="3666" y="1435"/>
                </a:lnTo>
                <a:lnTo>
                  <a:pt x="4238" y="1149"/>
                </a:lnTo>
                <a:lnTo>
                  <a:pt x="196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09" name="object 57"/>
          <p:cNvSpPr>
            <a:spLocks noChangeArrowheads="1"/>
          </p:cNvSpPr>
          <p:nvPr/>
        </p:nvSpPr>
        <p:spPr bwMode="auto">
          <a:xfrm>
            <a:off x="1484313" y="6862763"/>
            <a:ext cx="11112" cy="4762"/>
          </a:xfrm>
          <a:custGeom>
            <a:avLst/>
            <a:gdLst>
              <a:gd name="T0" fmla="*/ 0 w 10794"/>
              <a:gd name="T1" fmla="*/ 0 h 5079"/>
              <a:gd name="T2" fmla="*/ 10794 w 10794"/>
              <a:gd name="T3" fmla="*/ 5079 h 5079"/>
            </a:gdLst>
            <a:ahLst/>
            <a:cxnLst/>
            <a:rect l="T0" t="T1" r="T2" b="T3"/>
            <a:pathLst>
              <a:path w="10794" h="5079">
                <a:moveTo>
                  <a:pt x="0" y="0"/>
                </a:moveTo>
                <a:lnTo>
                  <a:pt x="2311" y="1142"/>
                </a:lnTo>
                <a:lnTo>
                  <a:pt x="10325" y="4838"/>
                </a:lnTo>
                <a:lnTo>
                  <a:pt x="8077" y="3695"/>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10" name="object 58"/>
          <p:cNvSpPr>
            <a:spLocks noChangeArrowheads="1"/>
          </p:cNvSpPr>
          <p:nvPr/>
        </p:nvSpPr>
        <p:spPr bwMode="auto">
          <a:xfrm>
            <a:off x="1477963" y="6861175"/>
            <a:ext cx="19050" cy="15875"/>
          </a:xfrm>
          <a:custGeom>
            <a:avLst/>
            <a:gdLst>
              <a:gd name="T0" fmla="*/ 0 w 19050"/>
              <a:gd name="T1" fmla="*/ 0 h 16509"/>
              <a:gd name="T2" fmla="*/ 19050 w 19050"/>
              <a:gd name="T3" fmla="*/ 16509 h 16509"/>
            </a:gdLst>
            <a:ahLst/>
            <a:cxnLst/>
            <a:rect l="T0" t="T1" r="T2" b="T3"/>
            <a:pathLst>
              <a:path w="19050" h="16509">
                <a:moveTo>
                  <a:pt x="5001" y="0"/>
                </a:moveTo>
                <a:lnTo>
                  <a:pt x="0" y="7404"/>
                </a:lnTo>
                <a:lnTo>
                  <a:pt x="86" y="7874"/>
                </a:lnTo>
                <a:lnTo>
                  <a:pt x="11147" y="15697"/>
                </a:lnTo>
                <a:lnTo>
                  <a:pt x="12278" y="16268"/>
                </a:lnTo>
                <a:lnTo>
                  <a:pt x="13433" y="16306"/>
                </a:lnTo>
                <a:lnTo>
                  <a:pt x="14627" y="15938"/>
                </a:lnTo>
                <a:lnTo>
                  <a:pt x="15338" y="15671"/>
                </a:lnTo>
                <a:lnTo>
                  <a:pt x="15762" y="15417"/>
                </a:lnTo>
                <a:lnTo>
                  <a:pt x="13624" y="15417"/>
                </a:lnTo>
                <a:lnTo>
                  <a:pt x="11744" y="14541"/>
                </a:lnTo>
                <a:lnTo>
                  <a:pt x="1466" y="7874"/>
                </a:lnTo>
                <a:lnTo>
                  <a:pt x="1330" y="7531"/>
                </a:lnTo>
                <a:lnTo>
                  <a:pt x="4962" y="914"/>
                </a:lnTo>
                <a:lnTo>
                  <a:pt x="8144" y="914"/>
                </a:lnTo>
                <a:lnTo>
                  <a:pt x="6283" y="50"/>
                </a:lnTo>
                <a:lnTo>
                  <a:pt x="5001" y="0"/>
                </a:lnTo>
                <a:close/>
              </a:path>
              <a:path w="19050" h="16509">
                <a:moveTo>
                  <a:pt x="8144" y="914"/>
                </a:moveTo>
                <a:lnTo>
                  <a:pt x="4962" y="914"/>
                </a:lnTo>
                <a:lnTo>
                  <a:pt x="7107" y="1866"/>
                </a:lnTo>
                <a:lnTo>
                  <a:pt x="14919" y="5435"/>
                </a:lnTo>
                <a:lnTo>
                  <a:pt x="17262" y="11074"/>
                </a:lnTo>
                <a:lnTo>
                  <a:pt x="17015" y="11798"/>
                </a:lnTo>
                <a:lnTo>
                  <a:pt x="16596" y="12712"/>
                </a:lnTo>
                <a:lnTo>
                  <a:pt x="15580" y="14427"/>
                </a:lnTo>
                <a:lnTo>
                  <a:pt x="13624" y="15417"/>
                </a:lnTo>
                <a:lnTo>
                  <a:pt x="15762" y="15417"/>
                </a:lnTo>
                <a:lnTo>
                  <a:pt x="16354" y="14973"/>
                </a:lnTo>
                <a:lnTo>
                  <a:pt x="17218" y="14097"/>
                </a:lnTo>
                <a:lnTo>
                  <a:pt x="17459" y="13779"/>
                </a:lnTo>
                <a:lnTo>
                  <a:pt x="17662" y="13385"/>
                </a:lnTo>
                <a:lnTo>
                  <a:pt x="17891" y="13030"/>
                </a:lnTo>
                <a:lnTo>
                  <a:pt x="18094" y="12649"/>
                </a:lnTo>
                <a:lnTo>
                  <a:pt x="18495" y="11518"/>
                </a:lnTo>
                <a:lnTo>
                  <a:pt x="18582" y="11074"/>
                </a:lnTo>
                <a:lnTo>
                  <a:pt x="18463" y="8077"/>
                </a:lnTo>
                <a:lnTo>
                  <a:pt x="15453" y="4241"/>
                </a:lnTo>
                <a:lnTo>
                  <a:pt x="8144" y="914"/>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11" name="object 59"/>
          <p:cNvSpPr>
            <a:spLocks noChangeArrowheads="1"/>
          </p:cNvSpPr>
          <p:nvPr/>
        </p:nvSpPr>
        <p:spPr bwMode="auto">
          <a:xfrm>
            <a:off x="1303338" y="6691313"/>
            <a:ext cx="400050" cy="400050"/>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2" name="object 60"/>
          <p:cNvSpPr>
            <a:spLocks noChangeArrowheads="1"/>
          </p:cNvSpPr>
          <p:nvPr/>
        </p:nvSpPr>
        <p:spPr bwMode="auto">
          <a:xfrm>
            <a:off x="1406525" y="6769100"/>
            <a:ext cx="198438" cy="298450"/>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3" name="object 61"/>
          <p:cNvSpPr>
            <a:spLocks noChangeArrowheads="1"/>
          </p:cNvSpPr>
          <p:nvPr/>
        </p:nvSpPr>
        <p:spPr bwMode="auto">
          <a:xfrm>
            <a:off x="1409700" y="6778625"/>
            <a:ext cx="120650" cy="28575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4" name="object 62"/>
          <p:cNvSpPr>
            <a:spLocks noChangeArrowheads="1"/>
          </p:cNvSpPr>
          <p:nvPr/>
        </p:nvSpPr>
        <p:spPr bwMode="auto">
          <a:xfrm>
            <a:off x="1482725" y="6772275"/>
            <a:ext cx="119063" cy="287338"/>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5" name="object 63"/>
          <p:cNvSpPr>
            <a:spLocks noChangeArrowheads="1"/>
          </p:cNvSpPr>
          <p:nvPr/>
        </p:nvSpPr>
        <p:spPr bwMode="auto">
          <a:xfrm>
            <a:off x="1412875" y="6811963"/>
            <a:ext cx="184150" cy="247650"/>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6" name="object 64"/>
          <p:cNvSpPr>
            <a:spLocks noChangeArrowheads="1"/>
          </p:cNvSpPr>
          <p:nvPr/>
        </p:nvSpPr>
        <p:spPr bwMode="auto">
          <a:xfrm>
            <a:off x="1497013" y="6781800"/>
            <a:ext cx="98425" cy="396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7" name="object 65"/>
          <p:cNvSpPr>
            <a:spLocks noChangeArrowheads="1"/>
          </p:cNvSpPr>
          <p:nvPr/>
        </p:nvSpPr>
        <p:spPr bwMode="auto">
          <a:xfrm>
            <a:off x="1457325" y="6789738"/>
            <a:ext cx="127000" cy="131762"/>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8" name="object 66"/>
          <p:cNvSpPr>
            <a:spLocks noChangeArrowheads="1"/>
          </p:cNvSpPr>
          <p:nvPr/>
        </p:nvSpPr>
        <p:spPr bwMode="auto">
          <a:xfrm>
            <a:off x="1487488" y="6808788"/>
            <a:ext cx="80962" cy="66675"/>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19" name="object 67"/>
          <p:cNvSpPr>
            <a:spLocks noChangeArrowheads="1"/>
          </p:cNvSpPr>
          <p:nvPr/>
        </p:nvSpPr>
        <p:spPr bwMode="auto">
          <a:xfrm>
            <a:off x="1482725" y="6804025"/>
            <a:ext cx="87313" cy="76200"/>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20" name="object 68"/>
          <p:cNvSpPr>
            <a:spLocks noChangeArrowheads="1"/>
          </p:cNvSpPr>
          <p:nvPr/>
        </p:nvSpPr>
        <p:spPr bwMode="auto">
          <a:xfrm>
            <a:off x="1479550" y="6862763"/>
            <a:ext cx="15875" cy="12700"/>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21" name="object 69"/>
          <p:cNvSpPr>
            <a:spLocks noChangeArrowheads="1"/>
          </p:cNvSpPr>
          <p:nvPr/>
        </p:nvSpPr>
        <p:spPr bwMode="auto">
          <a:xfrm>
            <a:off x="1481138" y="6862763"/>
            <a:ext cx="6350" cy="1587"/>
          </a:xfrm>
          <a:custGeom>
            <a:avLst/>
            <a:gdLst>
              <a:gd name="T0" fmla="*/ 0 w 5715"/>
              <a:gd name="T1" fmla="*/ 0 h 1904"/>
              <a:gd name="T2" fmla="*/ 5715 w 5715"/>
              <a:gd name="T3" fmla="*/ 1904 h 1904"/>
            </a:gdLst>
            <a:ahLst/>
            <a:cxnLst/>
            <a:rect l="T0" t="T1" r="T2" b="T3"/>
            <a:pathLst>
              <a:path w="5715" h="1904">
                <a:moveTo>
                  <a:pt x="4745" y="1269"/>
                </a:moveTo>
                <a:lnTo>
                  <a:pt x="2832" y="1269"/>
                </a:lnTo>
                <a:lnTo>
                  <a:pt x="4686" y="1295"/>
                </a:lnTo>
                <a:lnTo>
                  <a:pt x="5088" y="1444"/>
                </a:lnTo>
                <a:lnTo>
                  <a:pt x="4745" y="1269"/>
                </a:lnTo>
              </a:path>
              <a:path w="5715" h="1904">
                <a:moveTo>
                  <a:pt x="2832" y="1269"/>
                </a:moveTo>
                <a:lnTo>
                  <a:pt x="4745" y="1269"/>
                </a:lnTo>
              </a:path>
              <a:path w="5715" h="1904">
                <a:moveTo>
                  <a:pt x="4745" y="1269"/>
                </a:moveTo>
                <a:lnTo>
                  <a:pt x="2832" y="1269"/>
                </a:lnTo>
              </a:path>
              <a:path w="5715" h="1904">
                <a:moveTo>
                  <a:pt x="1559" y="6"/>
                </a:moveTo>
                <a:lnTo>
                  <a:pt x="1143" y="38"/>
                </a:lnTo>
                <a:lnTo>
                  <a:pt x="254" y="177"/>
                </a:lnTo>
                <a:lnTo>
                  <a:pt x="0" y="292"/>
                </a:lnTo>
                <a:lnTo>
                  <a:pt x="2279" y="1444"/>
                </a:lnTo>
                <a:lnTo>
                  <a:pt x="2832" y="1269"/>
                </a:lnTo>
                <a:lnTo>
                  <a:pt x="4745" y="1269"/>
                </a:lnTo>
                <a:lnTo>
                  <a:pt x="2754" y="292"/>
                </a:lnTo>
                <a:lnTo>
                  <a:pt x="2400" y="152"/>
                </a:lnTo>
                <a:lnTo>
                  <a:pt x="1559" y="6"/>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9522" name="object 70"/>
          <p:cNvSpPr>
            <a:spLocks noChangeArrowheads="1"/>
          </p:cNvSpPr>
          <p:nvPr/>
        </p:nvSpPr>
        <p:spPr bwMode="auto">
          <a:xfrm>
            <a:off x="1479550" y="6862763"/>
            <a:ext cx="4763" cy="3175"/>
          </a:xfrm>
          <a:custGeom>
            <a:avLst/>
            <a:gdLst>
              <a:gd name="T0" fmla="*/ 0 w 4444"/>
              <a:gd name="T1" fmla="*/ 0 h 3175"/>
              <a:gd name="T2" fmla="*/ 4444 w 4444"/>
              <a:gd name="T3" fmla="*/ 3175 h 3175"/>
            </a:gdLst>
            <a:ahLst/>
            <a:cxnLst/>
            <a:rect l="T0" t="T1" r="T2" b="T3"/>
            <a:pathLst>
              <a:path w="4444" h="3175">
                <a:moveTo>
                  <a:pt x="2014" y="16"/>
                </a:moveTo>
                <a:lnTo>
                  <a:pt x="0" y="1714"/>
                </a:lnTo>
                <a:lnTo>
                  <a:pt x="2257" y="2818"/>
                </a:lnTo>
                <a:lnTo>
                  <a:pt x="2451" y="2679"/>
                </a:lnTo>
                <a:lnTo>
                  <a:pt x="2641" y="2260"/>
                </a:lnTo>
                <a:lnTo>
                  <a:pt x="3289" y="1701"/>
                </a:lnTo>
                <a:lnTo>
                  <a:pt x="3670" y="1435"/>
                </a:lnTo>
                <a:lnTo>
                  <a:pt x="4241" y="1142"/>
                </a:lnTo>
                <a:lnTo>
                  <a:pt x="2014" y="16"/>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9523" name="object 71"/>
          <p:cNvSpPr>
            <a:spLocks noChangeArrowheads="1"/>
          </p:cNvSpPr>
          <p:nvPr/>
        </p:nvSpPr>
        <p:spPr bwMode="auto">
          <a:xfrm>
            <a:off x="1484313" y="6862763"/>
            <a:ext cx="9525" cy="4762"/>
          </a:xfrm>
          <a:custGeom>
            <a:avLst/>
            <a:gdLst>
              <a:gd name="T0" fmla="*/ 0 w 8890"/>
              <a:gd name="T1" fmla="*/ 0 h 4445"/>
              <a:gd name="T2" fmla="*/ 8890 w 8890"/>
              <a:gd name="T3" fmla="*/ 4445 h 4445"/>
            </a:gdLst>
            <a:ahLst/>
            <a:cxnLst/>
            <a:rect l="T0" t="T1" r="T2" b="T3"/>
            <a:pathLst>
              <a:path w="8890" h="4445">
                <a:moveTo>
                  <a:pt x="58" y="26"/>
                </a:moveTo>
                <a:lnTo>
                  <a:pt x="2311" y="1142"/>
                </a:lnTo>
                <a:lnTo>
                  <a:pt x="8748" y="4116"/>
                </a:lnTo>
                <a:lnTo>
                  <a:pt x="8597" y="3975"/>
                </a:lnTo>
                <a:lnTo>
                  <a:pt x="8089" y="3695"/>
                </a:lnTo>
                <a:lnTo>
                  <a:pt x="58" y="26"/>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19524" name="object 72"/>
          <p:cNvSpPr>
            <a:spLocks noChangeArrowheads="1"/>
          </p:cNvSpPr>
          <p:nvPr/>
        </p:nvSpPr>
        <p:spPr bwMode="auto">
          <a:xfrm>
            <a:off x="1477963" y="6861175"/>
            <a:ext cx="17462" cy="15875"/>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25" name="object 73"/>
          <p:cNvSpPr>
            <a:spLocks noChangeArrowheads="1"/>
          </p:cNvSpPr>
          <p:nvPr/>
        </p:nvSpPr>
        <p:spPr bwMode="auto">
          <a:xfrm>
            <a:off x="1274763" y="6661150"/>
            <a:ext cx="458787" cy="460375"/>
          </a:xfrm>
          <a:custGeom>
            <a:avLst/>
            <a:gdLst>
              <a:gd name="T0" fmla="*/ 0 w 457835"/>
              <a:gd name="T1" fmla="*/ 0 h 460375"/>
              <a:gd name="T2" fmla="*/ 457835 w 457835"/>
              <a:gd name="T3" fmla="*/ 460375 h 460375"/>
            </a:gdLst>
            <a:ahLst/>
            <a:cxnLst/>
            <a:rect l="T0" t="T1" r="T2" b="T3"/>
            <a:pathLst>
              <a:path w="457835" h="460375">
                <a:moveTo>
                  <a:pt x="235383" y="0"/>
                </a:moveTo>
                <a:lnTo>
                  <a:pt x="195253" y="2394"/>
                </a:lnTo>
                <a:lnTo>
                  <a:pt x="156691" y="11517"/>
                </a:lnTo>
                <a:lnTo>
                  <a:pt x="120977" y="26845"/>
                </a:lnTo>
                <a:lnTo>
                  <a:pt x="88576" y="47830"/>
                </a:lnTo>
                <a:lnTo>
                  <a:pt x="59955" y="73923"/>
                </a:lnTo>
                <a:lnTo>
                  <a:pt x="31267" y="112307"/>
                </a:lnTo>
                <a:lnTo>
                  <a:pt x="11652" y="156020"/>
                </a:lnTo>
                <a:lnTo>
                  <a:pt x="1274" y="206276"/>
                </a:lnTo>
                <a:lnTo>
                  <a:pt x="0" y="237504"/>
                </a:lnTo>
                <a:lnTo>
                  <a:pt x="257" y="248417"/>
                </a:lnTo>
                <a:lnTo>
                  <a:pt x="6656" y="289372"/>
                </a:lnTo>
                <a:lnTo>
                  <a:pt x="19960" y="326131"/>
                </a:lnTo>
                <a:lnTo>
                  <a:pt x="39099" y="359708"/>
                </a:lnTo>
                <a:lnTo>
                  <a:pt x="63513" y="389626"/>
                </a:lnTo>
                <a:lnTo>
                  <a:pt x="92272" y="414983"/>
                </a:lnTo>
                <a:lnTo>
                  <a:pt x="135458" y="440150"/>
                </a:lnTo>
                <a:lnTo>
                  <a:pt x="183720" y="455516"/>
                </a:lnTo>
                <a:lnTo>
                  <a:pt x="222350" y="459868"/>
                </a:lnTo>
                <a:lnTo>
                  <a:pt x="235566" y="459850"/>
                </a:lnTo>
                <a:lnTo>
                  <a:pt x="275638" y="455147"/>
                </a:lnTo>
                <a:lnTo>
                  <a:pt x="313298" y="443881"/>
                </a:lnTo>
                <a:lnTo>
                  <a:pt x="341750" y="430146"/>
                </a:lnTo>
                <a:lnTo>
                  <a:pt x="224138" y="430146"/>
                </a:lnTo>
                <a:lnTo>
                  <a:pt x="211451" y="429436"/>
                </a:lnTo>
                <a:lnTo>
                  <a:pt x="162501" y="418614"/>
                </a:lnTo>
                <a:lnTo>
                  <a:pt x="117109" y="395608"/>
                </a:lnTo>
                <a:lnTo>
                  <a:pt x="87024" y="371283"/>
                </a:lnTo>
                <a:lnTo>
                  <a:pt x="56589" y="331735"/>
                </a:lnTo>
                <a:lnTo>
                  <a:pt x="40381" y="296445"/>
                </a:lnTo>
                <a:lnTo>
                  <a:pt x="30667" y="256559"/>
                </a:lnTo>
                <a:lnTo>
                  <a:pt x="28752" y="233938"/>
                </a:lnTo>
                <a:lnTo>
                  <a:pt x="28753" y="224956"/>
                </a:lnTo>
                <a:lnTo>
                  <a:pt x="35404" y="178090"/>
                </a:lnTo>
                <a:lnTo>
                  <a:pt x="54501" y="131543"/>
                </a:lnTo>
                <a:lnTo>
                  <a:pt x="84562" y="91073"/>
                </a:lnTo>
                <a:lnTo>
                  <a:pt x="113588" y="66130"/>
                </a:lnTo>
                <a:lnTo>
                  <a:pt x="147173" y="47022"/>
                </a:lnTo>
                <a:lnTo>
                  <a:pt x="184628" y="34596"/>
                </a:lnTo>
                <a:lnTo>
                  <a:pt x="226051" y="29693"/>
                </a:lnTo>
                <a:lnTo>
                  <a:pt x="341966" y="29693"/>
                </a:lnTo>
                <a:lnTo>
                  <a:pt x="333603" y="25117"/>
                </a:lnTo>
                <a:lnTo>
                  <a:pt x="286472" y="7194"/>
                </a:lnTo>
                <a:lnTo>
                  <a:pt x="248445" y="725"/>
                </a:lnTo>
                <a:lnTo>
                  <a:pt x="235383" y="0"/>
                </a:lnTo>
                <a:close/>
              </a:path>
              <a:path w="457835" h="460375">
                <a:moveTo>
                  <a:pt x="341966" y="29693"/>
                </a:moveTo>
                <a:lnTo>
                  <a:pt x="226051" y="29693"/>
                </a:lnTo>
                <a:lnTo>
                  <a:pt x="238414" y="29909"/>
                </a:lnTo>
                <a:lnTo>
                  <a:pt x="250657" y="30913"/>
                </a:lnTo>
                <a:lnTo>
                  <a:pt x="298400" y="42791"/>
                </a:lnTo>
                <a:lnTo>
                  <a:pt x="332888" y="59956"/>
                </a:lnTo>
                <a:lnTo>
                  <a:pt x="366213" y="84193"/>
                </a:lnTo>
                <a:lnTo>
                  <a:pt x="396724" y="121272"/>
                </a:lnTo>
                <a:lnTo>
                  <a:pt x="418192" y="167960"/>
                </a:lnTo>
                <a:lnTo>
                  <a:pt x="427422" y="209665"/>
                </a:lnTo>
                <a:lnTo>
                  <a:pt x="429078" y="224956"/>
                </a:lnTo>
                <a:lnTo>
                  <a:pt x="428991" y="237504"/>
                </a:lnTo>
                <a:lnTo>
                  <a:pt x="420693" y="286310"/>
                </a:lnTo>
                <a:lnTo>
                  <a:pt x="399911" y="332598"/>
                </a:lnTo>
                <a:lnTo>
                  <a:pt x="376320" y="365421"/>
                </a:lnTo>
                <a:lnTo>
                  <a:pt x="339147" y="396836"/>
                </a:lnTo>
                <a:lnTo>
                  <a:pt x="305277" y="414351"/>
                </a:lnTo>
                <a:lnTo>
                  <a:pt x="266108" y="425936"/>
                </a:lnTo>
                <a:lnTo>
                  <a:pt x="224138" y="430146"/>
                </a:lnTo>
                <a:lnTo>
                  <a:pt x="341750" y="430146"/>
                </a:lnTo>
                <a:lnTo>
                  <a:pt x="379144" y="403851"/>
                </a:lnTo>
                <a:lnTo>
                  <a:pt x="406401" y="376175"/>
                </a:lnTo>
                <a:lnTo>
                  <a:pt x="432173" y="337201"/>
                </a:lnTo>
                <a:lnTo>
                  <a:pt x="449587" y="291877"/>
                </a:lnTo>
                <a:lnTo>
                  <a:pt x="456458" y="253562"/>
                </a:lnTo>
                <a:lnTo>
                  <a:pt x="457740" y="229046"/>
                </a:lnTo>
                <a:lnTo>
                  <a:pt x="457675" y="219892"/>
                </a:lnTo>
                <a:lnTo>
                  <a:pt x="451075" y="170466"/>
                </a:lnTo>
                <a:lnTo>
                  <a:pt x="437770" y="133707"/>
                </a:lnTo>
                <a:lnTo>
                  <a:pt x="418631" y="100129"/>
                </a:lnTo>
                <a:lnTo>
                  <a:pt x="394217" y="70210"/>
                </a:lnTo>
                <a:lnTo>
                  <a:pt x="365458" y="44856"/>
                </a:lnTo>
                <a:lnTo>
                  <a:pt x="344593" y="31130"/>
                </a:lnTo>
                <a:lnTo>
                  <a:pt x="341966" y="29693"/>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9526" name="object 74"/>
          <p:cNvSpPr>
            <a:spLocks noChangeArrowheads="1"/>
          </p:cNvSpPr>
          <p:nvPr/>
        </p:nvSpPr>
        <p:spPr bwMode="auto">
          <a:xfrm>
            <a:off x="1309688" y="6751638"/>
            <a:ext cx="368300" cy="280987"/>
          </a:xfrm>
          <a:custGeom>
            <a:avLst/>
            <a:gdLst>
              <a:gd name="T0" fmla="*/ 0 w 368935"/>
              <a:gd name="T1" fmla="*/ 0 h 280670"/>
              <a:gd name="T2" fmla="*/ 368935 w 368935"/>
              <a:gd name="T3" fmla="*/ 280670 h 280670"/>
            </a:gdLst>
            <a:ahLst/>
            <a:cxnLst/>
            <a:rect l="T0" t="T1" r="T2" b="T3"/>
            <a:pathLst>
              <a:path w="368935" h="280670">
                <a:moveTo>
                  <a:pt x="17551" y="0"/>
                </a:moveTo>
                <a:lnTo>
                  <a:pt x="0" y="24003"/>
                </a:lnTo>
                <a:lnTo>
                  <a:pt x="350786" y="280606"/>
                </a:lnTo>
                <a:lnTo>
                  <a:pt x="368350" y="256603"/>
                </a:lnTo>
                <a:lnTo>
                  <a:pt x="17551"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19527" name="object 75"/>
          <p:cNvSpPr>
            <a:spLocks noChangeArrowheads="1"/>
          </p:cNvSpPr>
          <p:nvPr/>
        </p:nvSpPr>
        <p:spPr bwMode="auto">
          <a:xfrm>
            <a:off x="1574800" y="6727825"/>
            <a:ext cx="55563" cy="84138"/>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28" name="object 76"/>
          <p:cNvSpPr>
            <a:spLocks noChangeArrowheads="1"/>
          </p:cNvSpPr>
          <p:nvPr/>
        </p:nvSpPr>
        <p:spPr bwMode="auto">
          <a:xfrm>
            <a:off x="1479550" y="6864350"/>
            <a:ext cx="69850" cy="88900"/>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29" name="object 77"/>
          <p:cNvSpPr>
            <a:spLocks noChangeArrowheads="1"/>
          </p:cNvSpPr>
          <p:nvPr/>
        </p:nvSpPr>
        <p:spPr bwMode="auto">
          <a:xfrm>
            <a:off x="1412875" y="6870700"/>
            <a:ext cx="117475" cy="177800"/>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30" name="object 78"/>
          <p:cNvSpPr>
            <a:spLocks noChangeArrowheads="1"/>
          </p:cNvSpPr>
          <p:nvPr/>
        </p:nvSpPr>
        <p:spPr bwMode="auto">
          <a:xfrm>
            <a:off x="2495550" y="6592888"/>
            <a:ext cx="401638" cy="400050"/>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31" name="object 79"/>
          <p:cNvSpPr>
            <a:spLocks noChangeArrowheads="1"/>
          </p:cNvSpPr>
          <p:nvPr/>
        </p:nvSpPr>
        <p:spPr bwMode="auto">
          <a:xfrm>
            <a:off x="2466975" y="6562725"/>
            <a:ext cx="458788" cy="458788"/>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32" name="object 80"/>
          <p:cNvSpPr>
            <a:spLocks noChangeArrowheads="1"/>
          </p:cNvSpPr>
          <p:nvPr/>
        </p:nvSpPr>
        <p:spPr bwMode="auto">
          <a:xfrm>
            <a:off x="1893888" y="6640513"/>
            <a:ext cx="400050" cy="400050"/>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33" name="object 81"/>
          <p:cNvSpPr>
            <a:spLocks noChangeArrowheads="1"/>
          </p:cNvSpPr>
          <p:nvPr/>
        </p:nvSpPr>
        <p:spPr bwMode="auto">
          <a:xfrm>
            <a:off x="1865313" y="6610350"/>
            <a:ext cx="458787" cy="458788"/>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82" name="object 82"/>
          <p:cNvSpPr txBox="1"/>
          <p:nvPr/>
        </p:nvSpPr>
        <p:spPr>
          <a:xfrm rot="21300000">
            <a:off x="2079625" y="6700838"/>
            <a:ext cx="138113" cy="44450"/>
          </a:xfrm>
          <a:prstGeom prst="rect">
            <a:avLst/>
          </a:prstGeom>
        </p:spPr>
        <p:txBody>
          <a:bodyPr lIns="0" tIns="0" rIns="0" bIns="0">
            <a:spAutoFit/>
          </a:bodyPr>
          <a:lstStyle/>
          <a:p>
            <a:pPr fontAlgn="auto">
              <a:spcBef>
                <a:spcPts val="0"/>
              </a:spcBef>
              <a:spcAft>
                <a:spcPts val="0"/>
              </a:spcAft>
              <a:defRPr/>
            </a:pPr>
            <a:r>
              <a:rPr sz="350" b="1" dirty="0">
                <a:solidFill>
                  <a:srgbClr val="1A171C"/>
                </a:solidFill>
                <a:latin typeface="Myriad Pro"/>
                <a:cs typeface="Myriad Pro"/>
              </a:rPr>
              <a:t>E</a:t>
            </a:r>
            <a:r>
              <a:rPr sz="350" b="1" spc="-15" dirty="0">
                <a:solidFill>
                  <a:srgbClr val="1A171C"/>
                </a:solidFill>
                <a:latin typeface="Myriad Pro"/>
                <a:cs typeface="Myriad Pro"/>
              </a:rPr>
              <a:t>C</a:t>
            </a:r>
            <a:r>
              <a:rPr sz="350" b="1" dirty="0">
                <a:solidFill>
                  <a:srgbClr val="1A171C"/>
                </a:solidFill>
                <a:latin typeface="Myriad Pro"/>
                <a:cs typeface="Myriad Pro"/>
              </a:rPr>
              <a:t>OLE</a:t>
            </a:r>
            <a:endParaRPr sz="350">
              <a:latin typeface="Myriad Pro"/>
              <a:cs typeface="Myriad Pro"/>
            </a:endParaRPr>
          </a:p>
        </p:txBody>
      </p:sp>
      <p:sp>
        <p:nvSpPr>
          <p:cNvPr id="19535" name="object 83"/>
          <p:cNvSpPr>
            <a:spLocks noChangeArrowheads="1"/>
          </p:cNvSpPr>
          <p:nvPr/>
        </p:nvSpPr>
        <p:spPr bwMode="auto">
          <a:xfrm>
            <a:off x="1558925" y="5997575"/>
            <a:ext cx="479425" cy="479425"/>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36" name="object 84"/>
          <p:cNvSpPr>
            <a:spLocks noChangeArrowheads="1"/>
          </p:cNvSpPr>
          <p:nvPr/>
        </p:nvSpPr>
        <p:spPr bwMode="auto">
          <a:xfrm>
            <a:off x="1546225" y="5983288"/>
            <a:ext cx="506413" cy="500062"/>
          </a:xfrm>
          <a:custGeom>
            <a:avLst/>
            <a:gdLst>
              <a:gd name="T0" fmla="*/ 0 w 506730"/>
              <a:gd name="T1" fmla="*/ 0 h 500379"/>
              <a:gd name="T2" fmla="*/ 506730 w 506730"/>
              <a:gd name="T3" fmla="*/ 500379 h 500379"/>
            </a:gdLst>
            <a:ahLst/>
            <a:cxnLst/>
            <a:rect l="T0" t="T1" r="T2" b="T3"/>
            <a:pathLst>
              <a:path w="506730" h="500379">
                <a:moveTo>
                  <a:pt x="466151" y="0"/>
                </a:moveTo>
                <a:lnTo>
                  <a:pt x="0" y="40788"/>
                </a:lnTo>
                <a:lnTo>
                  <a:pt x="40155" y="499833"/>
                </a:lnTo>
                <a:lnTo>
                  <a:pt x="269504" y="479767"/>
                </a:lnTo>
                <a:lnTo>
                  <a:pt x="63574" y="479767"/>
                </a:lnTo>
                <a:lnTo>
                  <a:pt x="27252" y="64642"/>
                </a:lnTo>
                <a:lnTo>
                  <a:pt x="442389" y="28320"/>
                </a:lnTo>
                <a:lnTo>
                  <a:pt x="468629" y="28320"/>
                </a:lnTo>
                <a:lnTo>
                  <a:pt x="466151" y="0"/>
                </a:lnTo>
                <a:close/>
              </a:path>
              <a:path w="506730" h="500379">
                <a:moveTo>
                  <a:pt x="478715" y="443453"/>
                </a:moveTo>
                <a:lnTo>
                  <a:pt x="63574" y="479767"/>
                </a:lnTo>
                <a:lnTo>
                  <a:pt x="269504" y="479767"/>
                </a:lnTo>
                <a:lnTo>
                  <a:pt x="506316" y="459048"/>
                </a:lnTo>
                <a:lnTo>
                  <a:pt x="506090" y="456476"/>
                </a:lnTo>
                <a:lnTo>
                  <a:pt x="479854" y="456476"/>
                </a:lnTo>
                <a:lnTo>
                  <a:pt x="478715" y="443453"/>
                </a:lnTo>
                <a:close/>
              </a:path>
              <a:path w="506730" h="500379">
                <a:moveTo>
                  <a:pt x="491729" y="442315"/>
                </a:moveTo>
                <a:lnTo>
                  <a:pt x="478715" y="443453"/>
                </a:lnTo>
                <a:lnTo>
                  <a:pt x="479854" y="456476"/>
                </a:lnTo>
                <a:lnTo>
                  <a:pt x="492872" y="455333"/>
                </a:lnTo>
                <a:lnTo>
                  <a:pt x="491729" y="442315"/>
                </a:lnTo>
                <a:close/>
              </a:path>
              <a:path w="506730" h="500379">
                <a:moveTo>
                  <a:pt x="505889" y="454190"/>
                </a:moveTo>
                <a:lnTo>
                  <a:pt x="479854" y="456476"/>
                </a:lnTo>
                <a:lnTo>
                  <a:pt x="506090" y="456476"/>
                </a:lnTo>
                <a:lnTo>
                  <a:pt x="505889" y="454190"/>
                </a:lnTo>
                <a:close/>
              </a:path>
              <a:path w="506730" h="500379">
                <a:moveTo>
                  <a:pt x="504850" y="442315"/>
                </a:moveTo>
                <a:lnTo>
                  <a:pt x="491729" y="442315"/>
                </a:lnTo>
                <a:lnTo>
                  <a:pt x="492872" y="455333"/>
                </a:lnTo>
                <a:lnTo>
                  <a:pt x="505889" y="454190"/>
                </a:lnTo>
                <a:lnTo>
                  <a:pt x="504850" y="442315"/>
                </a:lnTo>
                <a:close/>
              </a:path>
              <a:path w="506730" h="500379">
                <a:moveTo>
                  <a:pt x="468629" y="28320"/>
                </a:moveTo>
                <a:lnTo>
                  <a:pt x="442389" y="28320"/>
                </a:lnTo>
                <a:lnTo>
                  <a:pt x="478715" y="443453"/>
                </a:lnTo>
                <a:lnTo>
                  <a:pt x="491729" y="442315"/>
                </a:lnTo>
                <a:lnTo>
                  <a:pt x="504850" y="442315"/>
                </a:lnTo>
                <a:lnTo>
                  <a:pt x="468629" y="28320"/>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19537" name="object 85"/>
          <p:cNvSpPr>
            <a:spLocks noChangeArrowheads="1"/>
          </p:cNvSpPr>
          <p:nvPr/>
        </p:nvSpPr>
        <p:spPr bwMode="auto">
          <a:xfrm>
            <a:off x="1595438" y="6061075"/>
            <a:ext cx="209550" cy="369888"/>
          </a:xfrm>
          <a:custGeom>
            <a:avLst/>
            <a:gdLst>
              <a:gd name="T0" fmla="*/ 0 w 208280"/>
              <a:gd name="T1" fmla="*/ 0 h 370204"/>
              <a:gd name="T2" fmla="*/ 208280 w 208280"/>
              <a:gd name="T3" fmla="*/ 370204 h 370204"/>
            </a:gdLst>
            <a:ahLst/>
            <a:cxnLst/>
            <a:rect l="T0" t="T1" r="T2" b="T3"/>
            <a:pathLst>
              <a:path w="208280" h="370204">
                <a:moveTo>
                  <a:pt x="176872" y="0"/>
                </a:moveTo>
                <a:lnTo>
                  <a:pt x="0" y="15468"/>
                </a:lnTo>
                <a:lnTo>
                  <a:pt x="31013" y="369912"/>
                </a:lnTo>
                <a:lnTo>
                  <a:pt x="207873" y="354444"/>
                </a:lnTo>
                <a:lnTo>
                  <a:pt x="176872"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19538" name="object 86"/>
          <p:cNvSpPr>
            <a:spLocks noChangeArrowheads="1"/>
          </p:cNvSpPr>
          <p:nvPr/>
        </p:nvSpPr>
        <p:spPr bwMode="auto">
          <a:xfrm>
            <a:off x="1793875" y="6043613"/>
            <a:ext cx="207963" cy="369887"/>
          </a:xfrm>
          <a:custGeom>
            <a:avLst/>
            <a:gdLst>
              <a:gd name="T0" fmla="*/ 0 w 208280"/>
              <a:gd name="T1" fmla="*/ 0 h 370204"/>
              <a:gd name="T2" fmla="*/ 208280 w 208280"/>
              <a:gd name="T3" fmla="*/ 370204 h 370204"/>
            </a:gdLst>
            <a:ahLst/>
            <a:cxnLst/>
            <a:rect l="T0" t="T1" r="T2" b="T3"/>
            <a:pathLst>
              <a:path w="208280" h="370204">
                <a:moveTo>
                  <a:pt x="176860" y="0"/>
                </a:moveTo>
                <a:lnTo>
                  <a:pt x="0" y="15468"/>
                </a:lnTo>
                <a:lnTo>
                  <a:pt x="31000" y="369912"/>
                </a:lnTo>
                <a:lnTo>
                  <a:pt x="207873" y="354444"/>
                </a:lnTo>
                <a:lnTo>
                  <a:pt x="176860"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19539" name="object 87"/>
          <p:cNvSpPr>
            <a:spLocks noChangeArrowheads="1"/>
          </p:cNvSpPr>
          <p:nvPr/>
        </p:nvSpPr>
        <p:spPr bwMode="auto">
          <a:xfrm>
            <a:off x="1838325" y="6105525"/>
            <a:ext cx="125413" cy="258763"/>
          </a:xfrm>
          <a:custGeom>
            <a:avLst/>
            <a:gdLst>
              <a:gd name="T0" fmla="*/ 0 w 125094"/>
              <a:gd name="T1" fmla="*/ 0 h 258445"/>
              <a:gd name="T2" fmla="*/ 125094 w 125094"/>
              <a:gd name="T3" fmla="*/ 258445 h 258445"/>
            </a:gdLst>
            <a:ahLst/>
            <a:cxnLst/>
            <a:rect l="T0" t="T1" r="T2" b="T3"/>
            <a:pathLst>
              <a:path w="125094" h="258445">
                <a:moveTo>
                  <a:pt x="49955" y="0"/>
                </a:moveTo>
                <a:lnTo>
                  <a:pt x="23134" y="45361"/>
                </a:lnTo>
                <a:lnTo>
                  <a:pt x="4439" y="86314"/>
                </a:lnTo>
                <a:lnTo>
                  <a:pt x="0" y="124712"/>
                </a:lnTo>
                <a:lnTo>
                  <a:pt x="446" y="136440"/>
                </a:lnTo>
                <a:lnTo>
                  <a:pt x="5921" y="190858"/>
                </a:lnTo>
                <a:lnTo>
                  <a:pt x="16862" y="227757"/>
                </a:lnTo>
                <a:lnTo>
                  <a:pt x="49776" y="256663"/>
                </a:lnTo>
                <a:lnTo>
                  <a:pt x="59051" y="257856"/>
                </a:lnTo>
                <a:lnTo>
                  <a:pt x="68314" y="257774"/>
                </a:lnTo>
                <a:lnTo>
                  <a:pt x="104247" y="244784"/>
                </a:lnTo>
                <a:lnTo>
                  <a:pt x="122297" y="210736"/>
                </a:lnTo>
                <a:lnTo>
                  <a:pt x="124587" y="192309"/>
                </a:lnTo>
                <a:lnTo>
                  <a:pt x="124378" y="169578"/>
                </a:lnTo>
                <a:lnTo>
                  <a:pt x="113667" y="121439"/>
                </a:lnTo>
                <a:lnTo>
                  <a:pt x="94139" y="74615"/>
                </a:lnTo>
                <a:lnTo>
                  <a:pt x="72541" y="34925"/>
                </a:lnTo>
                <a:lnTo>
                  <a:pt x="49955"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0" name="object 88"/>
          <p:cNvSpPr>
            <a:spLocks noChangeArrowheads="1"/>
          </p:cNvSpPr>
          <p:nvPr/>
        </p:nvSpPr>
        <p:spPr bwMode="auto">
          <a:xfrm>
            <a:off x="1838325" y="6100763"/>
            <a:ext cx="128588" cy="265112"/>
          </a:xfrm>
          <a:custGeom>
            <a:avLst/>
            <a:gdLst>
              <a:gd name="T0" fmla="*/ 0 w 128269"/>
              <a:gd name="T1" fmla="*/ 0 h 266064"/>
              <a:gd name="T2" fmla="*/ 128269 w 128269"/>
              <a:gd name="T3" fmla="*/ 266064 h 266064"/>
            </a:gdLst>
            <a:ahLst/>
            <a:cxnLst/>
            <a:rect l="T0" t="T1" r="T2" b="T3"/>
            <a:pathLst>
              <a:path w="128269" h="266064">
                <a:moveTo>
                  <a:pt x="47575" y="3695"/>
                </a:moveTo>
                <a:lnTo>
                  <a:pt x="28057" y="42935"/>
                </a:lnTo>
                <a:lnTo>
                  <a:pt x="14240" y="82035"/>
                </a:lnTo>
                <a:lnTo>
                  <a:pt x="4643" y="119191"/>
                </a:lnTo>
                <a:lnTo>
                  <a:pt x="0" y="166758"/>
                </a:lnTo>
                <a:lnTo>
                  <a:pt x="521" y="178447"/>
                </a:lnTo>
                <a:lnTo>
                  <a:pt x="7274" y="218600"/>
                </a:lnTo>
                <a:lnTo>
                  <a:pt x="25560" y="252476"/>
                </a:lnTo>
                <a:lnTo>
                  <a:pt x="60945" y="265882"/>
                </a:lnTo>
                <a:lnTo>
                  <a:pt x="72040" y="265543"/>
                </a:lnTo>
                <a:lnTo>
                  <a:pt x="78766" y="264960"/>
                </a:lnTo>
                <a:lnTo>
                  <a:pt x="85624" y="263829"/>
                </a:lnTo>
                <a:lnTo>
                  <a:pt x="92444" y="261073"/>
                </a:lnTo>
                <a:lnTo>
                  <a:pt x="93332" y="260591"/>
                </a:lnTo>
                <a:lnTo>
                  <a:pt x="58078" y="260591"/>
                </a:lnTo>
                <a:lnTo>
                  <a:pt x="51207" y="259359"/>
                </a:lnTo>
                <a:lnTo>
                  <a:pt x="17200" y="227487"/>
                </a:lnTo>
                <a:lnTo>
                  <a:pt x="7466" y="190189"/>
                </a:lnTo>
                <a:lnTo>
                  <a:pt x="6407" y="160860"/>
                </a:lnTo>
                <a:lnTo>
                  <a:pt x="7027" y="147087"/>
                </a:lnTo>
                <a:lnTo>
                  <a:pt x="12535" y="108682"/>
                </a:lnTo>
                <a:lnTo>
                  <a:pt x="25397" y="64962"/>
                </a:lnTo>
                <a:lnTo>
                  <a:pt x="41191" y="27953"/>
                </a:lnTo>
                <a:lnTo>
                  <a:pt x="50269" y="10495"/>
                </a:lnTo>
                <a:lnTo>
                  <a:pt x="47702" y="6845"/>
                </a:lnTo>
                <a:lnTo>
                  <a:pt x="50014" y="5168"/>
                </a:lnTo>
                <a:lnTo>
                  <a:pt x="47575" y="3695"/>
                </a:lnTo>
                <a:close/>
              </a:path>
              <a:path w="128269" h="266064">
                <a:moveTo>
                  <a:pt x="49798" y="0"/>
                </a:moveTo>
                <a:lnTo>
                  <a:pt x="47575" y="3695"/>
                </a:lnTo>
                <a:lnTo>
                  <a:pt x="52225" y="6497"/>
                </a:lnTo>
                <a:lnTo>
                  <a:pt x="52340" y="6845"/>
                </a:lnTo>
                <a:lnTo>
                  <a:pt x="50269" y="10495"/>
                </a:lnTo>
                <a:lnTo>
                  <a:pt x="51630" y="12449"/>
                </a:lnTo>
                <a:lnTo>
                  <a:pt x="56880" y="20249"/>
                </a:lnTo>
                <a:lnTo>
                  <a:pt x="80417" y="58864"/>
                </a:lnTo>
                <a:lnTo>
                  <a:pt x="99565" y="97192"/>
                </a:lnTo>
                <a:lnTo>
                  <a:pt x="113613" y="133261"/>
                </a:lnTo>
                <a:lnTo>
                  <a:pt x="121893" y="185146"/>
                </a:lnTo>
                <a:lnTo>
                  <a:pt x="121428" y="201084"/>
                </a:lnTo>
                <a:lnTo>
                  <a:pt x="108736" y="241600"/>
                </a:lnTo>
                <a:lnTo>
                  <a:pt x="65266" y="260413"/>
                </a:lnTo>
                <a:lnTo>
                  <a:pt x="58078" y="260591"/>
                </a:lnTo>
                <a:lnTo>
                  <a:pt x="93332" y="260591"/>
                </a:lnTo>
                <a:lnTo>
                  <a:pt x="122241" y="222791"/>
                </a:lnTo>
                <a:lnTo>
                  <a:pt x="127660" y="187033"/>
                </a:lnTo>
                <a:lnTo>
                  <a:pt x="127234" y="173768"/>
                </a:lnTo>
                <a:lnTo>
                  <a:pt x="119896" y="135302"/>
                </a:lnTo>
                <a:lnTo>
                  <a:pt x="106581" y="98500"/>
                </a:lnTo>
                <a:lnTo>
                  <a:pt x="79682" y="46352"/>
                </a:lnTo>
                <a:lnTo>
                  <a:pt x="56509" y="9502"/>
                </a:lnTo>
                <a:lnTo>
                  <a:pt x="53064" y="4527"/>
                </a:lnTo>
                <a:lnTo>
                  <a:pt x="49798" y="0"/>
                </a:lnTo>
                <a:close/>
              </a:path>
              <a:path w="128269" h="266064">
                <a:moveTo>
                  <a:pt x="50014" y="5168"/>
                </a:moveTo>
                <a:lnTo>
                  <a:pt x="47702" y="6845"/>
                </a:lnTo>
                <a:lnTo>
                  <a:pt x="48452" y="7886"/>
                </a:lnTo>
                <a:lnTo>
                  <a:pt x="50269" y="10495"/>
                </a:lnTo>
                <a:lnTo>
                  <a:pt x="52465" y="6642"/>
                </a:lnTo>
                <a:lnTo>
                  <a:pt x="50014" y="516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1" name="object 89"/>
          <p:cNvSpPr>
            <a:spLocks noChangeArrowheads="1"/>
          </p:cNvSpPr>
          <p:nvPr/>
        </p:nvSpPr>
        <p:spPr bwMode="auto">
          <a:xfrm>
            <a:off x="1841500" y="6148388"/>
            <a:ext cx="123825" cy="215900"/>
          </a:xfrm>
          <a:custGeom>
            <a:avLst/>
            <a:gdLst>
              <a:gd name="T0" fmla="*/ 0 w 123825"/>
              <a:gd name="T1" fmla="*/ 0 h 215900"/>
              <a:gd name="T2" fmla="*/ 123825 w 123825"/>
              <a:gd name="T3" fmla="*/ 215900 h 215900"/>
            </a:gdLst>
            <a:ahLst/>
            <a:cxnLst/>
            <a:rect l="T0" t="T1" r="T2" b="T3"/>
            <a:pathLst>
              <a:path w="123825" h="215900">
                <a:moveTo>
                  <a:pt x="51629" y="0"/>
                </a:moveTo>
                <a:lnTo>
                  <a:pt x="29246" y="31000"/>
                </a:lnTo>
                <a:lnTo>
                  <a:pt x="8848" y="63694"/>
                </a:lnTo>
                <a:lnTo>
                  <a:pt x="0" y="100276"/>
                </a:lnTo>
                <a:lnTo>
                  <a:pt x="73" y="111148"/>
                </a:lnTo>
                <a:lnTo>
                  <a:pt x="5380" y="162338"/>
                </a:lnTo>
                <a:lnTo>
                  <a:pt x="26161" y="204549"/>
                </a:lnTo>
                <a:lnTo>
                  <a:pt x="55885" y="215374"/>
                </a:lnTo>
                <a:lnTo>
                  <a:pt x="66300" y="215210"/>
                </a:lnTo>
                <a:lnTo>
                  <a:pt x="106010" y="200866"/>
                </a:lnTo>
                <a:lnTo>
                  <a:pt x="123106" y="162867"/>
                </a:lnTo>
                <a:lnTo>
                  <a:pt x="123617" y="142210"/>
                </a:lnTo>
                <a:lnTo>
                  <a:pt x="121195" y="126507"/>
                </a:lnTo>
                <a:lnTo>
                  <a:pt x="103876" y="79283"/>
                </a:lnTo>
                <a:lnTo>
                  <a:pt x="79598" y="37605"/>
                </a:lnTo>
                <a:lnTo>
                  <a:pt x="54431" y="3371"/>
                </a:lnTo>
                <a:lnTo>
                  <a:pt x="5162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9542" name="object 90"/>
          <p:cNvSpPr>
            <a:spLocks noChangeArrowheads="1"/>
          </p:cNvSpPr>
          <p:nvPr/>
        </p:nvSpPr>
        <p:spPr bwMode="auto">
          <a:xfrm>
            <a:off x="1839913" y="6143625"/>
            <a:ext cx="127000" cy="222250"/>
          </a:xfrm>
          <a:custGeom>
            <a:avLst/>
            <a:gdLst>
              <a:gd name="T0" fmla="*/ 0 w 127000"/>
              <a:gd name="T1" fmla="*/ 0 h 222250"/>
              <a:gd name="T2" fmla="*/ 127000 w 127000"/>
              <a:gd name="T3" fmla="*/ 222250 h 222250"/>
            </a:gdLst>
            <a:ahLst/>
            <a:cxnLst/>
            <a:rect l="T0" t="T1" r="T2" b="T3"/>
            <a:pathLst>
              <a:path w="127000" h="222250">
                <a:moveTo>
                  <a:pt x="49913" y="2654"/>
                </a:moveTo>
                <a:lnTo>
                  <a:pt x="25447" y="44400"/>
                </a:lnTo>
                <a:lnTo>
                  <a:pt x="10949" y="79942"/>
                </a:lnTo>
                <a:lnTo>
                  <a:pt x="1752" y="116923"/>
                </a:lnTo>
                <a:lnTo>
                  <a:pt x="0" y="141697"/>
                </a:lnTo>
                <a:lnTo>
                  <a:pt x="1717" y="159350"/>
                </a:lnTo>
                <a:lnTo>
                  <a:pt x="17338" y="204321"/>
                </a:lnTo>
                <a:lnTo>
                  <a:pt x="62166" y="222221"/>
                </a:lnTo>
                <a:lnTo>
                  <a:pt x="76803" y="220638"/>
                </a:lnTo>
                <a:lnTo>
                  <a:pt x="89568" y="217795"/>
                </a:lnTo>
                <a:lnTo>
                  <a:pt x="91578" y="216923"/>
                </a:lnTo>
                <a:lnTo>
                  <a:pt x="59784" y="216923"/>
                </a:lnTo>
                <a:lnTo>
                  <a:pt x="47019" y="215983"/>
                </a:lnTo>
                <a:lnTo>
                  <a:pt x="12123" y="182606"/>
                </a:lnTo>
                <a:lnTo>
                  <a:pt x="5804" y="145128"/>
                </a:lnTo>
                <a:lnTo>
                  <a:pt x="5807" y="141697"/>
                </a:lnTo>
                <a:lnTo>
                  <a:pt x="12774" y="91584"/>
                </a:lnTo>
                <a:lnTo>
                  <a:pt x="31899" y="43418"/>
                </a:lnTo>
                <a:lnTo>
                  <a:pt x="52200" y="8476"/>
                </a:lnTo>
                <a:lnTo>
                  <a:pt x="50777" y="6743"/>
                </a:lnTo>
                <a:lnTo>
                  <a:pt x="50040" y="5892"/>
                </a:lnTo>
                <a:lnTo>
                  <a:pt x="52021" y="4190"/>
                </a:lnTo>
                <a:lnTo>
                  <a:pt x="49913" y="2654"/>
                </a:lnTo>
                <a:close/>
              </a:path>
              <a:path w="127000" h="222250">
                <a:moveTo>
                  <a:pt x="51856" y="0"/>
                </a:moveTo>
                <a:lnTo>
                  <a:pt x="49913" y="2654"/>
                </a:lnTo>
                <a:lnTo>
                  <a:pt x="54076" y="5688"/>
                </a:lnTo>
                <a:lnTo>
                  <a:pt x="54013" y="5892"/>
                </a:lnTo>
                <a:lnTo>
                  <a:pt x="52200" y="8476"/>
                </a:lnTo>
                <a:lnTo>
                  <a:pt x="54532" y="11318"/>
                </a:lnTo>
                <a:lnTo>
                  <a:pt x="60870" y="19360"/>
                </a:lnTo>
                <a:lnTo>
                  <a:pt x="86993" y="57355"/>
                </a:lnTo>
                <a:lnTo>
                  <a:pt x="107317" y="94698"/>
                </a:lnTo>
                <a:lnTo>
                  <a:pt x="120671" y="137237"/>
                </a:lnTo>
                <a:lnTo>
                  <a:pt x="121488" y="152865"/>
                </a:lnTo>
                <a:lnTo>
                  <a:pt x="120991" y="165673"/>
                </a:lnTo>
                <a:lnTo>
                  <a:pt x="106591" y="201620"/>
                </a:lnTo>
                <a:lnTo>
                  <a:pt x="59784" y="216923"/>
                </a:lnTo>
                <a:lnTo>
                  <a:pt x="91578" y="216923"/>
                </a:lnTo>
                <a:lnTo>
                  <a:pt x="123273" y="182021"/>
                </a:lnTo>
                <a:lnTo>
                  <a:pt x="126648" y="159350"/>
                </a:lnTo>
                <a:lnTo>
                  <a:pt x="126549" y="145128"/>
                </a:lnTo>
                <a:lnTo>
                  <a:pt x="117883" y="106839"/>
                </a:lnTo>
                <a:lnTo>
                  <a:pt x="101757" y="71512"/>
                </a:lnTo>
                <a:lnTo>
                  <a:pt x="77738" y="33524"/>
                </a:lnTo>
                <a:lnTo>
                  <a:pt x="55037" y="3716"/>
                </a:lnTo>
                <a:lnTo>
                  <a:pt x="51856" y="0"/>
                </a:lnTo>
                <a:close/>
              </a:path>
              <a:path w="127000" h="222250">
                <a:moveTo>
                  <a:pt x="52021" y="4190"/>
                </a:moveTo>
                <a:lnTo>
                  <a:pt x="50040" y="5892"/>
                </a:lnTo>
                <a:lnTo>
                  <a:pt x="50777" y="6743"/>
                </a:lnTo>
                <a:lnTo>
                  <a:pt x="52200" y="8476"/>
                </a:lnTo>
                <a:lnTo>
                  <a:pt x="54013" y="5892"/>
                </a:lnTo>
                <a:lnTo>
                  <a:pt x="54076" y="5688"/>
                </a:lnTo>
                <a:lnTo>
                  <a:pt x="52021" y="419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3" name="object 91"/>
          <p:cNvSpPr>
            <a:spLocks noChangeArrowheads="1"/>
          </p:cNvSpPr>
          <p:nvPr/>
        </p:nvSpPr>
        <p:spPr bwMode="auto">
          <a:xfrm>
            <a:off x="1890713" y="6283325"/>
            <a:ext cx="36512" cy="80963"/>
          </a:xfrm>
          <a:custGeom>
            <a:avLst/>
            <a:gdLst>
              <a:gd name="T0" fmla="*/ 0 w 35560"/>
              <a:gd name="T1" fmla="*/ 0 h 80010"/>
              <a:gd name="T2" fmla="*/ 35560 w 35560"/>
              <a:gd name="T3" fmla="*/ 80010 h 80010"/>
            </a:gdLst>
            <a:ahLst/>
            <a:cxnLst/>
            <a:rect l="T0" t="T1" r="T2" b="T3"/>
            <a:pathLst>
              <a:path w="35560" h="80010">
                <a:moveTo>
                  <a:pt x="11711" y="0"/>
                </a:moveTo>
                <a:lnTo>
                  <a:pt x="9680" y="4910"/>
                </a:lnTo>
                <a:lnTo>
                  <a:pt x="6157" y="15074"/>
                </a:lnTo>
                <a:lnTo>
                  <a:pt x="2482" y="29213"/>
                </a:lnTo>
                <a:lnTo>
                  <a:pt x="0" y="46046"/>
                </a:lnTo>
                <a:lnTo>
                  <a:pt x="51" y="64293"/>
                </a:lnTo>
                <a:lnTo>
                  <a:pt x="4442" y="74037"/>
                </a:lnTo>
                <a:lnTo>
                  <a:pt x="16451" y="79522"/>
                </a:lnTo>
                <a:lnTo>
                  <a:pt x="17406" y="79426"/>
                </a:lnTo>
                <a:lnTo>
                  <a:pt x="28443" y="75356"/>
                </a:lnTo>
                <a:lnTo>
                  <a:pt x="33898" y="66448"/>
                </a:lnTo>
                <a:lnTo>
                  <a:pt x="34959" y="52819"/>
                </a:lnTo>
                <a:lnTo>
                  <a:pt x="32816" y="34586"/>
                </a:lnTo>
                <a:lnTo>
                  <a:pt x="29816" y="26335"/>
                </a:lnTo>
                <a:lnTo>
                  <a:pt x="23514" y="16240"/>
                </a:lnTo>
                <a:lnTo>
                  <a:pt x="1171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4" name="object 92"/>
          <p:cNvSpPr>
            <a:spLocks noChangeArrowheads="1"/>
          </p:cNvSpPr>
          <p:nvPr/>
        </p:nvSpPr>
        <p:spPr bwMode="auto">
          <a:xfrm>
            <a:off x="1887538" y="6278563"/>
            <a:ext cx="42862" cy="87312"/>
          </a:xfrm>
          <a:custGeom>
            <a:avLst/>
            <a:gdLst>
              <a:gd name="T0" fmla="*/ 0 w 43180"/>
              <a:gd name="T1" fmla="*/ 0 h 88264"/>
              <a:gd name="T2" fmla="*/ 43180 w 43180"/>
              <a:gd name="T3" fmla="*/ 88264 h 88264"/>
            </a:gdLst>
            <a:ahLst/>
            <a:cxnLst/>
            <a:rect l="T0" t="T1" r="T2" b="T3"/>
            <a:pathLst>
              <a:path w="43180" h="88264">
                <a:moveTo>
                  <a:pt x="15327" y="0"/>
                </a:moveTo>
                <a:lnTo>
                  <a:pt x="9587" y="12344"/>
                </a:lnTo>
                <a:lnTo>
                  <a:pt x="6018" y="22821"/>
                </a:lnTo>
                <a:lnTo>
                  <a:pt x="2333" y="35155"/>
                </a:lnTo>
                <a:lnTo>
                  <a:pt x="0" y="47875"/>
                </a:lnTo>
                <a:lnTo>
                  <a:pt x="2344" y="65857"/>
                </a:lnTo>
                <a:lnTo>
                  <a:pt x="6586" y="76486"/>
                </a:lnTo>
                <a:lnTo>
                  <a:pt x="14946" y="86055"/>
                </a:lnTo>
                <a:lnTo>
                  <a:pt x="20115" y="87947"/>
                </a:lnTo>
                <a:lnTo>
                  <a:pt x="20712" y="87896"/>
                </a:lnTo>
                <a:lnTo>
                  <a:pt x="20229" y="82435"/>
                </a:lnTo>
                <a:lnTo>
                  <a:pt x="20880" y="82378"/>
                </a:lnTo>
                <a:lnTo>
                  <a:pt x="17626" y="81089"/>
                </a:lnTo>
                <a:lnTo>
                  <a:pt x="10209" y="73113"/>
                </a:lnTo>
                <a:lnTo>
                  <a:pt x="6285" y="66598"/>
                </a:lnTo>
                <a:lnTo>
                  <a:pt x="5332" y="55829"/>
                </a:lnTo>
                <a:lnTo>
                  <a:pt x="6031" y="44213"/>
                </a:lnTo>
                <a:lnTo>
                  <a:pt x="9096" y="31216"/>
                </a:lnTo>
                <a:lnTo>
                  <a:pt x="12940" y="19494"/>
                </a:lnTo>
                <a:lnTo>
                  <a:pt x="14730" y="14973"/>
                </a:lnTo>
                <a:lnTo>
                  <a:pt x="16408" y="10947"/>
                </a:lnTo>
                <a:lnTo>
                  <a:pt x="13638" y="6997"/>
                </a:lnTo>
                <a:lnTo>
                  <a:pt x="15848" y="5384"/>
                </a:lnTo>
                <a:lnTo>
                  <a:pt x="19157" y="5384"/>
                </a:lnTo>
                <a:lnTo>
                  <a:pt x="18118" y="3835"/>
                </a:lnTo>
                <a:lnTo>
                  <a:pt x="15327" y="0"/>
                </a:lnTo>
                <a:close/>
              </a:path>
              <a:path w="43180" h="88264">
                <a:moveTo>
                  <a:pt x="19157" y="5384"/>
                </a:moveTo>
                <a:lnTo>
                  <a:pt x="15848" y="5384"/>
                </a:lnTo>
                <a:lnTo>
                  <a:pt x="18337" y="6540"/>
                </a:lnTo>
                <a:lnTo>
                  <a:pt x="16762" y="10096"/>
                </a:lnTo>
                <a:lnTo>
                  <a:pt x="16408" y="10947"/>
                </a:lnTo>
                <a:lnTo>
                  <a:pt x="21233" y="18008"/>
                </a:lnTo>
                <a:lnTo>
                  <a:pt x="25987" y="26512"/>
                </a:lnTo>
                <a:lnTo>
                  <a:pt x="37300" y="65857"/>
                </a:lnTo>
                <a:lnTo>
                  <a:pt x="36879" y="70650"/>
                </a:lnTo>
                <a:lnTo>
                  <a:pt x="20880" y="82378"/>
                </a:lnTo>
                <a:lnTo>
                  <a:pt x="21410" y="82588"/>
                </a:lnTo>
                <a:lnTo>
                  <a:pt x="20471" y="85166"/>
                </a:lnTo>
                <a:lnTo>
                  <a:pt x="20712" y="87896"/>
                </a:lnTo>
                <a:lnTo>
                  <a:pt x="25322" y="87490"/>
                </a:lnTo>
                <a:lnTo>
                  <a:pt x="42734" y="62712"/>
                </a:lnTo>
                <a:lnTo>
                  <a:pt x="42048" y="54800"/>
                </a:lnTo>
                <a:lnTo>
                  <a:pt x="22161" y="9863"/>
                </a:lnTo>
                <a:lnTo>
                  <a:pt x="19157" y="5384"/>
                </a:lnTo>
                <a:close/>
              </a:path>
              <a:path w="43180" h="88264">
                <a:moveTo>
                  <a:pt x="20880" y="82378"/>
                </a:moveTo>
                <a:lnTo>
                  <a:pt x="20229" y="82435"/>
                </a:lnTo>
                <a:lnTo>
                  <a:pt x="20471" y="85166"/>
                </a:lnTo>
                <a:lnTo>
                  <a:pt x="21284" y="82905"/>
                </a:lnTo>
                <a:lnTo>
                  <a:pt x="21410" y="82588"/>
                </a:lnTo>
                <a:lnTo>
                  <a:pt x="20880" y="82378"/>
                </a:lnTo>
                <a:close/>
              </a:path>
              <a:path w="43180" h="88264">
                <a:moveTo>
                  <a:pt x="15848" y="5384"/>
                </a:moveTo>
                <a:lnTo>
                  <a:pt x="13638" y="6997"/>
                </a:lnTo>
                <a:lnTo>
                  <a:pt x="16408" y="10947"/>
                </a:lnTo>
                <a:lnTo>
                  <a:pt x="16865" y="9863"/>
                </a:lnTo>
                <a:lnTo>
                  <a:pt x="18337" y="6540"/>
                </a:lnTo>
                <a:lnTo>
                  <a:pt x="15848" y="5384"/>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5" name="object 93"/>
          <p:cNvSpPr>
            <a:spLocks noChangeArrowheads="1"/>
          </p:cNvSpPr>
          <p:nvPr/>
        </p:nvSpPr>
        <p:spPr bwMode="auto">
          <a:xfrm>
            <a:off x="1792288" y="6059488"/>
            <a:ext cx="209550" cy="339725"/>
          </a:xfrm>
          <a:custGeom>
            <a:avLst/>
            <a:gdLst>
              <a:gd name="T0" fmla="*/ 0 w 209550"/>
              <a:gd name="T1" fmla="*/ 0 h 340360"/>
              <a:gd name="T2" fmla="*/ 209550 w 209550"/>
              <a:gd name="T3" fmla="*/ 340360 h 340360"/>
            </a:gdLst>
            <a:ahLst/>
            <a:cxnLst/>
            <a:rect l="T0" t="T1" r="T2" b="T3"/>
            <a:pathLst>
              <a:path w="209550" h="340360">
                <a:moveTo>
                  <a:pt x="3721" y="0"/>
                </a:moveTo>
                <a:lnTo>
                  <a:pt x="0" y="2260"/>
                </a:lnTo>
                <a:lnTo>
                  <a:pt x="205460" y="339915"/>
                </a:lnTo>
                <a:lnTo>
                  <a:pt x="209181" y="337654"/>
                </a:lnTo>
                <a:lnTo>
                  <a:pt x="372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46" name="object 94"/>
          <p:cNvSpPr>
            <a:spLocks noChangeArrowheads="1"/>
          </p:cNvSpPr>
          <p:nvPr/>
        </p:nvSpPr>
        <p:spPr bwMode="auto">
          <a:xfrm>
            <a:off x="1824038" y="6043613"/>
            <a:ext cx="147637" cy="368300"/>
          </a:xfrm>
          <a:custGeom>
            <a:avLst/>
            <a:gdLst>
              <a:gd name="T0" fmla="*/ 0 w 146685"/>
              <a:gd name="T1" fmla="*/ 0 h 368300"/>
              <a:gd name="T2" fmla="*/ 146685 w 146685"/>
              <a:gd name="T3" fmla="*/ 368300 h 368300"/>
            </a:gdLst>
            <a:ahLst/>
            <a:cxnLst/>
            <a:rect l="T0" t="T1" r="T2" b="T3"/>
            <a:pathLst>
              <a:path w="146685" h="368300">
                <a:moveTo>
                  <a:pt x="142189" y="0"/>
                </a:moveTo>
                <a:lnTo>
                  <a:pt x="0" y="366255"/>
                </a:lnTo>
                <a:lnTo>
                  <a:pt x="4063" y="367830"/>
                </a:lnTo>
                <a:lnTo>
                  <a:pt x="146253" y="1574"/>
                </a:lnTo>
                <a:lnTo>
                  <a:pt x="14218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47" name="object 95"/>
          <p:cNvSpPr>
            <a:spLocks noChangeArrowheads="1"/>
          </p:cNvSpPr>
          <p:nvPr/>
        </p:nvSpPr>
        <p:spPr bwMode="auto">
          <a:xfrm>
            <a:off x="1646238" y="6099175"/>
            <a:ext cx="109537" cy="296863"/>
          </a:xfrm>
          <a:custGeom>
            <a:avLst/>
            <a:gdLst>
              <a:gd name="T0" fmla="*/ 0 w 109219"/>
              <a:gd name="T1" fmla="*/ 0 h 297179"/>
              <a:gd name="T2" fmla="*/ 109219 w 109219"/>
              <a:gd name="T3" fmla="*/ 297179 h 297179"/>
            </a:gdLst>
            <a:ahLst/>
            <a:cxnLst/>
            <a:rect l="T0" t="T1" r="T2" b="T3"/>
            <a:pathLst>
              <a:path w="109219" h="297179">
                <a:moveTo>
                  <a:pt x="47472" y="225450"/>
                </a:moveTo>
                <a:lnTo>
                  <a:pt x="45973" y="225577"/>
                </a:lnTo>
                <a:lnTo>
                  <a:pt x="62598" y="296849"/>
                </a:lnTo>
                <a:lnTo>
                  <a:pt x="92617" y="243268"/>
                </a:lnTo>
                <a:lnTo>
                  <a:pt x="81292" y="243268"/>
                </a:lnTo>
                <a:lnTo>
                  <a:pt x="81405" y="242608"/>
                </a:lnTo>
                <a:lnTo>
                  <a:pt x="59156" y="242608"/>
                </a:lnTo>
                <a:lnTo>
                  <a:pt x="51866" y="231127"/>
                </a:lnTo>
                <a:lnTo>
                  <a:pt x="47472" y="225450"/>
                </a:lnTo>
                <a:close/>
              </a:path>
              <a:path w="109219" h="297179">
                <a:moveTo>
                  <a:pt x="98437" y="231381"/>
                </a:moveTo>
                <a:lnTo>
                  <a:pt x="81292" y="243268"/>
                </a:lnTo>
                <a:lnTo>
                  <a:pt x="92617" y="243268"/>
                </a:lnTo>
                <a:lnTo>
                  <a:pt x="98551" y="232676"/>
                </a:lnTo>
                <a:lnTo>
                  <a:pt x="98437" y="231381"/>
                </a:lnTo>
                <a:close/>
              </a:path>
              <a:path w="109219" h="297179">
                <a:moveTo>
                  <a:pt x="100173" y="132765"/>
                </a:moveTo>
                <a:lnTo>
                  <a:pt x="67729" y="132765"/>
                </a:lnTo>
                <a:lnTo>
                  <a:pt x="61620" y="241096"/>
                </a:lnTo>
                <a:lnTo>
                  <a:pt x="61734" y="242392"/>
                </a:lnTo>
                <a:lnTo>
                  <a:pt x="59156" y="242608"/>
                </a:lnTo>
                <a:lnTo>
                  <a:pt x="81405" y="242608"/>
                </a:lnTo>
                <a:lnTo>
                  <a:pt x="100173" y="132765"/>
                </a:lnTo>
                <a:close/>
              </a:path>
              <a:path w="109219" h="297179">
                <a:moveTo>
                  <a:pt x="71510" y="0"/>
                </a:moveTo>
                <a:lnTo>
                  <a:pt x="57118" y="536"/>
                </a:lnTo>
                <a:lnTo>
                  <a:pt x="35496" y="1816"/>
                </a:lnTo>
                <a:lnTo>
                  <a:pt x="34201" y="1930"/>
                </a:lnTo>
                <a:lnTo>
                  <a:pt x="0" y="175056"/>
                </a:lnTo>
                <a:lnTo>
                  <a:pt x="228" y="177635"/>
                </a:lnTo>
                <a:lnTo>
                  <a:pt x="67366" y="133007"/>
                </a:lnTo>
                <a:lnTo>
                  <a:pt x="35280" y="133007"/>
                </a:lnTo>
                <a:lnTo>
                  <a:pt x="78671" y="202"/>
                </a:lnTo>
                <a:lnTo>
                  <a:pt x="71510" y="0"/>
                </a:lnTo>
                <a:close/>
              </a:path>
              <a:path w="109219" h="297179">
                <a:moveTo>
                  <a:pt x="108775" y="82423"/>
                </a:moveTo>
                <a:lnTo>
                  <a:pt x="35280" y="133007"/>
                </a:lnTo>
                <a:lnTo>
                  <a:pt x="67366" y="133007"/>
                </a:lnTo>
                <a:lnTo>
                  <a:pt x="67729" y="132765"/>
                </a:lnTo>
                <a:lnTo>
                  <a:pt x="100173" y="132765"/>
                </a:lnTo>
                <a:lnTo>
                  <a:pt x="108775" y="8242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9548" name="object 96"/>
          <p:cNvSpPr>
            <a:spLocks noChangeArrowheads="1"/>
          </p:cNvSpPr>
          <p:nvPr/>
        </p:nvSpPr>
        <p:spPr bwMode="auto">
          <a:xfrm>
            <a:off x="1597025" y="6075363"/>
            <a:ext cx="207963" cy="338137"/>
          </a:xfrm>
          <a:custGeom>
            <a:avLst/>
            <a:gdLst>
              <a:gd name="T0" fmla="*/ 0 w 208280"/>
              <a:gd name="T1" fmla="*/ 0 h 337820"/>
              <a:gd name="T2" fmla="*/ 208280 w 208280"/>
              <a:gd name="T3" fmla="*/ 337820 h 337820"/>
            </a:gdLst>
            <a:ahLst/>
            <a:cxnLst/>
            <a:rect l="T0" t="T1" r="T2" b="T3"/>
            <a:pathLst>
              <a:path w="208280" h="337820">
                <a:moveTo>
                  <a:pt x="3721" y="0"/>
                </a:moveTo>
                <a:lnTo>
                  <a:pt x="0" y="2260"/>
                </a:lnTo>
                <a:lnTo>
                  <a:pt x="204101" y="337375"/>
                </a:lnTo>
                <a:lnTo>
                  <a:pt x="207822" y="335102"/>
                </a:lnTo>
                <a:lnTo>
                  <a:pt x="372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49" name="object 97"/>
          <p:cNvSpPr>
            <a:spLocks noChangeArrowheads="1"/>
          </p:cNvSpPr>
          <p:nvPr/>
        </p:nvSpPr>
        <p:spPr bwMode="auto">
          <a:xfrm>
            <a:off x="1628775" y="6061075"/>
            <a:ext cx="142875" cy="368300"/>
          </a:xfrm>
          <a:custGeom>
            <a:avLst/>
            <a:gdLst>
              <a:gd name="T0" fmla="*/ 0 w 143510"/>
              <a:gd name="T1" fmla="*/ 0 h 367664"/>
              <a:gd name="T2" fmla="*/ 143510 w 143510"/>
              <a:gd name="T3" fmla="*/ 367664 h 367664"/>
            </a:gdLst>
            <a:ahLst/>
            <a:cxnLst/>
            <a:rect l="T0" t="T1" r="T2" b="T3"/>
            <a:pathLst>
              <a:path w="143510" h="367664">
                <a:moveTo>
                  <a:pt x="139217" y="0"/>
                </a:moveTo>
                <a:lnTo>
                  <a:pt x="0" y="365988"/>
                </a:lnTo>
                <a:lnTo>
                  <a:pt x="4076" y="367537"/>
                </a:lnTo>
                <a:lnTo>
                  <a:pt x="143294" y="1549"/>
                </a:lnTo>
                <a:lnTo>
                  <a:pt x="13921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50" name="object 98"/>
          <p:cNvSpPr>
            <a:spLocks noChangeArrowheads="1"/>
          </p:cNvSpPr>
          <p:nvPr/>
        </p:nvSpPr>
        <p:spPr bwMode="auto">
          <a:xfrm>
            <a:off x="2159000" y="5938838"/>
            <a:ext cx="479425" cy="479425"/>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1" name="object 99"/>
          <p:cNvSpPr>
            <a:spLocks noChangeArrowheads="1"/>
          </p:cNvSpPr>
          <p:nvPr/>
        </p:nvSpPr>
        <p:spPr bwMode="auto">
          <a:xfrm>
            <a:off x="2144713" y="5924550"/>
            <a:ext cx="508000" cy="504825"/>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2" name="object 100"/>
          <p:cNvSpPr>
            <a:spLocks noChangeArrowheads="1"/>
          </p:cNvSpPr>
          <p:nvPr/>
        </p:nvSpPr>
        <p:spPr bwMode="auto">
          <a:xfrm>
            <a:off x="2270125" y="6135688"/>
            <a:ext cx="261938" cy="153987"/>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3" name="object 101"/>
          <p:cNvSpPr>
            <a:spLocks noChangeArrowheads="1"/>
          </p:cNvSpPr>
          <p:nvPr/>
        </p:nvSpPr>
        <p:spPr bwMode="auto">
          <a:xfrm>
            <a:off x="2254250" y="5992813"/>
            <a:ext cx="301625" cy="334962"/>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02" name="object 102"/>
          <p:cNvSpPr txBox="1"/>
          <p:nvPr/>
        </p:nvSpPr>
        <p:spPr>
          <a:xfrm rot="21300000">
            <a:off x="2325688" y="6178550"/>
            <a:ext cx="71437" cy="38100"/>
          </a:xfrm>
          <a:prstGeom prst="rect">
            <a:avLst/>
          </a:prstGeom>
        </p:spPr>
        <p:txBody>
          <a:bodyPr lIns="0" tIns="0" rIns="0" bIns="0">
            <a:spAutoFit/>
          </a:bodyPr>
          <a:lstStyle/>
          <a:p>
            <a:pPr fontAlgn="auto">
              <a:spcBef>
                <a:spcPts val="0"/>
              </a:spcBef>
              <a:spcAft>
                <a:spcPts val="0"/>
              </a:spcAft>
              <a:defRPr/>
            </a:pPr>
            <a:r>
              <a:rPr sz="300" spc="-10" dirty="0">
                <a:solidFill>
                  <a:srgbClr val="91D4F2"/>
                </a:solidFill>
                <a:latin typeface="OCR A Std"/>
                <a:cs typeface="OCR A Std"/>
              </a:rPr>
              <a:t>FM</a:t>
            </a:r>
            <a:endParaRPr sz="300">
              <a:latin typeface="OCR A Std"/>
              <a:cs typeface="OCR A Std"/>
            </a:endParaRPr>
          </a:p>
        </p:txBody>
      </p:sp>
      <p:sp>
        <p:nvSpPr>
          <p:cNvPr id="19555" name="object 103"/>
          <p:cNvSpPr>
            <a:spLocks noChangeArrowheads="1"/>
          </p:cNvSpPr>
          <p:nvPr/>
        </p:nvSpPr>
        <p:spPr bwMode="auto">
          <a:xfrm>
            <a:off x="2757488" y="5888038"/>
            <a:ext cx="481012" cy="479425"/>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6" name="object 104"/>
          <p:cNvSpPr>
            <a:spLocks noChangeArrowheads="1"/>
          </p:cNvSpPr>
          <p:nvPr/>
        </p:nvSpPr>
        <p:spPr bwMode="auto">
          <a:xfrm>
            <a:off x="2865438" y="5995988"/>
            <a:ext cx="239712" cy="90487"/>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7" name="object 105"/>
          <p:cNvSpPr>
            <a:spLocks noChangeArrowheads="1"/>
          </p:cNvSpPr>
          <p:nvPr/>
        </p:nvSpPr>
        <p:spPr bwMode="auto">
          <a:xfrm>
            <a:off x="2743200" y="5873750"/>
            <a:ext cx="508000" cy="503238"/>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8" name="object 106"/>
          <p:cNvSpPr>
            <a:spLocks noChangeArrowheads="1"/>
          </p:cNvSpPr>
          <p:nvPr/>
        </p:nvSpPr>
        <p:spPr bwMode="auto">
          <a:xfrm>
            <a:off x="960438" y="6040438"/>
            <a:ext cx="479425" cy="479425"/>
          </a:xfrm>
          <a:prstGeom prst="rect">
            <a:avLst/>
          </a:prstGeom>
          <a:blipFill dpi="0" rotWithShape="1">
            <a:blip r:embed="rId3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9559" name="object 107"/>
          <p:cNvSpPr>
            <a:spLocks noChangeArrowheads="1"/>
          </p:cNvSpPr>
          <p:nvPr/>
        </p:nvSpPr>
        <p:spPr bwMode="auto">
          <a:xfrm>
            <a:off x="1130300" y="6049963"/>
            <a:ext cx="301625" cy="446087"/>
          </a:xfrm>
          <a:custGeom>
            <a:avLst/>
            <a:gdLst>
              <a:gd name="T0" fmla="*/ 0 w 302259"/>
              <a:gd name="T1" fmla="*/ 0 h 445135"/>
              <a:gd name="T2" fmla="*/ 302259 w 302259"/>
              <a:gd name="T3" fmla="*/ 445135 h 445135"/>
            </a:gdLst>
            <a:ahLst/>
            <a:cxnLst/>
            <a:rect l="T0" t="T1" r="T2" b="T3"/>
            <a:pathLst>
              <a:path w="302259" h="445135">
                <a:moveTo>
                  <a:pt x="265049" y="0"/>
                </a:moveTo>
                <a:lnTo>
                  <a:pt x="0" y="23190"/>
                </a:lnTo>
                <a:lnTo>
                  <a:pt x="36906" y="445071"/>
                </a:lnTo>
                <a:lnTo>
                  <a:pt x="301955" y="421881"/>
                </a:lnTo>
                <a:lnTo>
                  <a:pt x="265049"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9560" name="object 108"/>
          <p:cNvSpPr>
            <a:spLocks noChangeArrowheads="1"/>
          </p:cNvSpPr>
          <p:nvPr/>
        </p:nvSpPr>
        <p:spPr bwMode="auto">
          <a:xfrm>
            <a:off x="1127125" y="6048375"/>
            <a:ext cx="307975" cy="449263"/>
          </a:xfrm>
          <a:custGeom>
            <a:avLst/>
            <a:gdLst>
              <a:gd name="T0" fmla="*/ 0 w 307340"/>
              <a:gd name="T1" fmla="*/ 0 h 450214"/>
              <a:gd name="T2" fmla="*/ 307340 w 307340"/>
              <a:gd name="T3" fmla="*/ 450214 h 450214"/>
            </a:gdLst>
            <a:ahLst/>
            <a:cxnLst/>
            <a:rect l="T0" t="T1" r="T2" b="T3"/>
            <a:pathLst>
              <a:path w="307340" h="450214">
                <a:moveTo>
                  <a:pt x="269659" y="0"/>
                </a:moveTo>
                <a:lnTo>
                  <a:pt x="0" y="23583"/>
                </a:lnTo>
                <a:lnTo>
                  <a:pt x="37312" y="450088"/>
                </a:lnTo>
                <a:lnTo>
                  <a:pt x="94640" y="445071"/>
                </a:lnTo>
                <a:lnTo>
                  <a:pt x="41529" y="445071"/>
                </a:lnTo>
                <a:lnTo>
                  <a:pt x="5016" y="27800"/>
                </a:lnTo>
                <a:lnTo>
                  <a:pt x="265455" y="5016"/>
                </a:lnTo>
                <a:lnTo>
                  <a:pt x="270097" y="5016"/>
                </a:lnTo>
                <a:lnTo>
                  <a:pt x="269659" y="0"/>
                </a:lnTo>
                <a:close/>
              </a:path>
              <a:path w="307340" h="450214">
                <a:moveTo>
                  <a:pt x="301956" y="422286"/>
                </a:moveTo>
                <a:lnTo>
                  <a:pt x="41529" y="445071"/>
                </a:lnTo>
                <a:lnTo>
                  <a:pt x="94640" y="445071"/>
                </a:lnTo>
                <a:lnTo>
                  <a:pt x="306971" y="426491"/>
                </a:lnTo>
                <a:lnTo>
                  <a:pt x="306804" y="424599"/>
                </a:lnTo>
                <a:lnTo>
                  <a:pt x="302158" y="424599"/>
                </a:lnTo>
                <a:lnTo>
                  <a:pt x="301956" y="422286"/>
                </a:lnTo>
                <a:close/>
              </a:path>
              <a:path w="307340" h="450214">
                <a:moveTo>
                  <a:pt x="304266" y="422084"/>
                </a:moveTo>
                <a:lnTo>
                  <a:pt x="301956" y="422286"/>
                </a:lnTo>
                <a:lnTo>
                  <a:pt x="302158" y="424599"/>
                </a:lnTo>
                <a:lnTo>
                  <a:pt x="304469" y="424395"/>
                </a:lnTo>
                <a:lnTo>
                  <a:pt x="304266" y="422084"/>
                </a:lnTo>
                <a:close/>
              </a:path>
              <a:path w="307340" h="450214">
                <a:moveTo>
                  <a:pt x="306768" y="424192"/>
                </a:moveTo>
                <a:lnTo>
                  <a:pt x="302158" y="424599"/>
                </a:lnTo>
                <a:lnTo>
                  <a:pt x="306804" y="424599"/>
                </a:lnTo>
                <a:lnTo>
                  <a:pt x="306768" y="424192"/>
                </a:lnTo>
                <a:close/>
              </a:path>
              <a:path w="307340" h="450214">
                <a:moveTo>
                  <a:pt x="306584" y="422084"/>
                </a:moveTo>
                <a:lnTo>
                  <a:pt x="304266" y="422084"/>
                </a:lnTo>
                <a:lnTo>
                  <a:pt x="304469" y="424395"/>
                </a:lnTo>
                <a:lnTo>
                  <a:pt x="306768" y="424192"/>
                </a:lnTo>
                <a:lnTo>
                  <a:pt x="306584" y="422084"/>
                </a:lnTo>
                <a:close/>
              </a:path>
              <a:path w="307340" h="450214">
                <a:moveTo>
                  <a:pt x="270097" y="5016"/>
                </a:moveTo>
                <a:lnTo>
                  <a:pt x="265455" y="5016"/>
                </a:lnTo>
                <a:lnTo>
                  <a:pt x="301956" y="422286"/>
                </a:lnTo>
                <a:lnTo>
                  <a:pt x="304266" y="422084"/>
                </a:lnTo>
                <a:lnTo>
                  <a:pt x="306584" y="422084"/>
                </a:lnTo>
                <a:lnTo>
                  <a:pt x="270097" y="5016"/>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1" name="object 109"/>
          <p:cNvSpPr>
            <a:spLocks noChangeArrowheads="1"/>
          </p:cNvSpPr>
          <p:nvPr/>
        </p:nvSpPr>
        <p:spPr bwMode="auto">
          <a:xfrm>
            <a:off x="1206500" y="6224588"/>
            <a:ext cx="225425" cy="266700"/>
          </a:xfrm>
          <a:custGeom>
            <a:avLst/>
            <a:gdLst>
              <a:gd name="T0" fmla="*/ 0 w 224790"/>
              <a:gd name="T1" fmla="*/ 0 h 266700"/>
              <a:gd name="T2" fmla="*/ 224790 w 224790"/>
              <a:gd name="T3" fmla="*/ 266700 h 266700"/>
            </a:gdLst>
            <a:ahLst/>
            <a:cxnLst/>
            <a:rect l="T0" t="T1" r="T2" b="T3"/>
            <a:pathLst>
              <a:path w="224790" h="266700">
                <a:moveTo>
                  <a:pt x="203200" y="0"/>
                </a:moveTo>
                <a:lnTo>
                  <a:pt x="180924" y="1943"/>
                </a:lnTo>
                <a:lnTo>
                  <a:pt x="184734" y="45516"/>
                </a:lnTo>
                <a:lnTo>
                  <a:pt x="143789" y="49098"/>
                </a:lnTo>
                <a:lnTo>
                  <a:pt x="147281" y="89154"/>
                </a:lnTo>
                <a:lnTo>
                  <a:pt x="109131" y="92494"/>
                </a:lnTo>
                <a:lnTo>
                  <a:pt x="112941" y="136055"/>
                </a:lnTo>
                <a:lnTo>
                  <a:pt x="71996" y="139649"/>
                </a:lnTo>
                <a:lnTo>
                  <a:pt x="75298" y="177457"/>
                </a:lnTo>
                <a:lnTo>
                  <a:pt x="37147" y="180784"/>
                </a:lnTo>
                <a:lnTo>
                  <a:pt x="40957" y="224358"/>
                </a:lnTo>
                <a:lnTo>
                  <a:pt x="0" y="227939"/>
                </a:lnTo>
                <a:lnTo>
                  <a:pt x="3340" y="266128"/>
                </a:lnTo>
                <a:lnTo>
                  <a:pt x="224650" y="246773"/>
                </a:lnTo>
                <a:lnTo>
                  <a:pt x="20320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2" name="object 110"/>
          <p:cNvSpPr>
            <a:spLocks noChangeArrowheads="1"/>
          </p:cNvSpPr>
          <p:nvPr/>
        </p:nvSpPr>
        <p:spPr bwMode="auto">
          <a:xfrm>
            <a:off x="1146175" y="6237288"/>
            <a:ext cx="77788" cy="12700"/>
          </a:xfrm>
          <a:custGeom>
            <a:avLst/>
            <a:gdLst>
              <a:gd name="T0" fmla="*/ 0 w 78740"/>
              <a:gd name="T1" fmla="*/ 0 h 11429"/>
              <a:gd name="T2" fmla="*/ 78740 w 78740"/>
              <a:gd name="T3" fmla="*/ 11429 h 11429"/>
            </a:gdLst>
            <a:ahLst/>
            <a:cxnLst/>
            <a:rect l="T0" t="T1" r="T2" b="T3"/>
            <a:pathLst>
              <a:path w="78740" h="11429">
                <a:moveTo>
                  <a:pt x="78117" y="0"/>
                </a:moveTo>
                <a:lnTo>
                  <a:pt x="0" y="6832"/>
                </a:lnTo>
                <a:lnTo>
                  <a:pt x="381" y="11176"/>
                </a:lnTo>
                <a:lnTo>
                  <a:pt x="78498" y="4343"/>
                </a:lnTo>
                <a:lnTo>
                  <a:pt x="7811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3" name="object 111"/>
          <p:cNvSpPr>
            <a:spLocks noChangeArrowheads="1"/>
          </p:cNvSpPr>
          <p:nvPr/>
        </p:nvSpPr>
        <p:spPr bwMode="auto">
          <a:xfrm>
            <a:off x="1336675" y="6221413"/>
            <a:ext cx="74613" cy="11112"/>
          </a:xfrm>
          <a:custGeom>
            <a:avLst/>
            <a:gdLst>
              <a:gd name="T0" fmla="*/ 0 w 74930"/>
              <a:gd name="T1" fmla="*/ 0 h 11429"/>
              <a:gd name="T2" fmla="*/ 74930 w 74930"/>
              <a:gd name="T3" fmla="*/ 11429 h 11429"/>
            </a:gdLst>
            <a:ahLst/>
            <a:cxnLst/>
            <a:rect l="T0" t="T1" r="T2" b="T3"/>
            <a:pathLst>
              <a:path w="74930" h="11429">
                <a:moveTo>
                  <a:pt x="74015" y="0"/>
                </a:moveTo>
                <a:lnTo>
                  <a:pt x="0" y="6477"/>
                </a:lnTo>
                <a:lnTo>
                  <a:pt x="381" y="10820"/>
                </a:lnTo>
                <a:lnTo>
                  <a:pt x="74396" y="4343"/>
                </a:lnTo>
                <a:lnTo>
                  <a:pt x="7401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4" name="object 112"/>
          <p:cNvSpPr>
            <a:spLocks noChangeArrowheads="1"/>
          </p:cNvSpPr>
          <p:nvPr/>
        </p:nvSpPr>
        <p:spPr bwMode="auto">
          <a:xfrm>
            <a:off x="1241425" y="6300788"/>
            <a:ext cx="31750" cy="100012"/>
          </a:xfrm>
          <a:custGeom>
            <a:avLst/>
            <a:gdLst>
              <a:gd name="T0" fmla="*/ 0 w 33019"/>
              <a:gd name="T1" fmla="*/ 0 h 99695"/>
              <a:gd name="T2" fmla="*/ 33019 w 33019"/>
              <a:gd name="T3" fmla="*/ 99695 h 99695"/>
            </a:gdLst>
            <a:ahLst/>
            <a:cxnLst/>
            <a:rect l="T0" t="T1" r="T2" b="T3"/>
            <a:pathLst>
              <a:path w="33019" h="99695">
                <a:moveTo>
                  <a:pt x="10833" y="0"/>
                </a:moveTo>
                <a:lnTo>
                  <a:pt x="0" y="96850"/>
                </a:lnTo>
                <a:lnTo>
                  <a:pt x="21666" y="99275"/>
                </a:lnTo>
                <a:lnTo>
                  <a:pt x="32486" y="2412"/>
                </a:lnTo>
                <a:lnTo>
                  <a:pt x="1083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5" name="object 113"/>
          <p:cNvSpPr>
            <a:spLocks noChangeArrowheads="1"/>
          </p:cNvSpPr>
          <p:nvPr/>
        </p:nvSpPr>
        <p:spPr bwMode="auto">
          <a:xfrm>
            <a:off x="1260475" y="6284913"/>
            <a:ext cx="41275" cy="79375"/>
          </a:xfrm>
          <a:custGeom>
            <a:avLst/>
            <a:gdLst>
              <a:gd name="T0" fmla="*/ 0 w 40640"/>
              <a:gd name="T1" fmla="*/ 0 h 79375"/>
              <a:gd name="T2" fmla="*/ 40640 w 40640"/>
              <a:gd name="T3" fmla="*/ 79375 h 79375"/>
            </a:gdLst>
            <a:ahLst/>
            <a:cxnLst/>
            <a:rect l="T0" t="T1" r="T2" b="T3"/>
            <a:pathLst>
              <a:path w="40640" h="79375">
                <a:moveTo>
                  <a:pt x="0" y="0"/>
                </a:moveTo>
                <a:lnTo>
                  <a:pt x="40195" y="78765"/>
                </a:lnTo>
                <a:lnTo>
                  <a:pt x="36220" y="33337"/>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19566" name="object 114"/>
          <p:cNvSpPr>
            <a:spLocks noChangeArrowheads="1"/>
          </p:cNvSpPr>
          <p:nvPr/>
        </p:nvSpPr>
        <p:spPr bwMode="auto">
          <a:xfrm>
            <a:off x="1252538" y="6276975"/>
            <a:ext cx="58737" cy="87313"/>
          </a:xfrm>
          <a:custGeom>
            <a:avLst/>
            <a:gdLst>
              <a:gd name="T0" fmla="*/ 0 w 58419"/>
              <a:gd name="T1" fmla="*/ 0 h 88264"/>
              <a:gd name="T2" fmla="*/ 58419 w 58419"/>
              <a:gd name="T3" fmla="*/ 88264 h 88264"/>
            </a:gdLst>
            <a:ahLst/>
            <a:cxnLst/>
            <a:rect l="T0" t="T1" r="T2" b="T3"/>
            <a:pathLst>
              <a:path w="58419" h="88264">
                <a:moveTo>
                  <a:pt x="14757" y="0"/>
                </a:moveTo>
                <a:lnTo>
                  <a:pt x="0" y="16027"/>
                </a:lnTo>
                <a:lnTo>
                  <a:pt x="33108" y="46507"/>
                </a:lnTo>
                <a:lnTo>
                  <a:pt x="36715" y="87718"/>
                </a:lnTo>
                <a:lnTo>
                  <a:pt x="58419" y="85826"/>
                </a:lnTo>
                <a:lnTo>
                  <a:pt x="54076" y="36194"/>
                </a:lnTo>
                <a:lnTo>
                  <a:pt x="14757"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7" name="object 115"/>
          <p:cNvSpPr>
            <a:spLocks noChangeArrowheads="1"/>
          </p:cNvSpPr>
          <p:nvPr/>
        </p:nvSpPr>
        <p:spPr bwMode="auto">
          <a:xfrm>
            <a:off x="1243013" y="6207125"/>
            <a:ext cx="34925" cy="96838"/>
          </a:xfrm>
          <a:custGeom>
            <a:avLst/>
            <a:gdLst>
              <a:gd name="T0" fmla="*/ 0 w 34290"/>
              <a:gd name="T1" fmla="*/ 0 h 96520"/>
              <a:gd name="T2" fmla="*/ 34290 w 34290"/>
              <a:gd name="T3" fmla="*/ 96520 h 96520"/>
            </a:gdLst>
            <a:ahLst/>
            <a:cxnLst/>
            <a:rect l="T0" t="T1" r="T2" b="T3"/>
            <a:pathLst>
              <a:path w="34290" h="96520">
                <a:moveTo>
                  <a:pt x="26034" y="0"/>
                </a:moveTo>
                <a:lnTo>
                  <a:pt x="0" y="2273"/>
                </a:lnTo>
                <a:lnTo>
                  <a:pt x="8242" y="96507"/>
                </a:lnTo>
                <a:lnTo>
                  <a:pt x="34277" y="94234"/>
                </a:lnTo>
                <a:lnTo>
                  <a:pt x="2603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8" name="object 116"/>
          <p:cNvSpPr>
            <a:spLocks noChangeArrowheads="1"/>
          </p:cNvSpPr>
          <p:nvPr/>
        </p:nvSpPr>
        <p:spPr bwMode="auto">
          <a:xfrm>
            <a:off x="1236663" y="6169025"/>
            <a:ext cx="34925" cy="34925"/>
          </a:xfrm>
          <a:custGeom>
            <a:avLst/>
            <a:gdLst>
              <a:gd name="T0" fmla="*/ 0 w 36194"/>
              <a:gd name="T1" fmla="*/ 0 h 36195"/>
              <a:gd name="T2" fmla="*/ 36194 w 36194"/>
              <a:gd name="T3" fmla="*/ 36195 h 36195"/>
            </a:gdLst>
            <a:ahLst/>
            <a:cxnLst/>
            <a:rect l="T0" t="T1" r="T2" b="T3"/>
            <a:pathLst>
              <a:path w="36194" h="36195">
                <a:moveTo>
                  <a:pt x="25882" y="0"/>
                </a:moveTo>
                <a:lnTo>
                  <a:pt x="6997" y="1651"/>
                </a:lnTo>
                <a:lnTo>
                  <a:pt x="0" y="9982"/>
                </a:lnTo>
                <a:lnTo>
                  <a:pt x="1663" y="28879"/>
                </a:lnTo>
                <a:lnTo>
                  <a:pt x="9982" y="35864"/>
                </a:lnTo>
                <a:lnTo>
                  <a:pt x="28879" y="34201"/>
                </a:lnTo>
                <a:lnTo>
                  <a:pt x="35864" y="25882"/>
                </a:lnTo>
                <a:lnTo>
                  <a:pt x="34213" y="6985"/>
                </a:lnTo>
                <a:lnTo>
                  <a:pt x="258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69" name="object 117"/>
          <p:cNvSpPr>
            <a:spLocks noChangeArrowheads="1"/>
          </p:cNvSpPr>
          <p:nvPr/>
        </p:nvSpPr>
        <p:spPr bwMode="auto">
          <a:xfrm>
            <a:off x="1263650" y="6254750"/>
            <a:ext cx="26988" cy="22225"/>
          </a:xfrm>
          <a:custGeom>
            <a:avLst/>
            <a:gdLst>
              <a:gd name="T0" fmla="*/ 0 w 26669"/>
              <a:gd name="T1" fmla="*/ 0 h 23495"/>
              <a:gd name="T2" fmla="*/ 26669 w 26669"/>
              <a:gd name="T3" fmla="*/ 23495 h 23495"/>
            </a:gdLst>
            <a:ahLst/>
            <a:cxnLst/>
            <a:rect l="T0" t="T1" r="T2" b="T3"/>
            <a:pathLst>
              <a:path w="26669" h="23495">
                <a:moveTo>
                  <a:pt x="24904" y="0"/>
                </a:moveTo>
                <a:lnTo>
                  <a:pt x="0" y="1473"/>
                </a:lnTo>
                <a:lnTo>
                  <a:pt x="1282" y="23215"/>
                </a:lnTo>
                <a:lnTo>
                  <a:pt x="26187" y="21755"/>
                </a:lnTo>
                <a:lnTo>
                  <a:pt x="2490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70" name="object 118"/>
          <p:cNvSpPr>
            <a:spLocks noChangeArrowheads="1"/>
          </p:cNvSpPr>
          <p:nvPr/>
        </p:nvSpPr>
        <p:spPr bwMode="auto">
          <a:xfrm>
            <a:off x="1235075" y="6240463"/>
            <a:ext cx="30163" cy="30162"/>
          </a:xfrm>
          <a:custGeom>
            <a:avLst/>
            <a:gdLst>
              <a:gd name="T0" fmla="*/ 0 w 30480"/>
              <a:gd name="T1" fmla="*/ 0 h 30479"/>
              <a:gd name="T2" fmla="*/ 30480 w 30480"/>
              <a:gd name="T3" fmla="*/ 30479 h 30479"/>
            </a:gdLst>
            <a:ahLst/>
            <a:cxnLst/>
            <a:rect l="T0" t="T1" r="T2" b="T3"/>
            <a:pathLst>
              <a:path w="30480" h="30479">
                <a:moveTo>
                  <a:pt x="10109" y="0"/>
                </a:moveTo>
                <a:lnTo>
                  <a:pt x="0" y="19303"/>
                </a:lnTo>
                <a:lnTo>
                  <a:pt x="20193" y="29883"/>
                </a:lnTo>
                <a:lnTo>
                  <a:pt x="30302" y="10579"/>
                </a:lnTo>
                <a:lnTo>
                  <a:pt x="1010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19571" name="object 119"/>
          <p:cNvSpPr>
            <a:spLocks noChangeArrowheads="1"/>
          </p:cNvSpPr>
          <p:nvPr/>
        </p:nvSpPr>
        <p:spPr bwMode="auto">
          <a:xfrm>
            <a:off x="946150" y="6027738"/>
            <a:ext cx="508000" cy="504825"/>
          </a:xfrm>
          <a:custGeom>
            <a:avLst/>
            <a:gdLst>
              <a:gd name="T0" fmla="*/ 0 w 508000"/>
              <a:gd name="T1" fmla="*/ 0 h 504825"/>
              <a:gd name="T2" fmla="*/ 508000 w 508000"/>
              <a:gd name="T3" fmla="*/ 504825 h 504825"/>
            </a:gdLst>
            <a:ahLst/>
            <a:cxnLst/>
            <a:rect l="T0" t="T1" r="T2" b="T3"/>
            <a:pathLst>
              <a:path w="508000" h="504825">
                <a:moveTo>
                  <a:pt x="467188" y="0"/>
                </a:moveTo>
                <a:lnTo>
                  <a:pt x="0" y="40876"/>
                </a:lnTo>
                <a:lnTo>
                  <a:pt x="40583" y="504819"/>
                </a:lnTo>
                <a:lnTo>
                  <a:pt x="364240" y="476498"/>
                </a:lnTo>
                <a:lnTo>
                  <a:pt x="64338" y="476498"/>
                </a:lnTo>
                <a:lnTo>
                  <a:pt x="28016" y="61361"/>
                </a:lnTo>
                <a:lnTo>
                  <a:pt x="443141" y="25051"/>
                </a:lnTo>
                <a:lnTo>
                  <a:pt x="469380" y="25051"/>
                </a:lnTo>
                <a:lnTo>
                  <a:pt x="467188" y="0"/>
                </a:lnTo>
                <a:close/>
              </a:path>
              <a:path w="508000" h="504825">
                <a:moveTo>
                  <a:pt x="479466" y="440184"/>
                </a:moveTo>
                <a:lnTo>
                  <a:pt x="64338" y="476498"/>
                </a:lnTo>
                <a:lnTo>
                  <a:pt x="364240" y="476498"/>
                </a:lnTo>
                <a:lnTo>
                  <a:pt x="507784" y="463938"/>
                </a:lnTo>
                <a:lnTo>
                  <a:pt x="506841" y="453206"/>
                </a:lnTo>
                <a:lnTo>
                  <a:pt x="480606" y="453206"/>
                </a:lnTo>
                <a:lnTo>
                  <a:pt x="479466" y="440184"/>
                </a:lnTo>
                <a:close/>
              </a:path>
              <a:path w="508000" h="504825">
                <a:moveTo>
                  <a:pt x="492480" y="439046"/>
                </a:moveTo>
                <a:lnTo>
                  <a:pt x="479466" y="440184"/>
                </a:lnTo>
                <a:lnTo>
                  <a:pt x="480606" y="453206"/>
                </a:lnTo>
                <a:lnTo>
                  <a:pt x="493623" y="452063"/>
                </a:lnTo>
                <a:lnTo>
                  <a:pt x="492480" y="439046"/>
                </a:lnTo>
                <a:close/>
              </a:path>
              <a:path w="508000" h="504825">
                <a:moveTo>
                  <a:pt x="506641" y="450920"/>
                </a:moveTo>
                <a:lnTo>
                  <a:pt x="480606" y="453206"/>
                </a:lnTo>
                <a:lnTo>
                  <a:pt x="506841" y="453206"/>
                </a:lnTo>
                <a:lnTo>
                  <a:pt x="506641" y="450920"/>
                </a:lnTo>
                <a:close/>
              </a:path>
              <a:path w="508000" h="504825">
                <a:moveTo>
                  <a:pt x="505602" y="439046"/>
                </a:moveTo>
                <a:lnTo>
                  <a:pt x="492480" y="439046"/>
                </a:lnTo>
                <a:lnTo>
                  <a:pt x="493623" y="452063"/>
                </a:lnTo>
                <a:lnTo>
                  <a:pt x="506641" y="450920"/>
                </a:lnTo>
                <a:lnTo>
                  <a:pt x="505602" y="439046"/>
                </a:lnTo>
                <a:close/>
              </a:path>
              <a:path w="508000" h="504825">
                <a:moveTo>
                  <a:pt x="469380" y="25051"/>
                </a:moveTo>
                <a:lnTo>
                  <a:pt x="443141" y="25051"/>
                </a:lnTo>
                <a:lnTo>
                  <a:pt x="479466" y="440184"/>
                </a:lnTo>
                <a:lnTo>
                  <a:pt x="492480" y="439046"/>
                </a:lnTo>
                <a:lnTo>
                  <a:pt x="505602" y="439046"/>
                </a:lnTo>
                <a:lnTo>
                  <a:pt x="469380" y="25051"/>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125" name="object 125"/>
          <p:cNvSpPr txBox="1"/>
          <p:nvPr/>
        </p:nvSpPr>
        <p:spPr>
          <a:xfrm>
            <a:off x="10243463" y="454964"/>
            <a:ext cx="246221" cy="2242820"/>
          </a:xfrm>
          <a:prstGeom prst="rect">
            <a:avLst/>
          </a:prstGeom>
        </p:spPr>
        <p:txBody>
          <a:bodyPr vert="vert270" lIns="0" tIns="0" rIns="0" bIns="0">
            <a:spAutoFit/>
          </a:bodyPr>
          <a:lstStyle/>
          <a:p>
            <a:pPr marL="12700" fontAlgn="auto">
              <a:spcBef>
                <a:spcPts val="0"/>
              </a:spcBef>
              <a:spcAft>
                <a:spcPts val="0"/>
              </a:spcAft>
              <a:defRPr/>
            </a:pPr>
            <a:r>
              <a:rPr sz="1600" b="1" dirty="0">
                <a:solidFill>
                  <a:srgbClr val="FFFFFF"/>
                </a:solidFill>
                <a:latin typeface="Trebuchet MS"/>
                <a:cs typeface="Trebuchet MS"/>
              </a:rPr>
              <a:t>Le</a:t>
            </a:r>
            <a:r>
              <a:rPr sz="1600" b="1" spc="-140" dirty="0">
                <a:solidFill>
                  <a:srgbClr val="FFFFFF"/>
                </a:solidFill>
                <a:latin typeface="Trebuchet MS"/>
                <a:cs typeface="Trebuchet MS"/>
              </a:rPr>
              <a:t> </a:t>
            </a:r>
            <a:r>
              <a:rPr sz="1600" b="1" dirty="0">
                <a:solidFill>
                  <a:srgbClr val="FFFFFF"/>
                </a:solidFill>
                <a:latin typeface="Trebuchet MS"/>
                <a:cs typeface="Trebuchet MS"/>
              </a:rPr>
              <a:t>risque</a:t>
            </a:r>
            <a:r>
              <a:rPr sz="1600" b="1" spc="-140" dirty="0">
                <a:solidFill>
                  <a:srgbClr val="FFFFFF"/>
                </a:solidFill>
                <a:latin typeface="Trebuchet MS"/>
                <a:cs typeface="Trebuchet MS"/>
              </a:rPr>
              <a:t> </a:t>
            </a:r>
            <a:r>
              <a:rPr sz="1600" b="1" dirty="0">
                <a:solidFill>
                  <a:srgbClr val="FFFFFF"/>
                </a:solidFill>
                <a:latin typeface="Trebuchet MS"/>
                <a:cs typeface="Trebuchet MS"/>
              </a:rPr>
              <a:t>inodation</a:t>
            </a:r>
            <a:endParaRPr sz="1600">
              <a:latin typeface="Trebuchet MS"/>
              <a:cs typeface="Trebuchet MS"/>
            </a:endParaRPr>
          </a:p>
        </p:txBody>
      </p:sp>
      <p:sp>
        <p:nvSpPr>
          <p:cNvPr id="126" name="object 126"/>
          <p:cNvSpPr txBox="1"/>
          <p:nvPr/>
        </p:nvSpPr>
        <p:spPr>
          <a:xfrm rot="21300000">
            <a:off x="998538" y="5205413"/>
            <a:ext cx="2030412" cy="309562"/>
          </a:xfrm>
          <a:prstGeom prst="rect">
            <a:avLst/>
          </a:prstGeom>
        </p:spPr>
        <p:txBody>
          <a:bodyPr lIns="0" tIns="0" rIns="0" bIns="0">
            <a:spAutoFit/>
          </a:bodyPr>
          <a:lstStyle/>
          <a:p>
            <a:pPr fontAlgn="auto">
              <a:lnSpc>
                <a:spcPts val="2435"/>
              </a:lnSpc>
              <a:spcBef>
                <a:spcPts val="0"/>
              </a:spcBef>
              <a:spcAft>
                <a:spcPts val="0"/>
              </a:spcAft>
              <a:defRPr/>
            </a:pPr>
            <a:r>
              <a:rPr sz="2050" spc="-185" dirty="0">
                <a:solidFill>
                  <a:srgbClr val="E2001A"/>
                </a:solidFill>
                <a:latin typeface="Tahoma"/>
                <a:cs typeface="Tahoma"/>
              </a:rPr>
              <a:t>Rappel</a:t>
            </a:r>
            <a:r>
              <a:rPr sz="2050" spc="-235" dirty="0">
                <a:solidFill>
                  <a:srgbClr val="E2001A"/>
                </a:solidFill>
                <a:latin typeface="Tahoma"/>
                <a:cs typeface="Tahoma"/>
              </a:rPr>
              <a:t> </a:t>
            </a:r>
            <a:r>
              <a:rPr sz="2050" spc="-190" dirty="0">
                <a:solidFill>
                  <a:srgbClr val="E2001A"/>
                </a:solidFill>
                <a:latin typeface="Tahoma"/>
                <a:cs typeface="Tahoma"/>
              </a:rPr>
              <a:t>des</a:t>
            </a:r>
            <a:r>
              <a:rPr sz="2050" spc="-235" dirty="0">
                <a:solidFill>
                  <a:srgbClr val="E2001A"/>
                </a:solidFill>
                <a:latin typeface="Tahoma"/>
                <a:cs typeface="Tahoma"/>
              </a:rPr>
              <a:t> </a:t>
            </a:r>
            <a:r>
              <a:rPr sz="2050" spc="-170" dirty="0">
                <a:solidFill>
                  <a:srgbClr val="E2001A"/>
                </a:solidFill>
                <a:latin typeface="Tahoma"/>
                <a:cs typeface="Tahoma"/>
              </a:rPr>
              <a:t>c</a:t>
            </a:r>
            <a:r>
              <a:rPr sz="2050" spc="-180" dirty="0">
                <a:solidFill>
                  <a:srgbClr val="E2001A"/>
                </a:solidFill>
                <a:latin typeface="Tahoma"/>
                <a:cs typeface="Tahoma"/>
              </a:rPr>
              <a:t>onsignes</a:t>
            </a:r>
            <a:endParaRPr sz="2050">
              <a:latin typeface="Tahoma"/>
              <a:cs typeface="Tahoma"/>
            </a:endParaRPr>
          </a:p>
        </p:txBody>
      </p:sp>
      <p:sp>
        <p:nvSpPr>
          <p:cNvPr id="127" name="object 127"/>
          <p:cNvSpPr txBox="1"/>
          <p:nvPr/>
        </p:nvSpPr>
        <p:spPr>
          <a:xfrm rot="21300000">
            <a:off x="1503363" y="5516563"/>
            <a:ext cx="1076325" cy="309562"/>
          </a:xfrm>
          <a:prstGeom prst="rect">
            <a:avLst/>
          </a:prstGeom>
        </p:spPr>
        <p:txBody>
          <a:bodyPr lIns="0" tIns="0" rIns="0" bIns="0">
            <a:spAutoFit/>
          </a:bodyPr>
          <a:lstStyle/>
          <a:p>
            <a:pPr fontAlgn="auto">
              <a:lnSpc>
                <a:spcPts val="2435"/>
              </a:lnSpc>
              <a:spcBef>
                <a:spcPts val="0"/>
              </a:spcBef>
              <a:spcAft>
                <a:spcPts val="0"/>
              </a:spcAft>
              <a:defRPr/>
            </a:pPr>
            <a:r>
              <a:rPr sz="2050" spc="-235" dirty="0">
                <a:solidFill>
                  <a:srgbClr val="E2001A"/>
                </a:solidFill>
                <a:latin typeface="Tahoma"/>
                <a:cs typeface="Tahoma"/>
              </a:rPr>
              <a:t>de </a:t>
            </a:r>
            <a:r>
              <a:rPr sz="2050" spc="-145" dirty="0">
                <a:solidFill>
                  <a:srgbClr val="E2001A"/>
                </a:solidFill>
                <a:latin typeface="Tahoma"/>
                <a:cs typeface="Tahoma"/>
              </a:rPr>
              <a:t>sécurité</a:t>
            </a:r>
            <a:endParaRPr sz="2050">
              <a:latin typeface="Tahoma"/>
              <a:cs typeface="Tahoma"/>
            </a:endParaRPr>
          </a:p>
        </p:txBody>
      </p:sp>
      <p:sp>
        <p:nvSpPr>
          <p:cNvPr id="19575" name="object 128"/>
          <p:cNvSpPr>
            <a:spLocks noChangeArrowheads="1"/>
          </p:cNvSpPr>
          <p:nvPr/>
        </p:nvSpPr>
        <p:spPr bwMode="auto">
          <a:xfrm>
            <a:off x="134938" y="7456488"/>
            <a:ext cx="411162" cy="123825"/>
          </a:xfrm>
          <a:custGeom>
            <a:avLst/>
            <a:gdLst>
              <a:gd name="T0" fmla="*/ 0 w 410845"/>
              <a:gd name="T1" fmla="*/ 0 h 124459"/>
              <a:gd name="T2" fmla="*/ 410845 w 410845"/>
              <a:gd name="T3" fmla="*/ 124459 h 124459"/>
            </a:gdLst>
            <a:ahLst/>
            <a:cxnLst/>
            <a:rect l="T0" t="T1" r="T2" b="T3"/>
            <a:pathLst>
              <a:path w="410845" h="124459">
                <a:moveTo>
                  <a:pt x="410415" y="0"/>
                </a:moveTo>
                <a:lnTo>
                  <a:pt x="82818" y="27724"/>
                </a:lnTo>
                <a:lnTo>
                  <a:pt x="0" y="124434"/>
                </a:lnTo>
                <a:lnTo>
                  <a:pt x="305033" y="124434"/>
                </a:lnTo>
                <a:lnTo>
                  <a:pt x="410415"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9576" name="object 129"/>
          <p:cNvSpPr>
            <a:spLocks noChangeArrowheads="1"/>
          </p:cNvSpPr>
          <p:nvPr/>
        </p:nvSpPr>
        <p:spPr bwMode="auto">
          <a:xfrm>
            <a:off x="728663" y="7400925"/>
            <a:ext cx="457200" cy="179388"/>
          </a:xfrm>
          <a:custGeom>
            <a:avLst/>
            <a:gdLst>
              <a:gd name="T0" fmla="*/ 0 w 457834"/>
              <a:gd name="T1" fmla="*/ 0 h 179704"/>
              <a:gd name="T2" fmla="*/ 457834 w 457834"/>
              <a:gd name="T3" fmla="*/ 179704 h 179704"/>
            </a:gdLst>
            <a:ahLst/>
            <a:cxnLst/>
            <a:rect l="T0" t="T1" r="T2" b="T3"/>
            <a:pathLst>
              <a:path w="457834" h="179704">
                <a:moveTo>
                  <a:pt x="457563" y="0"/>
                </a:moveTo>
                <a:lnTo>
                  <a:pt x="129966" y="27724"/>
                </a:lnTo>
                <a:lnTo>
                  <a:pt x="0" y="179501"/>
                </a:lnTo>
                <a:lnTo>
                  <a:pt x="305557" y="179501"/>
                </a:lnTo>
                <a:lnTo>
                  <a:pt x="457563"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9577" name="object 130"/>
          <p:cNvSpPr>
            <a:spLocks noChangeArrowheads="1"/>
          </p:cNvSpPr>
          <p:nvPr/>
        </p:nvSpPr>
        <p:spPr bwMode="auto">
          <a:xfrm>
            <a:off x="1322388" y="7343775"/>
            <a:ext cx="506412" cy="238125"/>
          </a:xfrm>
          <a:custGeom>
            <a:avLst/>
            <a:gdLst>
              <a:gd name="T0" fmla="*/ 0 w 507364"/>
              <a:gd name="T1" fmla="*/ 0 h 237490"/>
              <a:gd name="T2" fmla="*/ 507364 w 507364"/>
              <a:gd name="T3" fmla="*/ 237490 h 237490"/>
            </a:gdLst>
            <a:ahLst/>
            <a:cxnLst/>
            <a:rect l="T0" t="T1" r="T2" b="T3"/>
            <a:pathLst>
              <a:path w="507364" h="237490">
                <a:moveTo>
                  <a:pt x="506892" y="0"/>
                </a:moveTo>
                <a:lnTo>
                  <a:pt x="179295" y="27724"/>
                </a:lnTo>
                <a:lnTo>
                  <a:pt x="0" y="237109"/>
                </a:lnTo>
                <a:lnTo>
                  <a:pt x="306104" y="237109"/>
                </a:lnTo>
                <a:lnTo>
                  <a:pt x="506892" y="0"/>
                </a:lnTo>
                <a:close/>
              </a:path>
            </a:pathLst>
          </a:custGeom>
          <a:solidFill>
            <a:srgbClr val="009EE0"/>
          </a:solidFill>
          <a:ln w="9525">
            <a:noFill/>
            <a:miter lim="800000"/>
            <a:headEnd/>
            <a:tailEnd/>
          </a:ln>
        </p:spPr>
        <p:txBody>
          <a:bodyPr lIns="0" tIns="0" rIns="0" bIns="0">
            <a:spAutoFit/>
          </a:bodyPr>
          <a:lstStyle/>
          <a:p>
            <a:endParaRPr lang="fr-FR">
              <a:latin typeface="Calibri" pitchFamily="34" charset="0"/>
            </a:endParaRPr>
          </a:p>
        </p:txBody>
      </p:sp>
      <p:sp>
        <p:nvSpPr>
          <p:cNvPr id="19578" name="object 132"/>
          <p:cNvSpPr>
            <a:spLocks noGrp="1"/>
          </p:cNvSpPr>
          <p:nvPr>
            <p:ph type="ftr" sz="quarter" idx="10"/>
          </p:nvPr>
        </p:nvSpPr>
        <p:spPr bwMode="auto">
          <a:xfrm>
            <a:off x="7732713" y="71437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133" name="object 133"/>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lang="fr-FR" sz="1500" b="1" spc="-1207" baseline="-8333" dirty="0">
                <a:solidFill>
                  <a:srgbClr val="FFFFFF"/>
                </a:solidFill>
                <a:latin typeface="Cambria"/>
                <a:cs typeface="Cambria"/>
              </a:rPr>
              <a:t>5</a:t>
            </a:r>
            <a:endParaRPr sz="1500" baseline="-8333" dirty="0">
              <a:latin typeface="Cambria"/>
              <a:cs typeface="Cambria"/>
            </a:endParaRPr>
          </a:p>
        </p:txBody>
      </p:sp>
      <p:sp>
        <p:nvSpPr>
          <p:cNvPr id="136" name="Rectangle 41"/>
          <p:cNvSpPr>
            <a:spLocks noChangeArrowheads="1"/>
          </p:cNvSpPr>
          <p:nvPr/>
        </p:nvSpPr>
        <p:spPr bwMode="auto">
          <a:xfrm>
            <a:off x="101600" y="1349375"/>
            <a:ext cx="3657600" cy="3600450"/>
          </a:xfrm>
          <a:prstGeom prst="rect">
            <a:avLst/>
          </a:prstGeom>
          <a:noFill/>
          <a:ln w="9525">
            <a:noFill/>
            <a:miter lim="800000"/>
            <a:headEnd/>
            <a:tailEnd/>
          </a:ln>
          <a:effectLst/>
        </p:spPr>
        <p:txBody>
          <a:bodyPr anchor="ctr">
            <a:spAutoFit/>
          </a:bodyPr>
          <a:lstStyle/>
          <a:p>
            <a:pPr indent="106363">
              <a:tabLst>
                <a:tab pos="230188" algn="l"/>
              </a:tabLst>
              <a:defRPr/>
            </a:pPr>
            <a:r>
              <a:rPr lang="en-US" sz="1000" dirty="0">
                <a:latin typeface="Tahoma" pitchFamily="34" charset="0"/>
                <a:ea typeface="Tahoma" pitchFamily="34" charset="0"/>
                <a:cs typeface="Tahoma" pitchFamily="34" charset="0"/>
              </a:rPr>
              <a:t>La commune de </a:t>
            </a:r>
            <a:r>
              <a:rPr lang="en-US" sz="1000" dirty="0" err="1">
                <a:latin typeface="Tahoma" pitchFamily="34" charset="0"/>
                <a:ea typeface="Tahoma" pitchFamily="34" charset="0"/>
                <a:cs typeface="Tahoma" pitchFamily="34" charset="0"/>
              </a:rPr>
              <a:t>Cavillargues</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est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soumise</a:t>
            </a:r>
            <a:r>
              <a:rPr lang="en-US" sz="1000" dirty="0">
                <a:latin typeface="Tahoma" pitchFamily="34" charset="0"/>
                <a:ea typeface="Tahoma" pitchFamily="34" charset="0"/>
                <a:cs typeface="Tahoma" pitchFamily="34" charset="0"/>
              </a:rPr>
              <a:t> au </a:t>
            </a:r>
            <a:r>
              <a:rPr lang="en-US" sz="1000" dirty="0" err="1">
                <a:latin typeface="Tahoma" pitchFamily="34" charset="0"/>
                <a:ea typeface="Tahoma" pitchFamily="34" charset="0"/>
                <a:cs typeface="Tahoma" pitchFamily="34" charset="0"/>
              </a:rPr>
              <a:t>risque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d’inondation</a:t>
            </a:r>
            <a:r>
              <a:rPr lang="en-US" sz="1000" dirty="0">
                <a:latin typeface="Tahoma" pitchFamily="34" charset="0"/>
                <a:ea typeface="Tahoma" pitchFamily="34" charset="0"/>
                <a:cs typeface="Tahoma" pitchFamily="34" charset="0"/>
              </a:rPr>
              <a:t> par les </a:t>
            </a:r>
            <a:r>
              <a:rPr lang="en-US" sz="1000" dirty="0" err="1">
                <a:latin typeface="Tahoma" pitchFamily="34" charset="0"/>
                <a:ea typeface="Tahoma" pitchFamily="34" charset="0"/>
                <a:cs typeface="Tahoma" pitchFamily="34" charset="0"/>
              </a:rPr>
              <a:t>débordements</a:t>
            </a:r>
            <a:r>
              <a:rPr lang="en-US" sz="1000" dirty="0">
                <a:latin typeface="Tahoma" pitchFamily="34" charset="0"/>
                <a:ea typeface="Tahoma" pitchFamily="34" charset="0"/>
                <a:cs typeface="Tahoma" pitchFamily="34" charset="0"/>
              </a:rPr>
              <a:t> du </a:t>
            </a:r>
            <a:r>
              <a:rPr lang="en-US" sz="1000" dirty="0" err="1">
                <a:latin typeface="Tahoma" pitchFamily="34" charset="0"/>
                <a:ea typeface="Tahoma" pitchFamily="34" charset="0"/>
                <a:cs typeface="Tahoma" pitchFamily="34" charset="0"/>
              </a:rPr>
              <a:t>ruisseau</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d’Auzigue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traversant</a:t>
            </a:r>
            <a:r>
              <a:rPr lang="en-US" sz="1000" dirty="0">
                <a:latin typeface="Tahoma" pitchFamily="34" charset="0"/>
                <a:ea typeface="Tahoma" pitchFamily="34" charset="0"/>
                <a:cs typeface="Tahoma" pitchFamily="34" charset="0"/>
              </a:rPr>
              <a:t> le village.</a:t>
            </a:r>
            <a:endParaRPr lang="fr-FR" sz="1000" dirty="0">
              <a:latin typeface="Tahoma" pitchFamily="34" charset="0"/>
              <a:ea typeface="Tahoma" pitchFamily="34" charset="0"/>
              <a:cs typeface="Tahoma" pitchFamily="34" charset="0"/>
            </a:endParaRPr>
          </a:p>
          <a:p>
            <a:pPr indent="106363" eaLnBrk="0" hangingPunct="0">
              <a:tabLst>
                <a:tab pos="230188" algn="l"/>
              </a:tabLst>
              <a:defRPr/>
            </a:pPr>
            <a:r>
              <a:rPr lang="en-US" sz="1000" dirty="0">
                <a:latin typeface="Tahoma" pitchFamily="34" charset="0"/>
                <a:ea typeface="Tahoma" pitchFamily="34" charset="0"/>
                <a:cs typeface="Tahoma" pitchFamily="34" charset="0"/>
              </a:rPr>
              <a:t>Ce </a:t>
            </a:r>
            <a:r>
              <a:rPr lang="en-US" sz="1000" dirty="0" err="1">
                <a:latin typeface="Tahoma" pitchFamily="34" charset="0"/>
                <a:ea typeface="Tahoma" pitchFamily="34" charset="0"/>
                <a:cs typeface="Tahoma" pitchFamily="34" charset="0"/>
              </a:rPr>
              <a:t>sont</a:t>
            </a:r>
            <a:r>
              <a:rPr lang="en-US" sz="1000" dirty="0">
                <a:latin typeface="Tahoma" pitchFamily="34" charset="0"/>
                <a:ea typeface="Tahoma" pitchFamily="34" charset="0"/>
                <a:cs typeface="Tahoma" pitchFamily="34" charset="0"/>
              </a:rPr>
              <a:t> les </a:t>
            </a:r>
            <a:r>
              <a:rPr lang="en-US" sz="1000" dirty="0" err="1">
                <a:latin typeface="Tahoma" pitchFamily="34" charset="0"/>
                <a:ea typeface="Tahoma" pitchFamily="34" charset="0"/>
                <a:cs typeface="Tahoma" pitchFamily="34" charset="0"/>
              </a:rPr>
              <a:t>débordements</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torrentiels</a:t>
            </a:r>
            <a:r>
              <a:rPr lang="en-US" sz="1000" dirty="0">
                <a:latin typeface="Tahoma" pitchFamily="34" charset="0"/>
                <a:ea typeface="Tahoma" pitchFamily="34" charset="0"/>
                <a:cs typeface="Tahoma" pitchFamily="34" charset="0"/>
              </a:rPr>
              <a:t> qui </a:t>
            </a:r>
            <a:r>
              <a:rPr lang="en-US" sz="1000" dirty="0" err="1">
                <a:latin typeface="Tahoma" pitchFamily="34" charset="0"/>
                <a:ea typeface="Tahoma" pitchFamily="34" charset="0"/>
                <a:cs typeface="Tahoma" pitchFamily="34" charset="0"/>
              </a:rPr>
              <a:t>causent</a:t>
            </a:r>
            <a:r>
              <a:rPr lang="en-US" sz="1000" dirty="0">
                <a:latin typeface="Tahoma" pitchFamily="34" charset="0"/>
                <a:ea typeface="Tahoma" pitchFamily="34" charset="0"/>
                <a:cs typeface="Tahoma" pitchFamily="34" charset="0"/>
              </a:rPr>
              <a:t> le plus de </a:t>
            </a:r>
            <a:r>
              <a:rPr lang="en-US" sz="1000" dirty="0" err="1">
                <a:latin typeface="Tahoma" pitchFamily="34" charset="0"/>
                <a:ea typeface="Tahoma" pitchFamily="34" charset="0"/>
                <a:cs typeface="Tahoma" pitchFamily="34" charset="0"/>
              </a:rPr>
              <a:t>dommages</a:t>
            </a:r>
            <a:r>
              <a:rPr lang="en-US" sz="1000" dirty="0">
                <a:latin typeface="Tahoma" pitchFamily="34" charset="0"/>
                <a:ea typeface="Tahoma" pitchFamily="34" charset="0"/>
                <a:cs typeface="Tahoma" pitchFamily="34" charset="0"/>
              </a:rPr>
              <a:t> au </a:t>
            </a:r>
            <a:r>
              <a:rPr lang="en-US" sz="1000" dirty="0" err="1">
                <a:latin typeface="Tahoma" pitchFamily="34" charset="0"/>
                <a:ea typeface="Tahoma" pitchFamily="34" charset="0"/>
                <a:cs typeface="Tahoma" pitchFamily="34" charset="0"/>
              </a:rPr>
              <a:t>sein</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notre</a:t>
            </a:r>
            <a:r>
              <a:rPr lang="en-US" sz="1000" dirty="0">
                <a:latin typeface="Tahoma" pitchFamily="34" charset="0"/>
                <a:ea typeface="Tahoma" pitchFamily="34" charset="0"/>
                <a:cs typeface="Tahoma" pitchFamily="34" charset="0"/>
              </a:rPr>
              <a:t> commune de part la </a:t>
            </a:r>
            <a:r>
              <a:rPr lang="en-US" sz="1000" dirty="0" err="1">
                <a:latin typeface="Tahoma" pitchFamily="34" charset="0"/>
                <a:ea typeface="Tahoma" pitchFamily="34" charset="0"/>
                <a:cs typeface="Tahoma" pitchFamily="34" charset="0"/>
              </a:rPr>
              <a:t>proximité</a:t>
            </a:r>
            <a:r>
              <a:rPr lang="en-US" sz="1000" dirty="0">
                <a:latin typeface="Tahoma" pitchFamily="34" charset="0"/>
                <a:ea typeface="Tahoma" pitchFamily="34" charset="0"/>
                <a:cs typeface="Tahoma" pitchFamily="34" charset="0"/>
              </a:rPr>
              <a:t> du cours d’eau, </a:t>
            </a:r>
            <a:r>
              <a:rPr lang="en-US" sz="1000" dirty="0" err="1">
                <a:latin typeface="Tahoma" pitchFamily="34" charset="0"/>
                <a:ea typeface="Tahoma" pitchFamily="34" charset="0"/>
                <a:cs typeface="Tahoma" pitchFamily="34" charset="0"/>
              </a:rPr>
              <a:t>mais</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aussi</a:t>
            </a:r>
            <a:r>
              <a:rPr lang="en-US" sz="1000" dirty="0">
                <a:latin typeface="Tahoma" pitchFamily="34" charset="0"/>
                <a:ea typeface="Tahoma" pitchFamily="34" charset="0"/>
                <a:cs typeface="Tahoma" pitchFamily="34" charset="0"/>
              </a:rPr>
              <a:t> par le </a:t>
            </a:r>
            <a:r>
              <a:rPr lang="en-US" sz="1000" dirty="0" err="1">
                <a:latin typeface="Tahoma" pitchFamily="34" charset="0"/>
                <a:ea typeface="Tahoma" pitchFamily="34" charset="0"/>
                <a:cs typeface="Tahoma" pitchFamily="34" charset="0"/>
              </a:rPr>
              <a:t>faible</a:t>
            </a:r>
            <a:r>
              <a:rPr lang="en-US" sz="1000" dirty="0">
                <a:latin typeface="Tahoma" pitchFamily="34" charset="0"/>
                <a:ea typeface="Tahoma" pitchFamily="34" charset="0"/>
                <a:cs typeface="Tahoma" pitchFamily="34" charset="0"/>
              </a:rPr>
              <a:t> temps de </a:t>
            </a:r>
            <a:r>
              <a:rPr lang="en-US" sz="1000" dirty="0" err="1">
                <a:latin typeface="Tahoma" pitchFamily="34" charset="0"/>
                <a:ea typeface="Tahoma" pitchFamily="34" charset="0"/>
                <a:cs typeface="Tahoma" pitchFamily="34" charset="0"/>
              </a:rPr>
              <a:t>réaction</a:t>
            </a:r>
            <a:r>
              <a:rPr lang="en-US" sz="1000" dirty="0">
                <a:latin typeface="Tahoma" pitchFamily="34" charset="0"/>
                <a:ea typeface="Tahoma" pitchFamily="34" charset="0"/>
                <a:cs typeface="Tahoma" pitchFamily="34" charset="0"/>
              </a:rPr>
              <a:t> du bassin versant.</a:t>
            </a:r>
            <a:endParaRPr lang="fr-FR" sz="1000" dirty="0">
              <a:latin typeface="Tahoma" pitchFamily="34" charset="0"/>
              <a:ea typeface="Tahoma" pitchFamily="34" charset="0"/>
              <a:cs typeface="Tahoma" pitchFamily="34" charset="0"/>
            </a:endParaRPr>
          </a:p>
          <a:p>
            <a:pPr indent="106363" eaLnBrk="0" hangingPunct="0">
              <a:tabLst>
                <a:tab pos="230188" algn="l"/>
              </a:tabLst>
              <a:defRPr/>
            </a:pPr>
            <a:r>
              <a:rPr lang="en-US" sz="1000" dirty="0">
                <a:latin typeface="Tahoma" pitchFamily="34" charset="0"/>
                <a:ea typeface="Tahoma" pitchFamily="34" charset="0"/>
                <a:cs typeface="Tahoma" pitchFamily="34" charset="0"/>
              </a:rPr>
              <a:t>Par </a:t>
            </a:r>
            <a:r>
              <a:rPr lang="en-US" sz="1000" dirty="0" err="1">
                <a:latin typeface="Tahoma" pitchFamily="34" charset="0"/>
                <a:ea typeface="Tahoma" pitchFamily="34" charset="0"/>
                <a:cs typeface="Tahoma" pitchFamily="34" charset="0"/>
              </a:rPr>
              <a:t>conséquent</a:t>
            </a:r>
            <a:r>
              <a:rPr lang="en-US" sz="1000" dirty="0">
                <a:latin typeface="Tahoma" pitchFamily="34" charset="0"/>
                <a:ea typeface="Tahoma" pitchFamily="34" charset="0"/>
                <a:cs typeface="Tahoma" pitchFamily="34" charset="0"/>
              </a:rPr>
              <a:t>, le plan de </a:t>
            </a:r>
            <a:r>
              <a:rPr lang="en-US" sz="1000" dirty="0" err="1">
                <a:latin typeface="Tahoma" pitchFamily="34" charset="0"/>
                <a:ea typeface="Tahoma" pitchFamily="34" charset="0"/>
                <a:cs typeface="Tahoma" pitchFamily="34" charset="0"/>
              </a:rPr>
              <a:t>gestion</a:t>
            </a:r>
            <a:r>
              <a:rPr lang="en-US" sz="1000" dirty="0">
                <a:latin typeface="Tahoma" pitchFamily="34" charset="0"/>
                <a:ea typeface="Tahoma" pitchFamily="34" charset="0"/>
                <a:cs typeface="Tahoma" pitchFamily="34" charset="0"/>
              </a:rPr>
              <a:t> des </a:t>
            </a:r>
            <a:r>
              <a:rPr lang="en-US" sz="1000" dirty="0" err="1">
                <a:latin typeface="Tahoma" pitchFamily="34" charset="0"/>
                <a:ea typeface="Tahoma" pitchFamily="34" charset="0"/>
                <a:cs typeface="Tahoma" pitchFamily="34" charset="0"/>
              </a:rPr>
              <a:t>inondations</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est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principalement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axé</a:t>
            </a:r>
            <a:r>
              <a:rPr lang="en-US" sz="1000" dirty="0">
                <a:latin typeface="Tahoma" pitchFamily="34" charset="0"/>
                <a:ea typeface="Tahoma" pitchFamily="34" charset="0"/>
                <a:cs typeface="Tahoma" pitchFamily="34" charset="0"/>
              </a:rPr>
              <a:t> sur la </a:t>
            </a:r>
            <a:r>
              <a:rPr lang="en-US" sz="1000" dirty="0" err="1">
                <a:latin typeface="Tahoma" pitchFamily="34" charset="0"/>
                <a:ea typeface="Tahoma" pitchFamily="34" charset="0"/>
                <a:cs typeface="Tahoma" pitchFamily="34" charset="0"/>
              </a:rPr>
              <a:t>problématique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torrentielle</a:t>
            </a:r>
            <a:r>
              <a:rPr lang="en-US" sz="1000" dirty="0">
                <a:latin typeface="Tahoma" pitchFamily="34" charset="0"/>
                <a:ea typeface="Tahoma" pitchFamily="34" charset="0"/>
                <a:cs typeface="Tahoma" pitchFamily="34" charset="0"/>
              </a:rPr>
              <a:t>.</a:t>
            </a:r>
            <a:endParaRPr lang="fr-FR" sz="1000" dirty="0">
              <a:latin typeface="Tahoma" pitchFamily="34" charset="0"/>
              <a:ea typeface="Tahoma" pitchFamily="34" charset="0"/>
              <a:cs typeface="Tahoma" pitchFamily="34" charset="0"/>
            </a:endParaRPr>
          </a:p>
          <a:p>
            <a:pPr indent="106363" eaLnBrk="0" hangingPunct="0">
              <a:tabLst>
                <a:tab pos="230188" algn="l"/>
              </a:tabLst>
              <a:defRPr/>
            </a:pPr>
            <a:r>
              <a:rPr lang="en-US" sz="1000" dirty="0" err="1">
                <a:latin typeface="Tahoma" pitchFamily="34" charset="0"/>
                <a:ea typeface="Tahoma" pitchFamily="34" charset="0"/>
                <a:cs typeface="Tahoma" pitchFamily="34" charset="0"/>
              </a:rPr>
              <a:t>L’analyse</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cet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aléa</a:t>
            </a:r>
            <a:r>
              <a:rPr lang="en-US" sz="1000" dirty="0">
                <a:latin typeface="Tahoma" pitchFamily="34" charset="0"/>
                <a:ea typeface="Tahoma" pitchFamily="34" charset="0"/>
                <a:cs typeface="Tahoma" pitchFamily="34" charset="0"/>
              </a:rPr>
              <a:t> a </a:t>
            </a:r>
            <a:r>
              <a:rPr lang="en-US" sz="1000" dirty="0" err="1">
                <a:latin typeface="Tahoma" pitchFamily="34" charset="0"/>
                <a:ea typeface="Tahoma" pitchFamily="34" charset="0"/>
                <a:cs typeface="Tahoma" pitchFamily="34" charset="0"/>
              </a:rPr>
              <a:t>été</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réalisée</a:t>
            </a:r>
            <a:r>
              <a:rPr lang="en-US" sz="1000" dirty="0">
                <a:latin typeface="Tahoma" pitchFamily="34" charset="0"/>
                <a:ea typeface="Tahoma" pitchFamily="34" charset="0"/>
                <a:cs typeface="Tahoma" pitchFamily="34" charset="0"/>
              </a:rPr>
              <a:t>, en </a:t>
            </a:r>
            <a:r>
              <a:rPr lang="en-US" sz="1000" dirty="0" err="1">
                <a:latin typeface="Tahoma" pitchFamily="34" charset="0"/>
                <a:ea typeface="Tahoma" pitchFamily="34" charset="0"/>
                <a:cs typeface="Tahoma" pitchFamily="34" charset="0"/>
              </a:rPr>
              <a:t>étroite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concertation</a:t>
            </a:r>
            <a:r>
              <a:rPr lang="en-US" sz="1000" dirty="0">
                <a:latin typeface="Tahoma" pitchFamily="34" charset="0"/>
                <a:ea typeface="Tahoma" pitchFamily="34" charset="0"/>
                <a:cs typeface="Tahoma" pitchFamily="34" charset="0"/>
              </a:rPr>
              <a:t> avec les </a:t>
            </a:r>
            <a:r>
              <a:rPr lang="en-US" sz="1000" dirty="0" err="1">
                <a:latin typeface="Tahoma" pitchFamily="34" charset="0"/>
                <a:ea typeface="Tahoma" pitchFamily="34" charset="0"/>
                <a:cs typeface="Tahoma" pitchFamily="34" charset="0"/>
              </a:rPr>
              <a:t>serices</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l’etat</a:t>
            </a:r>
            <a:r>
              <a:rPr lang="en-US" sz="1000" dirty="0">
                <a:latin typeface="Tahoma" pitchFamily="34" charset="0"/>
                <a:ea typeface="Tahoma" pitchFamily="34" charset="0"/>
                <a:cs typeface="Tahoma" pitchFamily="34" charset="0"/>
              </a:rPr>
              <a:t>, a </a:t>
            </a:r>
            <a:r>
              <a:rPr lang="en-US" sz="1000" dirty="0" err="1">
                <a:latin typeface="Tahoma" pitchFamily="34" charset="0"/>
                <a:ea typeface="Tahoma" pitchFamily="34" charset="0"/>
                <a:cs typeface="Tahoma" pitchFamily="34" charset="0"/>
              </a:rPr>
              <a:t>permis</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déterminer</a:t>
            </a:r>
            <a:r>
              <a:rPr lang="en-US" sz="1000" dirty="0">
                <a:latin typeface="Tahoma" pitchFamily="34" charset="0"/>
                <a:ea typeface="Tahoma" pitchFamily="34" charset="0"/>
                <a:cs typeface="Tahoma" pitchFamily="34" charset="0"/>
              </a:rPr>
              <a:t> les champs </a:t>
            </a:r>
            <a:r>
              <a:rPr lang="en-US" sz="1000" dirty="0" err="1">
                <a:latin typeface="Tahoma" pitchFamily="34" charset="0"/>
                <a:ea typeface="Tahoma" pitchFamily="34" charset="0"/>
                <a:cs typeface="Tahoma" pitchFamily="34" charset="0"/>
              </a:rPr>
              <a:t>d’inondation</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chacun</a:t>
            </a:r>
            <a:r>
              <a:rPr lang="en-US" sz="1000" dirty="0">
                <a:latin typeface="Tahoma" pitchFamily="34" charset="0"/>
                <a:ea typeface="Tahoma" pitchFamily="34" charset="0"/>
                <a:cs typeface="Tahoma" pitchFamily="34" charset="0"/>
              </a:rPr>
              <a:t> des </a:t>
            </a:r>
            <a:r>
              <a:rPr lang="en-US" sz="1000" dirty="0" err="1">
                <a:latin typeface="Tahoma" pitchFamily="34" charset="0"/>
                <a:ea typeface="Tahoma" pitchFamily="34" charset="0"/>
                <a:cs typeface="Tahoma" pitchFamily="34" charset="0"/>
              </a:rPr>
              <a:t>scénariis</a:t>
            </a:r>
            <a:r>
              <a:rPr lang="en-US" sz="1000" dirty="0">
                <a:latin typeface="Tahoma" pitchFamily="34" charset="0"/>
                <a:ea typeface="Tahoma" pitchFamily="34" charset="0"/>
                <a:cs typeface="Tahoma" pitchFamily="34" charset="0"/>
              </a:rPr>
              <a:t> du P.C.S. </a:t>
            </a:r>
            <a:r>
              <a:rPr lang="en-US" sz="1000" dirty="0" err="1">
                <a:latin typeface="Tahoma" pitchFamily="34" charset="0"/>
                <a:ea typeface="Tahoma" pitchFamily="34" charset="0"/>
                <a:cs typeface="Tahoma" pitchFamily="34" charset="0"/>
              </a:rPr>
              <a:t>liés</a:t>
            </a:r>
            <a:r>
              <a:rPr lang="en-US" sz="1000" dirty="0">
                <a:latin typeface="Tahoma" pitchFamily="34" charset="0"/>
                <a:ea typeface="Tahoma" pitchFamily="34" charset="0"/>
                <a:cs typeface="Tahoma" pitchFamily="34" charset="0"/>
              </a:rPr>
              <a:t> à </a:t>
            </a:r>
            <a:r>
              <a:rPr lang="en-US" sz="1000" dirty="0" err="1">
                <a:latin typeface="Tahoma" pitchFamily="34" charset="0"/>
                <a:ea typeface="Tahoma" pitchFamily="34" charset="0"/>
                <a:cs typeface="Tahoma" pitchFamily="34" charset="0"/>
              </a:rPr>
              <a:t>cet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aléa</a:t>
            </a:r>
            <a:r>
              <a:rPr lang="en-US" sz="1000" dirty="0">
                <a:latin typeface="Tahoma" pitchFamily="34" charset="0"/>
                <a:ea typeface="Tahoma" pitchFamily="34" charset="0"/>
                <a:cs typeface="Tahoma" pitchFamily="34" charset="0"/>
              </a:rPr>
              <a:t>. Le </a:t>
            </a:r>
            <a:r>
              <a:rPr lang="en-US" sz="1000" dirty="0" err="1">
                <a:latin typeface="Tahoma" pitchFamily="34" charset="0"/>
                <a:ea typeface="Tahoma" pitchFamily="34" charset="0"/>
                <a:cs typeface="Tahoma" pitchFamily="34" charset="0"/>
              </a:rPr>
              <a:t>déclenchement</a:t>
            </a:r>
            <a:r>
              <a:rPr lang="en-US" sz="1000" dirty="0">
                <a:latin typeface="Tahoma" pitchFamily="34" charset="0"/>
                <a:ea typeface="Tahoma" pitchFamily="34" charset="0"/>
                <a:cs typeface="Tahoma" pitchFamily="34" charset="0"/>
              </a:rPr>
              <a:t> des plans se fait à </a:t>
            </a:r>
            <a:r>
              <a:rPr lang="en-US" sz="1000" dirty="0" err="1">
                <a:latin typeface="Tahoma" pitchFamily="34" charset="0"/>
                <a:ea typeface="Tahoma" pitchFamily="34" charset="0"/>
                <a:cs typeface="Tahoma" pitchFamily="34" charset="0"/>
              </a:rPr>
              <a:t>partir</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l’observation</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seuils</a:t>
            </a:r>
            <a:r>
              <a:rPr lang="en-US" sz="1000" dirty="0">
                <a:latin typeface="Tahoma" pitchFamily="34" charset="0"/>
                <a:ea typeface="Tahoma" pitchFamily="34" charset="0"/>
                <a:cs typeface="Tahoma" pitchFamily="34" charset="0"/>
              </a:rPr>
              <a:t> sur le terrain</a:t>
            </a:r>
            <a:endParaRPr lang="fr-FR" sz="1000" dirty="0">
              <a:latin typeface="Tahoma" pitchFamily="34" charset="0"/>
              <a:ea typeface="Tahoma" pitchFamily="34" charset="0"/>
              <a:cs typeface="Tahoma" pitchFamily="34" charset="0"/>
            </a:endParaRPr>
          </a:p>
          <a:p>
            <a:pPr eaLnBrk="0" hangingPunct="0">
              <a:buFont typeface="Arial" pitchFamily="34" charset="0"/>
              <a:buChar char="•"/>
              <a:tabLst>
                <a:tab pos="230188" algn="l"/>
              </a:tabLst>
              <a:defRPr/>
            </a:pPr>
            <a:r>
              <a:rPr lang="en-US" sz="1000" b="1" dirty="0">
                <a:latin typeface="Tahoma" pitchFamily="34" charset="0"/>
                <a:ea typeface="Tahoma" pitchFamily="34" charset="0"/>
                <a:cs typeface="Tahoma" pitchFamily="34" charset="0"/>
              </a:rPr>
              <a:t> Phase de </a:t>
            </a:r>
            <a:r>
              <a:rPr lang="en-US" sz="1000" b="1" dirty="0" err="1">
                <a:latin typeface="Tahoma" pitchFamily="34" charset="0"/>
                <a:ea typeface="Tahoma" pitchFamily="34" charset="0"/>
                <a:cs typeface="Tahoma" pitchFamily="34" charset="0"/>
              </a:rPr>
              <a:t>Préalerte</a:t>
            </a:r>
            <a:r>
              <a:rPr lang="en-US" sz="1000" b="1"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Déclenché</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dès</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qu’une</a:t>
            </a:r>
            <a:r>
              <a:rPr lang="en-US" sz="1000" dirty="0">
                <a:latin typeface="Tahoma" pitchFamily="34" charset="0"/>
                <a:ea typeface="Tahoma" pitchFamily="34" charset="0"/>
                <a:cs typeface="Tahoma" pitchFamily="34" charset="0"/>
              </a:rPr>
              <a:t> vigilance </a:t>
            </a:r>
            <a:r>
              <a:rPr lang="en-US" sz="1000" dirty="0" err="1">
                <a:latin typeface="Tahoma" pitchFamily="34" charset="0"/>
                <a:ea typeface="Tahoma" pitchFamily="34" charset="0"/>
                <a:cs typeface="Tahoma" pitchFamily="34" charset="0"/>
              </a:rPr>
              <a:t>hydrologique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ou</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météorologique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est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lancée</a:t>
            </a:r>
            <a:r>
              <a:rPr lang="en-US" sz="1000" dirty="0">
                <a:latin typeface="Tahoma" pitchFamily="34" charset="0"/>
                <a:ea typeface="Tahoma" pitchFamily="34" charset="0"/>
                <a:cs typeface="Tahoma" pitchFamily="34" charset="0"/>
              </a:rPr>
              <a:t>. </a:t>
            </a:r>
          </a:p>
          <a:p>
            <a:pPr eaLnBrk="0" hangingPunct="0">
              <a:tabLst>
                <a:tab pos="230188" algn="l"/>
              </a:tabLst>
              <a:defRPr/>
            </a:pPr>
            <a:r>
              <a:rPr lang="en-US" sz="1000" dirty="0">
                <a:latin typeface="Tahoma" pitchFamily="34" charset="0"/>
                <a:ea typeface="Tahoma" pitchFamily="34" charset="0"/>
                <a:cs typeface="Tahoma" pitchFamily="34" charset="0"/>
              </a:rPr>
              <a:t>Ce </a:t>
            </a:r>
            <a:r>
              <a:rPr lang="en-US" sz="1000" dirty="0" err="1">
                <a:latin typeface="Tahoma" pitchFamily="34" charset="0"/>
                <a:ea typeface="Tahoma" pitchFamily="34" charset="0"/>
                <a:cs typeface="Tahoma" pitchFamily="34" charset="0"/>
              </a:rPr>
              <a:t>scénario</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permet</a:t>
            </a:r>
            <a:r>
              <a:rPr lang="en-US" sz="1000" dirty="0">
                <a:latin typeface="Tahoma" pitchFamily="34" charset="0"/>
                <a:ea typeface="Tahoma" pitchFamily="34" charset="0"/>
                <a:cs typeface="Tahoma" pitchFamily="34" charset="0"/>
              </a:rPr>
              <a:t> de </a:t>
            </a:r>
            <a:r>
              <a:rPr lang="en-US" sz="1000" dirty="0" err="1">
                <a:latin typeface="Tahoma" pitchFamily="34" charset="0"/>
                <a:ea typeface="Tahoma" pitchFamily="34" charset="0"/>
                <a:cs typeface="Tahoma" pitchFamily="34" charset="0"/>
              </a:rPr>
              <a:t>suivre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l’évolution</a:t>
            </a:r>
            <a:r>
              <a:rPr lang="en-US" sz="1000" dirty="0">
                <a:latin typeface="Tahoma" pitchFamily="34" charset="0"/>
                <a:ea typeface="Tahoma" pitchFamily="34" charset="0"/>
                <a:cs typeface="Tahoma" pitchFamily="34" charset="0"/>
              </a:rPr>
              <a:t> de la situation.</a:t>
            </a:r>
          </a:p>
          <a:p>
            <a:pPr>
              <a:buFont typeface="Arial" pitchFamily="34" charset="0"/>
              <a:buChar char="•"/>
              <a:defRPr/>
            </a:pPr>
            <a:r>
              <a:rPr lang="en-US" sz="1000" b="1" dirty="0">
                <a:latin typeface="Tahoma" pitchFamily="34" charset="0"/>
                <a:ea typeface="Tahoma" pitchFamily="34" charset="0"/>
                <a:cs typeface="Tahoma" pitchFamily="34" charset="0"/>
              </a:rPr>
              <a:t> Plan </a:t>
            </a:r>
            <a:r>
              <a:rPr lang="en-US" sz="1000" b="1" dirty="0" err="1">
                <a:latin typeface="Tahoma" pitchFamily="34" charset="0"/>
                <a:ea typeface="Tahoma" pitchFamily="34" charset="0"/>
                <a:cs typeface="Tahoma" pitchFamily="34" charset="0"/>
              </a:rPr>
              <a:t>d’action</a:t>
            </a:r>
            <a:r>
              <a:rPr lang="en-US" sz="1000" b="1"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déclenché</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lorsque</a:t>
            </a:r>
            <a:r>
              <a:rPr lang="en-US" sz="1000" dirty="0">
                <a:latin typeface="Tahoma" pitchFamily="34" charset="0"/>
                <a:ea typeface="Tahoma" pitchFamily="34" charset="0"/>
                <a:cs typeface="Tahoma" pitchFamily="34" charset="0"/>
              </a:rPr>
              <a:t> le </a:t>
            </a:r>
            <a:r>
              <a:rPr lang="en-US" sz="1000" dirty="0" err="1">
                <a:latin typeface="Tahoma" pitchFamily="34" charset="0"/>
                <a:ea typeface="Tahoma" pitchFamily="34" charset="0"/>
                <a:cs typeface="Tahoma" pitchFamily="34" charset="0"/>
              </a:rPr>
              <a:t>niveau</a:t>
            </a:r>
            <a:r>
              <a:rPr lang="en-US" sz="1000" dirty="0">
                <a:latin typeface="Tahoma" pitchFamily="34" charset="0"/>
                <a:ea typeface="Tahoma" pitchFamily="34" charset="0"/>
                <a:cs typeface="Tahoma" pitchFamily="34" charset="0"/>
              </a:rPr>
              <a:t> d’eau de la crue de </a:t>
            </a:r>
            <a:r>
              <a:rPr lang="en-US" sz="1000" dirty="0" err="1">
                <a:latin typeface="Tahoma" pitchFamily="34" charset="0"/>
                <a:ea typeface="Tahoma" pitchFamily="34" charset="0"/>
                <a:cs typeface="Tahoma" pitchFamily="34" charset="0"/>
              </a:rPr>
              <a:t>l’Auzigue</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atteint</a:t>
            </a:r>
            <a:r>
              <a:rPr lang="en-US" sz="1000" dirty="0">
                <a:latin typeface="Tahoma" pitchFamily="34" charset="0"/>
                <a:ea typeface="Tahoma" pitchFamily="34" charset="0"/>
                <a:cs typeface="Tahoma" pitchFamily="34" charset="0"/>
              </a:rPr>
              <a:t> 20 cm au </a:t>
            </a:r>
            <a:r>
              <a:rPr lang="en-US" sz="1000" dirty="0" err="1">
                <a:latin typeface="Tahoma" pitchFamily="34" charset="0"/>
                <a:ea typeface="Tahoma" pitchFamily="34" charset="0"/>
                <a:cs typeface="Tahoma" pitchFamily="34" charset="0"/>
              </a:rPr>
              <a:t>dessous</a:t>
            </a:r>
            <a:r>
              <a:rPr lang="en-US" sz="1000" dirty="0">
                <a:latin typeface="Tahoma" pitchFamily="34" charset="0"/>
                <a:ea typeface="Tahoma" pitchFamily="34" charset="0"/>
                <a:cs typeface="Tahoma" pitchFamily="34" charset="0"/>
              </a:rPr>
              <a:t> du </a:t>
            </a:r>
            <a:r>
              <a:rPr lang="en-US" sz="1000" dirty="0" err="1">
                <a:latin typeface="Tahoma" pitchFamily="34" charset="0"/>
                <a:ea typeface="Tahoma" pitchFamily="34" charset="0"/>
                <a:cs typeface="Tahoma" pitchFamily="34" charset="0"/>
              </a:rPr>
              <a:t>plein</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bord</a:t>
            </a:r>
            <a:r>
              <a:rPr lang="en-US" sz="1000" dirty="0">
                <a:latin typeface="Tahoma" pitchFamily="34" charset="0"/>
                <a:ea typeface="Tahoma" pitchFamily="34" charset="0"/>
                <a:cs typeface="Tahoma" pitchFamily="34" charset="0"/>
              </a:rPr>
              <a:t>, pour la section </a:t>
            </a:r>
            <a:r>
              <a:rPr lang="en-US" sz="1000" dirty="0" err="1">
                <a:latin typeface="Tahoma" pitchFamily="34" charset="0"/>
                <a:ea typeface="Tahoma" pitchFamily="34" charset="0"/>
                <a:cs typeface="Tahoma" pitchFamily="34" charset="0"/>
              </a:rPr>
              <a:t>bétonné</a:t>
            </a:r>
            <a:r>
              <a:rPr lang="en-US" sz="1000" dirty="0">
                <a:latin typeface="Tahoma" pitchFamily="34" charset="0"/>
                <a:ea typeface="Tahoma" pitchFamily="34" charset="0"/>
                <a:cs typeface="Tahoma" pitchFamily="34" charset="0"/>
              </a:rPr>
              <a:t> en face de la mairie avec un </a:t>
            </a:r>
            <a:r>
              <a:rPr lang="en-US" sz="1000" dirty="0" err="1">
                <a:latin typeface="Tahoma" pitchFamily="34" charset="0"/>
                <a:ea typeface="Tahoma" pitchFamily="34" charset="0"/>
                <a:cs typeface="Tahoma" pitchFamily="34" charset="0"/>
              </a:rPr>
              <a:t>évènement</a:t>
            </a:r>
            <a:r>
              <a:rPr lang="en-US" sz="1000" dirty="0">
                <a:latin typeface="Tahoma" pitchFamily="34" charset="0"/>
                <a:ea typeface="Tahoma" pitchFamily="34" charset="0"/>
                <a:cs typeface="Tahoma" pitchFamily="34" charset="0"/>
              </a:rPr>
              <a:t> </a:t>
            </a:r>
            <a:r>
              <a:rPr lang="en-US" sz="1000" dirty="0" err="1">
                <a:latin typeface="Tahoma" pitchFamily="34" charset="0"/>
                <a:ea typeface="Tahoma" pitchFamily="34" charset="0"/>
                <a:cs typeface="Tahoma" pitchFamily="34" charset="0"/>
              </a:rPr>
              <a:t>pluvieux</a:t>
            </a:r>
            <a:r>
              <a:rPr lang="en-US" sz="1000" dirty="0">
                <a:latin typeface="Tahoma" pitchFamily="34" charset="0"/>
                <a:ea typeface="Tahoma" pitchFamily="34" charset="0"/>
                <a:cs typeface="Tahoma" pitchFamily="34" charset="0"/>
              </a:rPr>
              <a:t> en cours sur la commune.</a:t>
            </a:r>
            <a:endParaRPr lang="fr-FR" sz="1000" dirty="0">
              <a:latin typeface="Tahoma" pitchFamily="34" charset="0"/>
              <a:ea typeface="Tahoma" pitchFamily="34" charset="0"/>
              <a:cs typeface="Tahoma" pitchFamily="34" charset="0"/>
            </a:endParaRPr>
          </a:p>
          <a:p>
            <a:pPr eaLnBrk="0" hangingPunct="0">
              <a:tabLst>
                <a:tab pos="230188" algn="l"/>
              </a:tabLst>
              <a:defRPr/>
            </a:pPr>
            <a:endParaRPr lang="fr-FR" dirty="0">
              <a:latin typeface="Arial" pitchFamily="34" charset="0"/>
              <a:cs typeface="Arial" pitchFamily="34" charset="0"/>
            </a:endParaRPr>
          </a:p>
        </p:txBody>
      </p:sp>
      <p:sp>
        <p:nvSpPr>
          <p:cNvPr id="19581" name="Rectangle 137"/>
          <p:cNvSpPr>
            <a:spLocks noChangeArrowheads="1"/>
          </p:cNvSpPr>
          <p:nvPr/>
        </p:nvSpPr>
        <p:spPr bwMode="auto">
          <a:xfrm>
            <a:off x="6273800" y="2190750"/>
            <a:ext cx="3352800" cy="830263"/>
          </a:xfrm>
          <a:prstGeom prst="rect">
            <a:avLst/>
          </a:prstGeom>
          <a:noFill/>
          <a:ln w="9525">
            <a:noFill/>
            <a:miter lim="800000"/>
            <a:headEnd/>
            <a:tailEnd/>
          </a:ln>
        </p:spPr>
        <p:txBody>
          <a:bodyPr>
            <a:spAutoFit/>
          </a:bodyPr>
          <a:lstStyle/>
          <a:p>
            <a:pPr algn="ctr"/>
            <a:r>
              <a:rPr lang="fr-FR" sz="2400" b="1" u="sng">
                <a:solidFill>
                  <a:srgbClr val="0070C0"/>
                </a:solidFill>
              </a:rPr>
              <a:t>Zone inondable centre du village</a:t>
            </a:r>
            <a:endParaRPr lang="fr-FR" sz="2400" b="1">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object 3"/>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795" y="0"/>
                </a:moveTo>
                <a:lnTo>
                  <a:pt x="0" y="715645"/>
                </a:lnTo>
                <a:lnTo>
                  <a:pt x="8179795" y="715645"/>
                </a:lnTo>
                <a:lnTo>
                  <a:pt x="8179795" y="0"/>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1506" name="object 4"/>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07" name="object 5"/>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08" name="object 6"/>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09" name="object 7"/>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F29400"/>
            </a:solidFill>
            <a:miter lim="800000"/>
            <a:headEnd/>
            <a:tailEnd/>
          </a:ln>
        </p:spPr>
        <p:txBody>
          <a:bodyPr lIns="0" tIns="0" rIns="0" bIns="0">
            <a:spAutoFit/>
          </a:bodyPr>
          <a:lstStyle/>
          <a:p>
            <a:endParaRPr lang="fr-FR">
              <a:latin typeface="Calibri" pitchFamily="34" charset="0"/>
            </a:endParaRPr>
          </a:p>
        </p:txBody>
      </p:sp>
      <p:sp>
        <p:nvSpPr>
          <p:cNvPr id="21510" name="object 8"/>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1" name="object 9"/>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2" name="object 10"/>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3" name="object 11"/>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4" name="object 12"/>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1" y="0"/>
                </a:moveTo>
                <a:lnTo>
                  <a:pt x="0" y="7479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5" name="object 13"/>
          <p:cNvSpPr>
            <a:spLocks noChangeArrowheads="1"/>
          </p:cNvSpPr>
          <p:nvPr/>
        </p:nvSpPr>
        <p:spPr bwMode="auto">
          <a:xfrm>
            <a:off x="10415588" y="7392988"/>
            <a:ext cx="298450" cy="52387"/>
          </a:xfrm>
          <a:custGeom>
            <a:avLst/>
            <a:gdLst>
              <a:gd name="T0" fmla="*/ 0 w 297179"/>
              <a:gd name="T1" fmla="*/ 0 h 52070"/>
              <a:gd name="T2" fmla="*/ 297179 w 297179"/>
              <a:gd name="T3" fmla="*/ 52070 h 52070"/>
            </a:gdLst>
            <a:ahLst/>
            <a:cxnLst/>
            <a:rect l="T0" t="T1" r="T2" b="T3"/>
            <a:pathLst>
              <a:path w="297179" h="52070">
                <a:moveTo>
                  <a:pt x="0" y="51750"/>
                </a:moveTo>
                <a:lnTo>
                  <a:pt x="296583"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6" name="object 14"/>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34"/>
                </a:moveTo>
                <a:lnTo>
                  <a:pt x="932345"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7" name="object 15"/>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F29400"/>
            </a:solidFill>
            <a:miter lim="800000"/>
            <a:headEnd/>
            <a:tailEnd/>
          </a:ln>
        </p:spPr>
        <p:txBody>
          <a:bodyPr lIns="0" tIns="0" rIns="0" bIns="0">
            <a:spAutoFit/>
          </a:bodyPr>
          <a:lstStyle/>
          <a:p>
            <a:endParaRPr lang="fr-FR">
              <a:latin typeface="Calibri" pitchFamily="34" charset="0"/>
            </a:endParaRPr>
          </a:p>
        </p:txBody>
      </p:sp>
      <p:sp>
        <p:nvSpPr>
          <p:cNvPr id="21518" name="object 16"/>
          <p:cNvSpPr>
            <a:spLocks noChangeArrowheads="1"/>
          </p:cNvSpPr>
          <p:nvPr/>
        </p:nvSpPr>
        <p:spPr bwMode="auto">
          <a:xfrm>
            <a:off x="85598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19" name="object 17"/>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0" name="object 18"/>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1" name="object 19"/>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2" name="object 20"/>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3" name="object 21"/>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4" name="object 22"/>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5" name="object 23"/>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6" name="object 24"/>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F29400"/>
            </a:solidFill>
            <a:miter lim="800000"/>
            <a:headEnd/>
            <a:tailEnd/>
          </a:ln>
        </p:spPr>
        <p:txBody>
          <a:bodyPr lIns="0" tIns="0" rIns="0" bIns="0">
            <a:spAutoFit/>
          </a:bodyPr>
          <a:lstStyle/>
          <a:p>
            <a:endParaRPr lang="fr-FR">
              <a:latin typeface="Calibri" pitchFamily="34" charset="0"/>
            </a:endParaRPr>
          </a:p>
        </p:txBody>
      </p:sp>
      <p:sp>
        <p:nvSpPr>
          <p:cNvPr id="21527" name="object 25"/>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8" name="object 26"/>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29" name="object 27"/>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30" name="object 28"/>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F29400"/>
            </a:solidFill>
            <a:miter lim="800000"/>
            <a:headEnd/>
            <a:tailEnd/>
          </a:ln>
        </p:spPr>
        <p:txBody>
          <a:bodyPr lIns="0" tIns="0" rIns="0" bIns="0">
            <a:spAutoFit/>
          </a:bodyPr>
          <a:lstStyle/>
          <a:p>
            <a:endParaRPr lang="fr-FR">
              <a:latin typeface="Calibri" pitchFamily="34" charset="0"/>
            </a:endParaRPr>
          </a:p>
        </p:txBody>
      </p:sp>
      <p:sp>
        <p:nvSpPr>
          <p:cNvPr id="21531" name="object 29"/>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32" name="object 30"/>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1533" name="object 31"/>
          <p:cNvSpPr>
            <a:spLocks noChangeArrowheads="1"/>
          </p:cNvSpPr>
          <p:nvPr/>
        </p:nvSpPr>
        <p:spPr bwMode="auto">
          <a:xfrm>
            <a:off x="103188" y="5584825"/>
            <a:ext cx="10610850" cy="1911350"/>
          </a:xfrm>
          <a:custGeom>
            <a:avLst/>
            <a:gdLst>
              <a:gd name="T0" fmla="*/ 0 w 10609580"/>
              <a:gd name="T1" fmla="*/ 0 h 1911350"/>
              <a:gd name="T2" fmla="*/ 10609580 w 10609580"/>
              <a:gd name="T3" fmla="*/ 1911350 h 1911350"/>
            </a:gdLst>
            <a:ahLst/>
            <a:cxnLst/>
            <a:rect l="T0" t="T1" r="T2" b="T3"/>
            <a:pathLst>
              <a:path w="10609580" h="1911350">
                <a:moveTo>
                  <a:pt x="10609185" y="0"/>
                </a:moveTo>
                <a:lnTo>
                  <a:pt x="0" y="928179"/>
                </a:lnTo>
                <a:lnTo>
                  <a:pt x="85979" y="1910829"/>
                </a:lnTo>
                <a:lnTo>
                  <a:pt x="10609185" y="990168"/>
                </a:lnTo>
                <a:lnTo>
                  <a:pt x="1060918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1534" name="object 32"/>
          <p:cNvSpPr>
            <a:spLocks noChangeArrowheads="1"/>
          </p:cNvSpPr>
          <p:nvPr/>
        </p:nvSpPr>
        <p:spPr bwMode="auto">
          <a:xfrm>
            <a:off x="10707688" y="6853238"/>
            <a:ext cx="0" cy="728662"/>
          </a:xfrm>
          <a:custGeom>
            <a:avLst/>
            <a:gdLst>
              <a:gd name="T0" fmla="*/ 0 h 728345"/>
              <a:gd name="T1" fmla="*/ 728345 h 728345"/>
            </a:gdLst>
            <a:ahLst/>
            <a:cxnLst/>
            <a:rect l="0" t="T0" r="0" b="T1"/>
            <a:pathLst>
              <a:path h="728345">
                <a:moveTo>
                  <a:pt x="0" y="0"/>
                </a:moveTo>
                <a:lnTo>
                  <a:pt x="0" y="727862"/>
                </a:lnTo>
              </a:path>
            </a:pathLst>
          </a:custGeom>
          <a:noFill/>
          <a:ln w="11714">
            <a:solidFill>
              <a:srgbClr val="FFFFFF"/>
            </a:solidFill>
            <a:miter lim="800000"/>
            <a:headEnd/>
            <a:tailEnd/>
          </a:ln>
        </p:spPr>
        <p:txBody>
          <a:bodyPr lIns="0" tIns="0" rIns="0" bIns="0">
            <a:spAutoFit/>
          </a:bodyPr>
          <a:lstStyle/>
          <a:p>
            <a:endParaRPr lang="fr-FR">
              <a:latin typeface="Calibri" pitchFamily="34" charset="0"/>
            </a:endParaRPr>
          </a:p>
        </p:txBody>
      </p:sp>
      <p:sp>
        <p:nvSpPr>
          <p:cNvPr id="21535" name="object 33"/>
          <p:cNvSpPr txBox="1">
            <a:spLocks noChangeArrowheads="1"/>
          </p:cNvSpPr>
          <p:nvPr/>
        </p:nvSpPr>
        <p:spPr bwMode="auto">
          <a:xfrm>
            <a:off x="1736725" y="455613"/>
            <a:ext cx="1336675" cy="1068387"/>
          </a:xfrm>
          <a:prstGeom prst="rect">
            <a:avLst/>
          </a:prstGeom>
          <a:noFill/>
          <a:ln w="9525">
            <a:noFill/>
            <a:miter lim="800000"/>
            <a:headEnd/>
            <a:tailEnd/>
          </a:ln>
        </p:spPr>
        <p:txBody>
          <a:bodyPr lIns="0" tIns="0" rIns="0" bIns="0">
            <a:spAutoFit/>
          </a:bodyPr>
          <a:lstStyle/>
          <a:p>
            <a:pPr marL="12700"/>
            <a:r>
              <a:rPr lang="fr-FR" sz="1000" b="1" dirty="0">
                <a:solidFill>
                  <a:srgbClr val="F29400"/>
                </a:solidFill>
                <a:latin typeface="Trebuchet MS" pitchFamily="34" charset="0"/>
              </a:rPr>
              <a:t>LE RISQUE PHENOMENE METEOROLOGIQUE</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Le territoire est soumis à des événements météorologiques dangereux.</a:t>
            </a:r>
            <a:endParaRPr lang="fr-FR" sz="1000" dirty="0">
              <a:latin typeface="Tahoma" pitchFamily="34" charset="0"/>
              <a:cs typeface="Tahoma" pitchFamily="34" charset="0"/>
            </a:endParaRPr>
          </a:p>
        </p:txBody>
      </p:sp>
      <p:sp>
        <p:nvSpPr>
          <p:cNvPr id="21536" name="object 34"/>
          <p:cNvSpPr txBox="1">
            <a:spLocks noChangeArrowheads="1"/>
          </p:cNvSpPr>
          <p:nvPr/>
        </p:nvSpPr>
        <p:spPr bwMode="auto">
          <a:xfrm>
            <a:off x="1736725" y="1676400"/>
            <a:ext cx="1127125" cy="1077913"/>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On trouve parmi eux : Les vents violents, les fortes précipitations, les orages, la neige et le verglas, la canicule.</a:t>
            </a:r>
            <a:endParaRPr lang="fr-FR" sz="1000">
              <a:latin typeface="Tahoma" pitchFamily="34" charset="0"/>
              <a:cs typeface="Tahoma" pitchFamily="34" charset="0"/>
            </a:endParaRPr>
          </a:p>
        </p:txBody>
      </p:sp>
      <p:sp>
        <p:nvSpPr>
          <p:cNvPr id="21537" name="object 35"/>
          <p:cNvSpPr txBox="1">
            <a:spLocks noChangeArrowheads="1"/>
          </p:cNvSpPr>
          <p:nvPr/>
        </p:nvSpPr>
        <p:spPr bwMode="auto">
          <a:xfrm>
            <a:off x="1736725" y="2743200"/>
            <a:ext cx="1412875" cy="2000250"/>
          </a:xfrm>
          <a:prstGeom prst="rect">
            <a:avLst/>
          </a:prstGeom>
          <a:noFill/>
          <a:ln w="9525">
            <a:noFill/>
            <a:miter lim="800000"/>
            <a:headEnd/>
            <a:tailEnd/>
          </a:ln>
        </p:spPr>
        <p:txBody>
          <a:bodyPr lIns="0" tIns="0" rIns="0" bIns="0">
            <a:spAutoFit/>
          </a:bodyPr>
          <a:lstStyle/>
          <a:p>
            <a:pPr marL="12700"/>
            <a:r>
              <a:rPr lang="fr-FR" sz="1000">
                <a:solidFill>
                  <a:srgbClr val="1A171C"/>
                </a:solidFill>
                <a:latin typeface="Tahoma" pitchFamily="34" charset="0"/>
                <a:cs typeface="Tahoma" pitchFamily="34" charset="0"/>
              </a:rPr>
              <a:t>Une carte « vigilance météorologique » est élaborée deux fois par jour à 6 h et à 16 h (www.météo .fr) attire l’attention</a:t>
            </a:r>
            <a:r>
              <a:rPr lang="fr-FR" sz="1000">
                <a:latin typeface="Tahoma" pitchFamily="34" charset="0"/>
                <a:cs typeface="Tahoma" pitchFamily="34" charset="0"/>
              </a:rPr>
              <a:t> </a:t>
            </a:r>
            <a:r>
              <a:rPr lang="fr-FR" sz="1000">
                <a:solidFill>
                  <a:srgbClr val="1A171C"/>
                </a:solidFill>
                <a:latin typeface="Tahoma" pitchFamily="34" charset="0"/>
                <a:cs typeface="Tahoma" pitchFamily="34" charset="0"/>
              </a:rPr>
              <a:t>sur la possibilité d’occurrence d’un phénomène météorologique dangereux dans les  24 heures qui suivent son émission.</a:t>
            </a:r>
            <a:endParaRPr lang="fr-FR" sz="1000">
              <a:latin typeface="Tahoma" pitchFamily="34" charset="0"/>
              <a:cs typeface="Tahoma" pitchFamily="34" charset="0"/>
            </a:endParaRPr>
          </a:p>
          <a:p>
            <a:pPr marL="12700"/>
            <a:endParaRPr lang="fr-FR" sz="1000">
              <a:latin typeface="Tahoma" pitchFamily="34" charset="0"/>
              <a:cs typeface="Tahoma" pitchFamily="34" charset="0"/>
            </a:endParaRPr>
          </a:p>
        </p:txBody>
      </p:sp>
      <p:sp>
        <p:nvSpPr>
          <p:cNvPr id="21538" name="object 37"/>
          <p:cNvSpPr txBox="1">
            <a:spLocks noChangeArrowheads="1"/>
          </p:cNvSpPr>
          <p:nvPr/>
        </p:nvSpPr>
        <p:spPr bwMode="auto">
          <a:xfrm>
            <a:off x="406400" y="4722813"/>
            <a:ext cx="3124200" cy="1731962"/>
          </a:xfrm>
          <a:prstGeom prst="rect">
            <a:avLst/>
          </a:prstGeom>
          <a:noFill/>
          <a:ln w="9525">
            <a:noFill/>
            <a:miter lim="800000"/>
            <a:headEnd/>
            <a:tailEnd/>
          </a:ln>
        </p:spPr>
        <p:txBody>
          <a:bodyPr lIns="0" tIns="0" rIns="0" bIns="0">
            <a:spAutoFit/>
          </a:bodyPr>
          <a:lstStyle/>
          <a:p>
            <a:pPr marL="12700"/>
            <a:r>
              <a:rPr lang="fr-FR" sz="1000" b="1">
                <a:solidFill>
                  <a:srgbClr val="1A171C"/>
                </a:solidFill>
                <a:latin typeface="Trebuchet MS" pitchFamily="34" charset="0"/>
              </a:rPr>
              <a:t>Le niveau de vigilance est présenté sous quatre couleurs :</a:t>
            </a:r>
            <a:endParaRPr lang="fr-FR" sz="1000">
              <a:latin typeface="Trebuchet MS" pitchFamily="34" charset="0"/>
            </a:endParaRPr>
          </a:p>
          <a:p>
            <a:pPr marL="12700">
              <a:spcBef>
                <a:spcPts val="563"/>
              </a:spcBef>
            </a:pPr>
            <a:r>
              <a:rPr lang="fr-FR" sz="1000" b="1">
                <a:solidFill>
                  <a:srgbClr val="45A12B"/>
                </a:solidFill>
                <a:latin typeface="Trebuchet MS" pitchFamily="34" charset="0"/>
              </a:rPr>
              <a:t>VERT : </a:t>
            </a:r>
            <a:r>
              <a:rPr lang="fr-FR" sz="1000">
                <a:solidFill>
                  <a:srgbClr val="1A171C"/>
                </a:solidFill>
                <a:latin typeface="Tahoma" pitchFamily="34" charset="0"/>
                <a:cs typeface="Tahoma" pitchFamily="34" charset="0"/>
              </a:rPr>
              <a:t>pas de vigilance particulière.</a:t>
            </a:r>
            <a:endParaRPr lang="fr-FR" sz="1000">
              <a:latin typeface="Tahoma" pitchFamily="34" charset="0"/>
              <a:cs typeface="Tahoma" pitchFamily="34" charset="0"/>
            </a:endParaRPr>
          </a:p>
          <a:p>
            <a:pPr marL="12700">
              <a:spcBef>
                <a:spcPts val="275"/>
              </a:spcBef>
            </a:pPr>
            <a:r>
              <a:rPr lang="fr-FR" sz="1000" b="1">
                <a:solidFill>
                  <a:srgbClr val="FFFF00"/>
                </a:solidFill>
                <a:latin typeface="Trebuchet MS" pitchFamily="34" charset="0"/>
              </a:rPr>
              <a:t>JAUNE  : </a:t>
            </a:r>
            <a:r>
              <a:rPr lang="fr-FR" sz="1000">
                <a:solidFill>
                  <a:srgbClr val="1A171C"/>
                </a:solidFill>
                <a:latin typeface="Tahoma" pitchFamily="34" charset="0"/>
                <a:cs typeface="Tahoma" pitchFamily="34" charset="0"/>
              </a:rPr>
              <a:t>être attentif, se tenir informé de l’évolution météo.</a:t>
            </a:r>
            <a:endParaRPr lang="fr-FR" sz="1000">
              <a:latin typeface="Tahoma" pitchFamily="34" charset="0"/>
              <a:cs typeface="Tahoma" pitchFamily="34" charset="0"/>
            </a:endParaRPr>
          </a:p>
          <a:p>
            <a:pPr marL="12700">
              <a:spcBef>
                <a:spcPts val="275"/>
              </a:spcBef>
            </a:pPr>
            <a:r>
              <a:rPr lang="fr-FR" sz="1000" b="1">
                <a:solidFill>
                  <a:srgbClr val="F29400"/>
                </a:solidFill>
                <a:latin typeface="Trebuchet MS" pitchFamily="34" charset="0"/>
              </a:rPr>
              <a:t>ORANGE : </a:t>
            </a:r>
            <a:r>
              <a:rPr lang="fr-FR" sz="1000">
                <a:solidFill>
                  <a:srgbClr val="1A171C"/>
                </a:solidFill>
                <a:latin typeface="Tahoma" pitchFamily="34" charset="0"/>
                <a:cs typeface="Tahoma" pitchFamily="34" charset="0"/>
              </a:rPr>
              <a:t>être très vigilant, se tenir informé de l’évolution météo, suivre les consignes.</a:t>
            </a:r>
            <a:endParaRPr lang="fr-FR" sz="1000">
              <a:latin typeface="Tahoma" pitchFamily="34" charset="0"/>
              <a:cs typeface="Tahoma" pitchFamily="34" charset="0"/>
            </a:endParaRPr>
          </a:p>
          <a:p>
            <a:pPr marL="12700">
              <a:spcBef>
                <a:spcPts val="275"/>
              </a:spcBef>
            </a:pPr>
            <a:r>
              <a:rPr lang="fr-FR" sz="1000" b="1">
                <a:solidFill>
                  <a:srgbClr val="CD071E"/>
                </a:solidFill>
                <a:latin typeface="Trebuchet MS" pitchFamily="34" charset="0"/>
              </a:rPr>
              <a:t>ROUGE : </a:t>
            </a:r>
            <a:r>
              <a:rPr lang="fr-FR" sz="1000">
                <a:solidFill>
                  <a:srgbClr val="1A171C"/>
                </a:solidFill>
                <a:latin typeface="Tahoma" pitchFamily="34" charset="0"/>
                <a:cs typeface="Tahoma" pitchFamily="34" charset="0"/>
              </a:rPr>
              <a:t>vigilance absolue, se tenir régulièrement informé de l’évolution météo et se conformer aux consignes.</a:t>
            </a:r>
            <a:endParaRPr lang="fr-FR" sz="1000">
              <a:latin typeface="Tahoma" pitchFamily="34" charset="0"/>
              <a:cs typeface="Tahoma" pitchFamily="34" charset="0"/>
            </a:endParaRPr>
          </a:p>
        </p:txBody>
      </p:sp>
      <p:sp>
        <p:nvSpPr>
          <p:cNvPr id="21539" name="object 38"/>
          <p:cNvSpPr>
            <a:spLocks noChangeArrowheads="1"/>
          </p:cNvSpPr>
          <p:nvPr/>
        </p:nvSpPr>
        <p:spPr bwMode="auto">
          <a:xfrm>
            <a:off x="561975" y="468313"/>
            <a:ext cx="1079500" cy="1079500"/>
          </a:xfrm>
          <a:custGeom>
            <a:avLst/>
            <a:gdLst>
              <a:gd name="T0" fmla="*/ 0 w 1080135"/>
              <a:gd name="T1" fmla="*/ 0 h 1080135"/>
              <a:gd name="T2" fmla="*/ 1080135 w 1080135"/>
              <a:gd name="T3" fmla="*/ 1080135 h 1080135"/>
            </a:gdLst>
            <a:ahLst/>
            <a:cxnLst/>
            <a:rect l="T0" t="T1" r="T2" b="T3"/>
            <a:pathLst>
              <a:path w="1080135" h="1080135">
                <a:moveTo>
                  <a:pt x="0" y="1079995"/>
                </a:moveTo>
                <a:lnTo>
                  <a:pt x="1079995" y="1079995"/>
                </a:lnTo>
                <a:lnTo>
                  <a:pt x="1079995" y="0"/>
                </a:lnTo>
                <a:lnTo>
                  <a:pt x="0" y="0"/>
                </a:lnTo>
                <a:lnTo>
                  <a:pt x="0" y="1079995"/>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1540" name="object 39"/>
          <p:cNvSpPr>
            <a:spLocks noChangeArrowheads="1"/>
          </p:cNvSpPr>
          <p:nvPr/>
        </p:nvSpPr>
        <p:spPr bwMode="auto">
          <a:xfrm>
            <a:off x="587375" y="493713"/>
            <a:ext cx="1028700" cy="1027112"/>
          </a:xfrm>
          <a:custGeom>
            <a:avLst/>
            <a:gdLst>
              <a:gd name="T0" fmla="*/ 0 w 1028065"/>
              <a:gd name="T1" fmla="*/ 0 h 1027430"/>
              <a:gd name="T2" fmla="*/ 1028065 w 1028065"/>
              <a:gd name="T3" fmla="*/ 1027430 h 1027430"/>
            </a:gdLst>
            <a:ahLst/>
            <a:cxnLst/>
            <a:rect l="T0" t="T1" r="T2" b="T3"/>
            <a:pathLst>
              <a:path w="1028065" h="1027430">
                <a:moveTo>
                  <a:pt x="555976" y="1270"/>
                </a:moveTo>
                <a:lnTo>
                  <a:pt x="471739" y="1270"/>
                </a:lnTo>
                <a:lnTo>
                  <a:pt x="430893" y="6350"/>
                </a:lnTo>
                <a:lnTo>
                  <a:pt x="391321" y="13970"/>
                </a:lnTo>
                <a:lnTo>
                  <a:pt x="353025" y="24130"/>
                </a:lnTo>
                <a:lnTo>
                  <a:pt x="297972" y="45720"/>
                </a:lnTo>
                <a:lnTo>
                  <a:pt x="262863" y="63500"/>
                </a:lnTo>
                <a:lnTo>
                  <a:pt x="229029" y="85090"/>
                </a:lnTo>
                <a:lnTo>
                  <a:pt x="196469" y="109220"/>
                </a:lnTo>
                <a:lnTo>
                  <a:pt x="165184" y="135890"/>
                </a:lnTo>
                <a:lnTo>
                  <a:pt x="135386" y="165100"/>
                </a:lnTo>
                <a:lnTo>
                  <a:pt x="121505" y="181610"/>
                </a:lnTo>
                <a:lnTo>
                  <a:pt x="108373" y="196850"/>
                </a:lnTo>
                <a:lnTo>
                  <a:pt x="84362" y="229870"/>
                </a:lnTo>
                <a:lnTo>
                  <a:pt x="63353" y="262890"/>
                </a:lnTo>
                <a:lnTo>
                  <a:pt x="45346" y="298450"/>
                </a:lnTo>
                <a:lnTo>
                  <a:pt x="30340" y="335280"/>
                </a:lnTo>
                <a:lnTo>
                  <a:pt x="18336" y="372110"/>
                </a:lnTo>
                <a:lnTo>
                  <a:pt x="9333" y="411480"/>
                </a:lnTo>
                <a:lnTo>
                  <a:pt x="3331" y="450850"/>
                </a:lnTo>
                <a:lnTo>
                  <a:pt x="330" y="492760"/>
                </a:lnTo>
                <a:lnTo>
                  <a:pt x="0" y="511810"/>
                </a:lnTo>
                <a:lnTo>
                  <a:pt x="44" y="519430"/>
                </a:lnTo>
                <a:lnTo>
                  <a:pt x="3331" y="576580"/>
                </a:lnTo>
                <a:lnTo>
                  <a:pt x="9333" y="617220"/>
                </a:lnTo>
                <a:lnTo>
                  <a:pt x="18336" y="656590"/>
                </a:lnTo>
                <a:lnTo>
                  <a:pt x="30340" y="693420"/>
                </a:lnTo>
                <a:lnTo>
                  <a:pt x="45346" y="730250"/>
                </a:lnTo>
                <a:lnTo>
                  <a:pt x="73483" y="782320"/>
                </a:lnTo>
                <a:lnTo>
                  <a:pt x="95993" y="815340"/>
                </a:lnTo>
                <a:lnTo>
                  <a:pt x="121505" y="847090"/>
                </a:lnTo>
                <a:lnTo>
                  <a:pt x="150019" y="877570"/>
                </a:lnTo>
                <a:lnTo>
                  <a:pt x="180667" y="906780"/>
                </a:lnTo>
                <a:lnTo>
                  <a:pt x="212590" y="932180"/>
                </a:lnTo>
                <a:lnTo>
                  <a:pt x="245787" y="955040"/>
                </a:lnTo>
                <a:lnTo>
                  <a:pt x="297972" y="982980"/>
                </a:lnTo>
                <a:lnTo>
                  <a:pt x="334356" y="998220"/>
                </a:lnTo>
                <a:lnTo>
                  <a:pt x="391321" y="1014730"/>
                </a:lnTo>
                <a:lnTo>
                  <a:pt x="430893" y="1022350"/>
                </a:lnTo>
                <a:lnTo>
                  <a:pt x="492641" y="1027430"/>
                </a:lnTo>
                <a:lnTo>
                  <a:pt x="535078" y="1027430"/>
                </a:lnTo>
                <a:lnTo>
                  <a:pt x="576556" y="1024890"/>
                </a:lnTo>
                <a:lnTo>
                  <a:pt x="636387" y="1014730"/>
                </a:lnTo>
                <a:lnTo>
                  <a:pt x="674682" y="1004570"/>
                </a:lnTo>
                <a:lnTo>
                  <a:pt x="729736" y="982980"/>
                </a:lnTo>
                <a:lnTo>
                  <a:pt x="764847" y="965200"/>
                </a:lnTo>
                <a:lnTo>
                  <a:pt x="798684" y="943610"/>
                </a:lnTo>
                <a:lnTo>
                  <a:pt x="805991" y="938530"/>
                </a:lnTo>
                <a:lnTo>
                  <a:pt x="497234" y="938530"/>
                </a:lnTo>
                <a:lnTo>
                  <a:pt x="484973" y="937260"/>
                </a:lnTo>
                <a:lnTo>
                  <a:pt x="472664" y="937260"/>
                </a:lnTo>
                <a:lnTo>
                  <a:pt x="460255" y="934720"/>
                </a:lnTo>
                <a:lnTo>
                  <a:pt x="447693" y="933450"/>
                </a:lnTo>
                <a:lnTo>
                  <a:pt x="408565" y="925830"/>
                </a:lnTo>
                <a:lnTo>
                  <a:pt x="397082" y="922020"/>
                </a:lnTo>
                <a:lnTo>
                  <a:pt x="385627" y="919480"/>
                </a:lnTo>
                <a:lnTo>
                  <a:pt x="374128" y="915670"/>
                </a:lnTo>
                <a:lnTo>
                  <a:pt x="350714" y="905510"/>
                </a:lnTo>
                <a:lnTo>
                  <a:pt x="338657" y="900430"/>
                </a:lnTo>
                <a:lnTo>
                  <a:pt x="326273" y="895350"/>
                </a:lnTo>
                <a:lnTo>
                  <a:pt x="313489" y="889000"/>
                </a:lnTo>
                <a:lnTo>
                  <a:pt x="303469" y="882650"/>
                </a:lnTo>
                <a:lnTo>
                  <a:pt x="293475" y="877570"/>
                </a:lnTo>
                <a:lnTo>
                  <a:pt x="283427" y="871220"/>
                </a:lnTo>
                <a:lnTo>
                  <a:pt x="273244" y="863600"/>
                </a:lnTo>
                <a:lnTo>
                  <a:pt x="262847" y="855980"/>
                </a:lnTo>
                <a:lnTo>
                  <a:pt x="229568" y="829310"/>
                </a:lnTo>
                <a:lnTo>
                  <a:pt x="194289" y="793750"/>
                </a:lnTo>
                <a:lnTo>
                  <a:pt x="170580" y="763270"/>
                </a:lnTo>
                <a:lnTo>
                  <a:pt x="171324" y="651510"/>
                </a:lnTo>
                <a:lnTo>
                  <a:pt x="112289" y="651510"/>
                </a:lnTo>
                <a:lnTo>
                  <a:pt x="98656" y="603250"/>
                </a:lnTo>
                <a:lnTo>
                  <a:pt x="92407" y="565150"/>
                </a:lnTo>
                <a:lnTo>
                  <a:pt x="89566" y="527050"/>
                </a:lnTo>
                <a:lnTo>
                  <a:pt x="89420" y="511810"/>
                </a:lnTo>
                <a:lnTo>
                  <a:pt x="89684" y="496570"/>
                </a:lnTo>
                <a:lnTo>
                  <a:pt x="94311" y="445770"/>
                </a:lnTo>
                <a:lnTo>
                  <a:pt x="104488" y="397510"/>
                </a:lnTo>
                <a:lnTo>
                  <a:pt x="120215" y="350520"/>
                </a:lnTo>
                <a:lnTo>
                  <a:pt x="141492" y="307340"/>
                </a:lnTo>
                <a:lnTo>
                  <a:pt x="168318" y="265430"/>
                </a:lnTo>
                <a:lnTo>
                  <a:pt x="178494" y="252730"/>
                </a:lnTo>
                <a:lnTo>
                  <a:pt x="189285" y="238760"/>
                </a:lnTo>
                <a:lnTo>
                  <a:pt x="200694" y="226060"/>
                </a:lnTo>
                <a:lnTo>
                  <a:pt x="212718" y="214630"/>
                </a:lnTo>
                <a:lnTo>
                  <a:pt x="225284" y="201930"/>
                </a:lnTo>
                <a:lnTo>
                  <a:pt x="264554" y="168910"/>
                </a:lnTo>
                <a:lnTo>
                  <a:pt x="306186" y="142240"/>
                </a:lnTo>
                <a:lnTo>
                  <a:pt x="365367" y="114300"/>
                </a:lnTo>
                <a:lnTo>
                  <a:pt x="396531" y="105410"/>
                </a:lnTo>
                <a:lnTo>
                  <a:pt x="412506" y="100330"/>
                </a:lnTo>
                <a:lnTo>
                  <a:pt x="462005" y="92710"/>
                </a:lnTo>
                <a:lnTo>
                  <a:pt x="496313" y="90170"/>
                </a:lnTo>
                <a:lnTo>
                  <a:pt x="805991" y="90170"/>
                </a:lnTo>
                <a:lnTo>
                  <a:pt x="798684" y="85090"/>
                </a:lnTo>
                <a:lnTo>
                  <a:pt x="764847" y="63500"/>
                </a:lnTo>
                <a:lnTo>
                  <a:pt x="729736" y="45720"/>
                </a:lnTo>
                <a:lnTo>
                  <a:pt x="693352" y="30480"/>
                </a:lnTo>
                <a:lnTo>
                  <a:pt x="636387" y="13970"/>
                </a:lnTo>
                <a:lnTo>
                  <a:pt x="596818" y="6350"/>
                </a:lnTo>
                <a:lnTo>
                  <a:pt x="555976" y="1270"/>
                </a:lnTo>
                <a:close/>
              </a:path>
              <a:path w="1028065" h="1027430">
                <a:moveTo>
                  <a:pt x="841724" y="500380"/>
                </a:moveTo>
                <a:lnTo>
                  <a:pt x="813987" y="650240"/>
                </a:lnTo>
                <a:lnTo>
                  <a:pt x="915727" y="650240"/>
                </a:lnTo>
                <a:lnTo>
                  <a:pt x="911045" y="662940"/>
                </a:lnTo>
                <a:lnTo>
                  <a:pt x="906045" y="675640"/>
                </a:lnTo>
                <a:lnTo>
                  <a:pt x="900725" y="688340"/>
                </a:lnTo>
                <a:lnTo>
                  <a:pt x="895088" y="699770"/>
                </a:lnTo>
                <a:lnTo>
                  <a:pt x="889131" y="712470"/>
                </a:lnTo>
                <a:lnTo>
                  <a:pt x="882856" y="723900"/>
                </a:lnTo>
                <a:lnTo>
                  <a:pt x="876262" y="735330"/>
                </a:lnTo>
                <a:lnTo>
                  <a:pt x="869350" y="746760"/>
                </a:lnTo>
                <a:lnTo>
                  <a:pt x="862119" y="756920"/>
                </a:lnTo>
                <a:lnTo>
                  <a:pt x="854570" y="768350"/>
                </a:lnTo>
                <a:lnTo>
                  <a:pt x="830011" y="798830"/>
                </a:lnTo>
                <a:lnTo>
                  <a:pt x="802586" y="825500"/>
                </a:lnTo>
                <a:lnTo>
                  <a:pt x="772295" y="852170"/>
                </a:lnTo>
                <a:lnTo>
                  <a:pt x="739286" y="875030"/>
                </a:lnTo>
                <a:lnTo>
                  <a:pt x="693072" y="900430"/>
                </a:lnTo>
                <a:lnTo>
                  <a:pt x="656956" y="914400"/>
                </a:lnTo>
                <a:lnTo>
                  <a:pt x="644641" y="919480"/>
                </a:lnTo>
                <a:lnTo>
                  <a:pt x="632187" y="922020"/>
                </a:lnTo>
                <a:lnTo>
                  <a:pt x="619594" y="925830"/>
                </a:lnTo>
                <a:lnTo>
                  <a:pt x="567836" y="935990"/>
                </a:lnTo>
                <a:lnTo>
                  <a:pt x="554551" y="937260"/>
                </a:lnTo>
                <a:lnTo>
                  <a:pt x="541126" y="937260"/>
                </a:lnTo>
                <a:lnTo>
                  <a:pt x="527563" y="938530"/>
                </a:lnTo>
                <a:lnTo>
                  <a:pt x="805991" y="938530"/>
                </a:lnTo>
                <a:lnTo>
                  <a:pt x="815125" y="932180"/>
                </a:lnTo>
                <a:lnTo>
                  <a:pt x="847051" y="906780"/>
                </a:lnTo>
                <a:lnTo>
                  <a:pt x="877703" y="877570"/>
                </a:lnTo>
                <a:lnTo>
                  <a:pt x="906214" y="847090"/>
                </a:lnTo>
                <a:lnTo>
                  <a:pt x="931724" y="815340"/>
                </a:lnTo>
                <a:lnTo>
                  <a:pt x="954234" y="782320"/>
                </a:lnTo>
                <a:lnTo>
                  <a:pt x="973742" y="748030"/>
                </a:lnTo>
                <a:lnTo>
                  <a:pt x="990249" y="712470"/>
                </a:lnTo>
                <a:lnTo>
                  <a:pt x="1003755" y="674370"/>
                </a:lnTo>
                <a:lnTo>
                  <a:pt x="1014260" y="636270"/>
                </a:lnTo>
                <a:lnTo>
                  <a:pt x="1021763" y="596900"/>
                </a:lnTo>
                <a:lnTo>
                  <a:pt x="1026266" y="556260"/>
                </a:lnTo>
                <a:lnTo>
                  <a:pt x="1027457" y="532130"/>
                </a:lnTo>
                <a:lnTo>
                  <a:pt x="937317" y="532130"/>
                </a:lnTo>
                <a:lnTo>
                  <a:pt x="841724" y="500380"/>
                </a:lnTo>
                <a:close/>
              </a:path>
              <a:path w="1028065" h="1027430">
                <a:moveTo>
                  <a:pt x="140207" y="461010"/>
                </a:moveTo>
                <a:lnTo>
                  <a:pt x="125675" y="463550"/>
                </a:lnTo>
                <a:lnTo>
                  <a:pt x="116957" y="473710"/>
                </a:lnTo>
                <a:lnTo>
                  <a:pt x="114052" y="488950"/>
                </a:lnTo>
                <a:lnTo>
                  <a:pt x="112289" y="651510"/>
                </a:lnTo>
                <a:lnTo>
                  <a:pt x="171324" y="651510"/>
                </a:lnTo>
                <a:lnTo>
                  <a:pt x="172017" y="547370"/>
                </a:lnTo>
                <a:lnTo>
                  <a:pt x="182803" y="547370"/>
                </a:lnTo>
                <a:lnTo>
                  <a:pt x="179940" y="538480"/>
                </a:lnTo>
                <a:lnTo>
                  <a:pt x="177019" y="525780"/>
                </a:lnTo>
                <a:lnTo>
                  <a:pt x="175266" y="511810"/>
                </a:lnTo>
                <a:lnTo>
                  <a:pt x="174788" y="500380"/>
                </a:lnTo>
                <a:lnTo>
                  <a:pt x="174816" y="492760"/>
                </a:lnTo>
                <a:lnTo>
                  <a:pt x="175533" y="482600"/>
                </a:lnTo>
                <a:lnTo>
                  <a:pt x="177255" y="471170"/>
                </a:lnTo>
                <a:lnTo>
                  <a:pt x="163728" y="471170"/>
                </a:lnTo>
                <a:lnTo>
                  <a:pt x="154315" y="463550"/>
                </a:lnTo>
                <a:lnTo>
                  <a:pt x="140207" y="461010"/>
                </a:lnTo>
                <a:close/>
              </a:path>
              <a:path w="1028065" h="1027430">
                <a:moveTo>
                  <a:pt x="599167" y="422910"/>
                </a:moveTo>
                <a:lnTo>
                  <a:pt x="557028" y="648970"/>
                </a:lnTo>
                <a:lnTo>
                  <a:pt x="709149" y="650240"/>
                </a:lnTo>
                <a:lnTo>
                  <a:pt x="743058" y="468630"/>
                </a:lnTo>
                <a:lnTo>
                  <a:pt x="599167" y="422910"/>
                </a:lnTo>
                <a:close/>
              </a:path>
              <a:path w="1028065" h="1027430">
                <a:moveTo>
                  <a:pt x="182803" y="547370"/>
                </a:moveTo>
                <a:lnTo>
                  <a:pt x="172017" y="547370"/>
                </a:lnTo>
                <a:lnTo>
                  <a:pt x="176773" y="560070"/>
                </a:lnTo>
                <a:lnTo>
                  <a:pt x="196684" y="593090"/>
                </a:lnTo>
                <a:lnTo>
                  <a:pt x="236403" y="626110"/>
                </a:lnTo>
                <a:lnTo>
                  <a:pt x="248685" y="632460"/>
                </a:lnTo>
                <a:lnTo>
                  <a:pt x="246627" y="647700"/>
                </a:lnTo>
                <a:lnTo>
                  <a:pt x="441915" y="648970"/>
                </a:lnTo>
                <a:lnTo>
                  <a:pt x="447662" y="618490"/>
                </a:lnTo>
                <a:lnTo>
                  <a:pt x="245383" y="618490"/>
                </a:lnTo>
                <a:lnTo>
                  <a:pt x="233112" y="610870"/>
                </a:lnTo>
                <a:lnTo>
                  <a:pt x="203311" y="584200"/>
                </a:lnTo>
                <a:lnTo>
                  <a:pt x="184030" y="551180"/>
                </a:lnTo>
                <a:lnTo>
                  <a:pt x="182803" y="547370"/>
                </a:lnTo>
                <a:close/>
              </a:path>
              <a:path w="1028065" h="1027430">
                <a:moveTo>
                  <a:pt x="408875" y="360680"/>
                </a:moveTo>
                <a:lnTo>
                  <a:pt x="293910" y="360680"/>
                </a:lnTo>
                <a:lnTo>
                  <a:pt x="245383" y="618490"/>
                </a:lnTo>
                <a:lnTo>
                  <a:pt x="447662" y="618490"/>
                </a:lnTo>
                <a:lnTo>
                  <a:pt x="491242" y="387350"/>
                </a:lnTo>
                <a:lnTo>
                  <a:pt x="408875" y="360680"/>
                </a:lnTo>
                <a:close/>
              </a:path>
              <a:path w="1028065" h="1027430">
                <a:moveTo>
                  <a:pt x="805991" y="90170"/>
                </a:moveTo>
                <a:lnTo>
                  <a:pt x="531404" y="90170"/>
                </a:lnTo>
                <a:lnTo>
                  <a:pt x="565689" y="92710"/>
                </a:lnTo>
                <a:lnTo>
                  <a:pt x="615115" y="100330"/>
                </a:lnTo>
                <a:lnTo>
                  <a:pt x="631056" y="105410"/>
                </a:lnTo>
                <a:lnTo>
                  <a:pt x="646731" y="109220"/>
                </a:lnTo>
                <a:lnTo>
                  <a:pt x="662138" y="114300"/>
                </a:lnTo>
                <a:lnTo>
                  <a:pt x="721096" y="142240"/>
                </a:lnTo>
                <a:lnTo>
                  <a:pt x="762510" y="168910"/>
                </a:lnTo>
                <a:lnTo>
                  <a:pt x="801519" y="201930"/>
                </a:lnTo>
                <a:lnTo>
                  <a:pt x="813987" y="214630"/>
                </a:lnTo>
                <a:lnTo>
                  <a:pt x="826110" y="226060"/>
                </a:lnTo>
                <a:lnTo>
                  <a:pt x="837612" y="238760"/>
                </a:lnTo>
                <a:lnTo>
                  <a:pt x="848493" y="252730"/>
                </a:lnTo>
                <a:lnTo>
                  <a:pt x="858751" y="265430"/>
                </a:lnTo>
                <a:lnTo>
                  <a:pt x="885799" y="307340"/>
                </a:lnTo>
                <a:lnTo>
                  <a:pt x="907251" y="350520"/>
                </a:lnTo>
                <a:lnTo>
                  <a:pt x="923109" y="397510"/>
                </a:lnTo>
                <a:lnTo>
                  <a:pt x="933370" y="445770"/>
                </a:lnTo>
                <a:lnTo>
                  <a:pt x="938035" y="496570"/>
                </a:lnTo>
                <a:lnTo>
                  <a:pt x="938346" y="519430"/>
                </a:lnTo>
                <a:lnTo>
                  <a:pt x="937990" y="524510"/>
                </a:lnTo>
                <a:lnTo>
                  <a:pt x="937317" y="532130"/>
                </a:lnTo>
                <a:lnTo>
                  <a:pt x="1027457" y="532130"/>
                </a:lnTo>
                <a:lnTo>
                  <a:pt x="1027678" y="519430"/>
                </a:lnTo>
                <a:lnTo>
                  <a:pt x="1027722" y="511810"/>
                </a:lnTo>
                <a:lnTo>
                  <a:pt x="1027391" y="492760"/>
                </a:lnTo>
                <a:lnTo>
                  <a:pt x="1024390" y="450850"/>
                </a:lnTo>
                <a:lnTo>
                  <a:pt x="1018387" y="411480"/>
                </a:lnTo>
                <a:lnTo>
                  <a:pt x="1009383" y="372110"/>
                </a:lnTo>
                <a:lnTo>
                  <a:pt x="997377" y="335280"/>
                </a:lnTo>
                <a:lnTo>
                  <a:pt x="982371" y="298450"/>
                </a:lnTo>
                <a:lnTo>
                  <a:pt x="964363" y="262890"/>
                </a:lnTo>
                <a:lnTo>
                  <a:pt x="943354" y="229870"/>
                </a:lnTo>
                <a:lnTo>
                  <a:pt x="919344" y="196850"/>
                </a:lnTo>
                <a:lnTo>
                  <a:pt x="906214" y="181610"/>
                </a:lnTo>
                <a:lnTo>
                  <a:pt x="892334" y="165100"/>
                </a:lnTo>
                <a:lnTo>
                  <a:pt x="862536" y="135890"/>
                </a:lnTo>
                <a:lnTo>
                  <a:pt x="831247" y="109220"/>
                </a:lnTo>
                <a:lnTo>
                  <a:pt x="815125" y="96520"/>
                </a:lnTo>
                <a:lnTo>
                  <a:pt x="805991" y="90170"/>
                </a:lnTo>
                <a:close/>
              </a:path>
              <a:path w="1028065" h="1027430">
                <a:moveTo>
                  <a:pt x="299053" y="325120"/>
                </a:moveTo>
                <a:lnTo>
                  <a:pt x="285080" y="350520"/>
                </a:lnTo>
                <a:lnTo>
                  <a:pt x="272940" y="354330"/>
                </a:lnTo>
                <a:lnTo>
                  <a:pt x="261161" y="356870"/>
                </a:lnTo>
                <a:lnTo>
                  <a:pt x="249700" y="361950"/>
                </a:lnTo>
                <a:lnTo>
                  <a:pt x="216775" y="383540"/>
                </a:lnTo>
                <a:lnTo>
                  <a:pt x="189331" y="414020"/>
                </a:lnTo>
                <a:lnTo>
                  <a:pt x="167075" y="459740"/>
                </a:lnTo>
                <a:lnTo>
                  <a:pt x="163728" y="471170"/>
                </a:lnTo>
                <a:lnTo>
                  <a:pt x="177255" y="471170"/>
                </a:lnTo>
                <a:lnTo>
                  <a:pt x="177447" y="469900"/>
                </a:lnTo>
                <a:lnTo>
                  <a:pt x="180597" y="457200"/>
                </a:lnTo>
                <a:lnTo>
                  <a:pt x="203701" y="412750"/>
                </a:lnTo>
                <a:lnTo>
                  <a:pt x="242482" y="379730"/>
                </a:lnTo>
                <a:lnTo>
                  <a:pt x="281142" y="363220"/>
                </a:lnTo>
                <a:lnTo>
                  <a:pt x="293910" y="360680"/>
                </a:lnTo>
                <a:lnTo>
                  <a:pt x="408875" y="360680"/>
                </a:lnTo>
                <a:lnTo>
                  <a:pt x="299053" y="325120"/>
                </a:lnTo>
                <a:close/>
              </a:path>
              <a:path w="1028065" h="1027430">
                <a:moveTo>
                  <a:pt x="513861" y="0"/>
                </a:moveTo>
                <a:lnTo>
                  <a:pt x="492641" y="1270"/>
                </a:lnTo>
                <a:lnTo>
                  <a:pt x="535078" y="1270"/>
                </a:lnTo>
                <a:lnTo>
                  <a:pt x="513861"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1541" name="object 40"/>
          <p:cNvSpPr>
            <a:spLocks noChangeArrowheads="1"/>
          </p:cNvSpPr>
          <p:nvPr/>
        </p:nvSpPr>
        <p:spPr bwMode="auto">
          <a:xfrm>
            <a:off x="561975" y="1720850"/>
            <a:ext cx="1079500" cy="1079500"/>
          </a:xfrm>
          <a:custGeom>
            <a:avLst/>
            <a:gdLst>
              <a:gd name="T0" fmla="*/ 0 w 1080135"/>
              <a:gd name="T1" fmla="*/ 0 h 1080135"/>
              <a:gd name="T2" fmla="*/ 1080135 w 1080135"/>
              <a:gd name="T3" fmla="*/ 1080135 h 1080135"/>
            </a:gdLst>
            <a:ahLst/>
            <a:cxnLst/>
            <a:rect l="T0" t="T1" r="T2" b="T3"/>
            <a:pathLst>
              <a:path w="1080135" h="1080135">
                <a:moveTo>
                  <a:pt x="0" y="1079995"/>
                </a:moveTo>
                <a:lnTo>
                  <a:pt x="1079995" y="1079995"/>
                </a:lnTo>
                <a:lnTo>
                  <a:pt x="1079995" y="0"/>
                </a:lnTo>
                <a:lnTo>
                  <a:pt x="0" y="0"/>
                </a:lnTo>
                <a:lnTo>
                  <a:pt x="0" y="1079995"/>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1542" name="object 41"/>
          <p:cNvSpPr>
            <a:spLocks noChangeArrowheads="1"/>
          </p:cNvSpPr>
          <p:nvPr/>
        </p:nvSpPr>
        <p:spPr bwMode="auto">
          <a:xfrm>
            <a:off x="612775" y="1771650"/>
            <a:ext cx="977900" cy="977900"/>
          </a:xfrm>
          <a:custGeom>
            <a:avLst/>
            <a:gdLst>
              <a:gd name="T0" fmla="*/ 0 w 979169"/>
              <a:gd name="T1" fmla="*/ 0 h 977900"/>
              <a:gd name="T2" fmla="*/ 979169 w 979169"/>
              <a:gd name="T3" fmla="*/ 977900 h 977900"/>
            </a:gdLst>
            <a:ahLst/>
            <a:cxnLst/>
            <a:rect l="T0" t="T1" r="T2" b="T3"/>
            <a:pathLst>
              <a:path w="979169" h="977900">
                <a:moveTo>
                  <a:pt x="509507" y="0"/>
                </a:moveTo>
                <a:lnTo>
                  <a:pt x="469100" y="0"/>
                </a:lnTo>
                <a:lnTo>
                  <a:pt x="429601" y="2539"/>
                </a:lnTo>
                <a:lnTo>
                  <a:pt x="372629" y="12699"/>
                </a:lnTo>
                <a:lnTo>
                  <a:pt x="300916" y="35559"/>
                </a:lnTo>
                <a:lnTo>
                  <a:pt x="250318" y="59689"/>
                </a:lnTo>
                <a:lnTo>
                  <a:pt x="202451" y="91439"/>
                </a:lnTo>
                <a:lnTo>
                  <a:pt x="172056" y="115569"/>
                </a:lnTo>
                <a:lnTo>
                  <a:pt x="142875" y="142239"/>
                </a:lnTo>
                <a:lnTo>
                  <a:pt x="128942" y="157479"/>
                </a:lnTo>
                <a:lnTo>
                  <a:pt x="115725" y="171449"/>
                </a:lnTo>
                <a:lnTo>
                  <a:pt x="103223" y="186689"/>
                </a:lnTo>
                <a:lnTo>
                  <a:pt x="91435" y="201929"/>
                </a:lnTo>
                <a:lnTo>
                  <a:pt x="80361" y="218439"/>
                </a:lnTo>
                <a:lnTo>
                  <a:pt x="70003" y="233679"/>
                </a:lnTo>
                <a:lnTo>
                  <a:pt x="43214" y="283209"/>
                </a:lnTo>
                <a:lnTo>
                  <a:pt x="28927" y="318769"/>
                </a:lnTo>
                <a:lnTo>
                  <a:pt x="12856" y="372109"/>
                </a:lnTo>
                <a:lnTo>
                  <a:pt x="5713" y="410209"/>
                </a:lnTo>
                <a:lnTo>
                  <a:pt x="1428" y="449579"/>
                </a:lnTo>
                <a:lnTo>
                  <a:pt x="0" y="488949"/>
                </a:lnTo>
                <a:lnTo>
                  <a:pt x="357" y="509269"/>
                </a:lnTo>
                <a:lnTo>
                  <a:pt x="3213" y="548640"/>
                </a:lnTo>
                <a:lnTo>
                  <a:pt x="8927" y="586739"/>
                </a:lnTo>
                <a:lnTo>
                  <a:pt x="17499" y="624839"/>
                </a:lnTo>
                <a:lnTo>
                  <a:pt x="35713" y="678179"/>
                </a:lnTo>
                <a:lnTo>
                  <a:pt x="60359" y="727710"/>
                </a:lnTo>
                <a:lnTo>
                  <a:pt x="80361" y="760729"/>
                </a:lnTo>
                <a:lnTo>
                  <a:pt x="103223" y="791210"/>
                </a:lnTo>
                <a:lnTo>
                  <a:pt x="128942" y="821689"/>
                </a:lnTo>
                <a:lnTo>
                  <a:pt x="157314" y="849629"/>
                </a:lnTo>
                <a:lnTo>
                  <a:pt x="187102" y="875029"/>
                </a:lnTo>
                <a:lnTo>
                  <a:pt x="218103" y="897889"/>
                </a:lnTo>
                <a:lnTo>
                  <a:pt x="266881" y="927100"/>
                </a:lnTo>
                <a:lnTo>
                  <a:pt x="318389" y="949960"/>
                </a:lnTo>
                <a:lnTo>
                  <a:pt x="410307" y="972819"/>
                </a:lnTo>
                <a:lnTo>
                  <a:pt x="469100" y="977900"/>
                </a:lnTo>
                <a:lnTo>
                  <a:pt x="509507" y="977900"/>
                </a:lnTo>
                <a:lnTo>
                  <a:pt x="549000" y="975360"/>
                </a:lnTo>
                <a:lnTo>
                  <a:pt x="568292" y="972819"/>
                </a:lnTo>
                <a:lnTo>
                  <a:pt x="624350" y="961389"/>
                </a:lnTo>
                <a:lnTo>
                  <a:pt x="642430" y="955039"/>
                </a:lnTo>
                <a:lnTo>
                  <a:pt x="660206" y="949960"/>
                </a:lnTo>
                <a:lnTo>
                  <a:pt x="711716" y="927100"/>
                </a:lnTo>
                <a:lnTo>
                  <a:pt x="760498" y="897889"/>
                </a:lnTo>
                <a:lnTo>
                  <a:pt x="791503" y="875029"/>
                </a:lnTo>
                <a:lnTo>
                  <a:pt x="821295" y="849629"/>
                </a:lnTo>
                <a:lnTo>
                  <a:pt x="849666" y="821689"/>
                </a:lnTo>
                <a:lnTo>
                  <a:pt x="875384" y="791210"/>
                </a:lnTo>
                <a:lnTo>
                  <a:pt x="898244" y="760729"/>
                </a:lnTo>
                <a:lnTo>
                  <a:pt x="918246" y="727710"/>
                </a:lnTo>
                <a:lnTo>
                  <a:pt x="942892" y="678179"/>
                </a:lnTo>
                <a:lnTo>
                  <a:pt x="961109" y="624839"/>
                </a:lnTo>
                <a:lnTo>
                  <a:pt x="966538" y="601979"/>
                </a:lnTo>
                <a:lnTo>
                  <a:pt x="101375" y="601979"/>
                </a:lnTo>
                <a:lnTo>
                  <a:pt x="97966" y="589279"/>
                </a:lnTo>
                <a:lnTo>
                  <a:pt x="90148" y="551179"/>
                </a:lnTo>
                <a:lnTo>
                  <a:pt x="85401" y="502919"/>
                </a:lnTo>
                <a:lnTo>
                  <a:pt x="85140" y="488949"/>
                </a:lnTo>
                <a:lnTo>
                  <a:pt x="85411" y="473709"/>
                </a:lnTo>
                <a:lnTo>
                  <a:pt x="89837" y="424179"/>
                </a:lnTo>
                <a:lnTo>
                  <a:pt x="99525" y="377189"/>
                </a:lnTo>
                <a:lnTo>
                  <a:pt x="114498" y="334009"/>
                </a:lnTo>
                <a:lnTo>
                  <a:pt x="134756" y="292099"/>
                </a:lnTo>
                <a:lnTo>
                  <a:pt x="160298" y="252729"/>
                </a:lnTo>
                <a:lnTo>
                  <a:pt x="191127" y="215899"/>
                </a:lnTo>
                <a:lnTo>
                  <a:pt x="202577" y="203199"/>
                </a:lnTo>
                <a:lnTo>
                  <a:pt x="214542" y="191769"/>
                </a:lnTo>
                <a:lnTo>
                  <a:pt x="226756" y="181609"/>
                </a:lnTo>
                <a:lnTo>
                  <a:pt x="239220" y="170179"/>
                </a:lnTo>
                <a:lnTo>
                  <a:pt x="251933" y="161289"/>
                </a:lnTo>
                <a:lnTo>
                  <a:pt x="264897" y="151129"/>
                </a:lnTo>
                <a:lnTo>
                  <a:pt x="278110" y="143509"/>
                </a:lnTo>
                <a:lnTo>
                  <a:pt x="291572" y="134619"/>
                </a:lnTo>
                <a:lnTo>
                  <a:pt x="305285" y="128269"/>
                </a:lnTo>
                <a:lnTo>
                  <a:pt x="319247" y="120649"/>
                </a:lnTo>
                <a:lnTo>
                  <a:pt x="377592" y="99059"/>
                </a:lnTo>
                <a:lnTo>
                  <a:pt x="439930" y="87629"/>
                </a:lnTo>
                <a:lnTo>
                  <a:pt x="472597" y="85089"/>
                </a:lnTo>
                <a:lnTo>
                  <a:pt x="767455" y="85089"/>
                </a:lnTo>
                <a:lnTo>
                  <a:pt x="760498" y="80009"/>
                </a:lnTo>
                <a:lnTo>
                  <a:pt x="711716" y="50799"/>
                </a:lnTo>
                <a:lnTo>
                  <a:pt x="642430" y="22859"/>
                </a:lnTo>
                <a:lnTo>
                  <a:pt x="568292" y="5079"/>
                </a:lnTo>
                <a:lnTo>
                  <a:pt x="549000" y="2539"/>
                </a:lnTo>
                <a:lnTo>
                  <a:pt x="509507" y="0"/>
                </a:lnTo>
                <a:close/>
              </a:path>
              <a:path w="979169" h="977900">
                <a:moveTo>
                  <a:pt x="175298" y="552449"/>
                </a:moveTo>
                <a:lnTo>
                  <a:pt x="161499" y="552449"/>
                </a:lnTo>
                <a:lnTo>
                  <a:pt x="146755" y="553719"/>
                </a:lnTo>
                <a:lnTo>
                  <a:pt x="135053" y="556259"/>
                </a:lnTo>
                <a:lnTo>
                  <a:pt x="126051" y="561340"/>
                </a:lnTo>
                <a:lnTo>
                  <a:pt x="119957" y="570229"/>
                </a:lnTo>
                <a:lnTo>
                  <a:pt x="112844" y="580389"/>
                </a:lnTo>
                <a:lnTo>
                  <a:pt x="104711" y="595629"/>
                </a:lnTo>
                <a:lnTo>
                  <a:pt x="101375" y="601979"/>
                </a:lnTo>
                <a:lnTo>
                  <a:pt x="966538" y="601979"/>
                </a:lnTo>
                <a:lnTo>
                  <a:pt x="966800" y="600710"/>
                </a:lnTo>
                <a:lnTo>
                  <a:pt x="863595" y="600710"/>
                </a:lnTo>
                <a:lnTo>
                  <a:pt x="851620" y="599439"/>
                </a:lnTo>
                <a:lnTo>
                  <a:pt x="839279" y="599439"/>
                </a:lnTo>
                <a:lnTo>
                  <a:pt x="828560" y="598169"/>
                </a:lnTo>
                <a:lnTo>
                  <a:pt x="816738" y="596899"/>
                </a:lnTo>
                <a:lnTo>
                  <a:pt x="803759" y="594360"/>
                </a:lnTo>
                <a:lnTo>
                  <a:pt x="789569" y="590549"/>
                </a:lnTo>
                <a:lnTo>
                  <a:pt x="774112" y="586739"/>
                </a:lnTo>
                <a:lnTo>
                  <a:pt x="764777" y="584199"/>
                </a:lnTo>
                <a:lnTo>
                  <a:pt x="422757" y="584199"/>
                </a:lnTo>
                <a:lnTo>
                  <a:pt x="432778" y="577849"/>
                </a:lnTo>
                <a:lnTo>
                  <a:pt x="308267" y="577849"/>
                </a:lnTo>
                <a:lnTo>
                  <a:pt x="291413" y="575310"/>
                </a:lnTo>
                <a:lnTo>
                  <a:pt x="284643" y="572769"/>
                </a:lnTo>
                <a:lnTo>
                  <a:pt x="274773" y="570229"/>
                </a:lnTo>
                <a:lnTo>
                  <a:pt x="261607" y="568959"/>
                </a:lnTo>
                <a:lnTo>
                  <a:pt x="244944" y="568959"/>
                </a:lnTo>
                <a:lnTo>
                  <a:pt x="224588" y="567690"/>
                </a:lnTo>
                <a:lnTo>
                  <a:pt x="213046" y="565149"/>
                </a:lnTo>
                <a:lnTo>
                  <a:pt x="198819" y="560069"/>
                </a:lnTo>
                <a:lnTo>
                  <a:pt x="187350" y="554990"/>
                </a:lnTo>
                <a:lnTo>
                  <a:pt x="175298" y="552449"/>
                </a:lnTo>
                <a:close/>
              </a:path>
              <a:path w="979169" h="977900">
                <a:moveTo>
                  <a:pt x="767455" y="85089"/>
                </a:moveTo>
                <a:lnTo>
                  <a:pt x="506009" y="85089"/>
                </a:lnTo>
                <a:lnTo>
                  <a:pt x="538653" y="87629"/>
                </a:lnTo>
                <a:lnTo>
                  <a:pt x="585714" y="95249"/>
                </a:lnTo>
                <a:lnTo>
                  <a:pt x="600893" y="99059"/>
                </a:lnTo>
                <a:lnTo>
                  <a:pt x="644902" y="114299"/>
                </a:lnTo>
                <a:lnTo>
                  <a:pt x="659064" y="120649"/>
                </a:lnTo>
                <a:lnTo>
                  <a:pt x="672971" y="128269"/>
                </a:lnTo>
                <a:lnTo>
                  <a:pt x="686623" y="134619"/>
                </a:lnTo>
                <a:lnTo>
                  <a:pt x="700021" y="143509"/>
                </a:lnTo>
                <a:lnTo>
                  <a:pt x="713165" y="151129"/>
                </a:lnTo>
                <a:lnTo>
                  <a:pt x="726055" y="161289"/>
                </a:lnTo>
                <a:lnTo>
                  <a:pt x="738690" y="170179"/>
                </a:lnTo>
                <a:lnTo>
                  <a:pt x="751070" y="181609"/>
                </a:lnTo>
                <a:lnTo>
                  <a:pt x="763196" y="191769"/>
                </a:lnTo>
                <a:lnTo>
                  <a:pt x="775068" y="203199"/>
                </a:lnTo>
                <a:lnTo>
                  <a:pt x="786611" y="215899"/>
                </a:lnTo>
                <a:lnTo>
                  <a:pt x="797563" y="227329"/>
                </a:lnTo>
                <a:lnTo>
                  <a:pt x="826867" y="265429"/>
                </a:lnTo>
                <a:lnTo>
                  <a:pt x="850843" y="306069"/>
                </a:lnTo>
                <a:lnTo>
                  <a:pt x="869492" y="347979"/>
                </a:lnTo>
                <a:lnTo>
                  <a:pt x="882812" y="393699"/>
                </a:lnTo>
                <a:lnTo>
                  <a:pt x="890804" y="440689"/>
                </a:lnTo>
                <a:lnTo>
                  <a:pt x="893467" y="490219"/>
                </a:lnTo>
                <a:lnTo>
                  <a:pt x="893194" y="502919"/>
                </a:lnTo>
                <a:lnTo>
                  <a:pt x="885882" y="551179"/>
                </a:lnTo>
                <a:lnTo>
                  <a:pt x="870936" y="589279"/>
                </a:lnTo>
                <a:lnTo>
                  <a:pt x="863595" y="600710"/>
                </a:lnTo>
                <a:lnTo>
                  <a:pt x="966800" y="600710"/>
                </a:lnTo>
                <a:lnTo>
                  <a:pt x="975396" y="548640"/>
                </a:lnTo>
                <a:lnTo>
                  <a:pt x="978254" y="509269"/>
                </a:lnTo>
                <a:lnTo>
                  <a:pt x="978611" y="488949"/>
                </a:lnTo>
                <a:lnTo>
                  <a:pt x="978254" y="468629"/>
                </a:lnTo>
                <a:lnTo>
                  <a:pt x="975396" y="429259"/>
                </a:lnTo>
                <a:lnTo>
                  <a:pt x="969681" y="391159"/>
                </a:lnTo>
                <a:lnTo>
                  <a:pt x="955751" y="336549"/>
                </a:lnTo>
                <a:lnTo>
                  <a:pt x="935391" y="283209"/>
                </a:lnTo>
                <a:lnTo>
                  <a:pt x="908602" y="233679"/>
                </a:lnTo>
                <a:lnTo>
                  <a:pt x="898244" y="218439"/>
                </a:lnTo>
                <a:lnTo>
                  <a:pt x="887171" y="201929"/>
                </a:lnTo>
                <a:lnTo>
                  <a:pt x="875384" y="186689"/>
                </a:lnTo>
                <a:lnTo>
                  <a:pt x="862882" y="171449"/>
                </a:lnTo>
                <a:lnTo>
                  <a:pt x="849666" y="157479"/>
                </a:lnTo>
                <a:lnTo>
                  <a:pt x="835736" y="142239"/>
                </a:lnTo>
                <a:lnTo>
                  <a:pt x="821295" y="128269"/>
                </a:lnTo>
                <a:lnTo>
                  <a:pt x="806550" y="115569"/>
                </a:lnTo>
                <a:lnTo>
                  <a:pt x="791503" y="102869"/>
                </a:lnTo>
                <a:lnTo>
                  <a:pt x="776152" y="91439"/>
                </a:lnTo>
                <a:lnTo>
                  <a:pt x="767455" y="85089"/>
                </a:lnTo>
                <a:close/>
              </a:path>
              <a:path w="979169" h="977900">
                <a:moveTo>
                  <a:pt x="529424" y="557529"/>
                </a:moveTo>
                <a:lnTo>
                  <a:pt x="464845" y="557529"/>
                </a:lnTo>
                <a:lnTo>
                  <a:pt x="464845" y="577849"/>
                </a:lnTo>
                <a:lnTo>
                  <a:pt x="422757" y="584199"/>
                </a:lnTo>
                <a:lnTo>
                  <a:pt x="764777" y="584199"/>
                </a:lnTo>
                <a:lnTo>
                  <a:pt x="760110" y="582929"/>
                </a:lnTo>
                <a:lnTo>
                  <a:pt x="747702" y="580389"/>
                </a:lnTo>
                <a:lnTo>
                  <a:pt x="705586" y="580389"/>
                </a:lnTo>
                <a:lnTo>
                  <a:pt x="691883" y="579119"/>
                </a:lnTo>
                <a:lnTo>
                  <a:pt x="681320" y="572769"/>
                </a:lnTo>
                <a:lnTo>
                  <a:pt x="529424" y="572769"/>
                </a:lnTo>
                <a:lnTo>
                  <a:pt x="529424" y="557529"/>
                </a:lnTo>
                <a:close/>
              </a:path>
              <a:path w="979169" h="977900">
                <a:moveTo>
                  <a:pt x="420480" y="415289"/>
                </a:moveTo>
                <a:lnTo>
                  <a:pt x="296519" y="415289"/>
                </a:lnTo>
                <a:lnTo>
                  <a:pt x="435483" y="500379"/>
                </a:lnTo>
                <a:lnTo>
                  <a:pt x="308267" y="577849"/>
                </a:lnTo>
                <a:lnTo>
                  <a:pt x="432778" y="577849"/>
                </a:lnTo>
                <a:lnTo>
                  <a:pt x="464845" y="557529"/>
                </a:lnTo>
                <a:lnTo>
                  <a:pt x="529424" y="557529"/>
                </a:lnTo>
                <a:lnTo>
                  <a:pt x="529424" y="556259"/>
                </a:lnTo>
                <a:lnTo>
                  <a:pt x="653855" y="556259"/>
                </a:lnTo>
                <a:lnTo>
                  <a:pt x="558787" y="499109"/>
                </a:lnTo>
                <a:lnTo>
                  <a:pt x="651760" y="441959"/>
                </a:lnTo>
                <a:lnTo>
                  <a:pt x="464845" y="441959"/>
                </a:lnTo>
                <a:lnTo>
                  <a:pt x="420480" y="415289"/>
                </a:lnTo>
                <a:close/>
              </a:path>
              <a:path w="979169" h="977900">
                <a:moveTo>
                  <a:pt x="653855" y="556259"/>
                </a:moveTo>
                <a:lnTo>
                  <a:pt x="529424" y="556259"/>
                </a:lnTo>
                <a:lnTo>
                  <a:pt x="554875" y="572769"/>
                </a:lnTo>
                <a:lnTo>
                  <a:pt x="681320" y="572769"/>
                </a:lnTo>
                <a:lnTo>
                  <a:pt x="653855" y="556259"/>
                </a:lnTo>
                <a:close/>
              </a:path>
              <a:path w="979169" h="977900">
                <a:moveTo>
                  <a:pt x="824164" y="419099"/>
                </a:moveTo>
                <a:lnTo>
                  <a:pt x="688949" y="419099"/>
                </a:lnTo>
                <a:lnTo>
                  <a:pt x="798550" y="471169"/>
                </a:lnTo>
                <a:lnTo>
                  <a:pt x="824164" y="419099"/>
                </a:lnTo>
                <a:close/>
              </a:path>
              <a:path w="979169" h="977900">
                <a:moveTo>
                  <a:pt x="193763" y="279399"/>
                </a:moveTo>
                <a:lnTo>
                  <a:pt x="159512" y="334009"/>
                </a:lnTo>
                <a:lnTo>
                  <a:pt x="229971" y="375919"/>
                </a:lnTo>
                <a:lnTo>
                  <a:pt x="162445" y="411479"/>
                </a:lnTo>
                <a:lnTo>
                  <a:pt x="192786" y="469899"/>
                </a:lnTo>
                <a:lnTo>
                  <a:pt x="296519" y="415289"/>
                </a:lnTo>
                <a:lnTo>
                  <a:pt x="420480" y="415289"/>
                </a:lnTo>
                <a:lnTo>
                  <a:pt x="331749" y="361949"/>
                </a:lnTo>
                <a:lnTo>
                  <a:pt x="331090" y="321309"/>
                </a:lnTo>
                <a:lnTo>
                  <a:pt x="265201" y="321309"/>
                </a:lnTo>
                <a:lnTo>
                  <a:pt x="193763" y="279399"/>
                </a:lnTo>
                <a:close/>
              </a:path>
              <a:path w="979169" h="977900">
                <a:moveTo>
                  <a:pt x="400253" y="167639"/>
                </a:moveTo>
                <a:lnTo>
                  <a:pt x="366001" y="224789"/>
                </a:lnTo>
                <a:lnTo>
                  <a:pt x="464845" y="285749"/>
                </a:lnTo>
                <a:lnTo>
                  <a:pt x="464845" y="441959"/>
                </a:lnTo>
                <a:lnTo>
                  <a:pt x="651760" y="441959"/>
                </a:lnTo>
                <a:lnTo>
                  <a:pt x="653826" y="440689"/>
                </a:lnTo>
                <a:lnTo>
                  <a:pt x="529424" y="440689"/>
                </a:lnTo>
                <a:lnTo>
                  <a:pt x="529424" y="288289"/>
                </a:lnTo>
                <a:lnTo>
                  <a:pt x="632180" y="223519"/>
                </a:lnTo>
                <a:lnTo>
                  <a:pt x="624173" y="210819"/>
                </a:lnTo>
                <a:lnTo>
                  <a:pt x="529424" y="210819"/>
                </a:lnTo>
                <a:lnTo>
                  <a:pt x="529424" y="208279"/>
                </a:lnTo>
                <a:lnTo>
                  <a:pt x="464845" y="208279"/>
                </a:lnTo>
                <a:lnTo>
                  <a:pt x="400253" y="167639"/>
                </a:lnTo>
                <a:close/>
              </a:path>
              <a:path w="979169" h="977900">
                <a:moveTo>
                  <a:pt x="723188" y="245109"/>
                </a:moveTo>
                <a:lnTo>
                  <a:pt x="657631" y="246379"/>
                </a:lnTo>
                <a:lnTo>
                  <a:pt x="658609" y="361949"/>
                </a:lnTo>
                <a:lnTo>
                  <a:pt x="529424" y="440689"/>
                </a:lnTo>
                <a:lnTo>
                  <a:pt x="653826" y="440689"/>
                </a:lnTo>
                <a:lnTo>
                  <a:pt x="688949" y="419099"/>
                </a:lnTo>
                <a:lnTo>
                  <a:pt x="824164" y="419099"/>
                </a:lnTo>
                <a:lnTo>
                  <a:pt x="827913" y="411479"/>
                </a:lnTo>
                <a:lnTo>
                  <a:pt x="755497" y="377189"/>
                </a:lnTo>
                <a:lnTo>
                  <a:pt x="827913" y="332739"/>
                </a:lnTo>
                <a:lnTo>
                  <a:pt x="820743" y="321309"/>
                </a:lnTo>
                <a:lnTo>
                  <a:pt x="724179" y="321309"/>
                </a:lnTo>
                <a:lnTo>
                  <a:pt x="723188" y="245109"/>
                </a:lnTo>
                <a:close/>
              </a:path>
              <a:path w="979169" h="977900">
                <a:moveTo>
                  <a:pt x="329793" y="241299"/>
                </a:moveTo>
                <a:lnTo>
                  <a:pt x="264223" y="242569"/>
                </a:lnTo>
                <a:lnTo>
                  <a:pt x="265201" y="321309"/>
                </a:lnTo>
                <a:lnTo>
                  <a:pt x="331090" y="321309"/>
                </a:lnTo>
                <a:lnTo>
                  <a:pt x="329793" y="241299"/>
                </a:lnTo>
                <a:close/>
              </a:path>
              <a:path w="979169" h="977900">
                <a:moveTo>
                  <a:pt x="793661" y="278129"/>
                </a:moveTo>
                <a:lnTo>
                  <a:pt x="724179" y="321309"/>
                </a:lnTo>
                <a:lnTo>
                  <a:pt x="820743" y="321309"/>
                </a:lnTo>
                <a:lnTo>
                  <a:pt x="793661" y="278129"/>
                </a:lnTo>
                <a:close/>
              </a:path>
              <a:path w="979169" h="977900">
                <a:moveTo>
                  <a:pt x="596950" y="167639"/>
                </a:moveTo>
                <a:lnTo>
                  <a:pt x="529424" y="210819"/>
                </a:lnTo>
                <a:lnTo>
                  <a:pt x="624173" y="210819"/>
                </a:lnTo>
                <a:lnTo>
                  <a:pt x="596950" y="167639"/>
                </a:lnTo>
                <a:close/>
              </a:path>
              <a:path w="979169" h="977900">
                <a:moveTo>
                  <a:pt x="529424" y="125729"/>
                </a:moveTo>
                <a:lnTo>
                  <a:pt x="464845" y="125729"/>
                </a:lnTo>
                <a:lnTo>
                  <a:pt x="464845" y="208279"/>
                </a:lnTo>
                <a:lnTo>
                  <a:pt x="529424" y="208279"/>
                </a:lnTo>
                <a:lnTo>
                  <a:pt x="529424" y="125729"/>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1543" name="object 42"/>
          <p:cNvSpPr>
            <a:spLocks noChangeArrowheads="1"/>
          </p:cNvSpPr>
          <p:nvPr/>
        </p:nvSpPr>
        <p:spPr bwMode="auto">
          <a:xfrm>
            <a:off x="561975" y="2962275"/>
            <a:ext cx="1079500" cy="1081088"/>
          </a:xfrm>
          <a:custGeom>
            <a:avLst/>
            <a:gdLst>
              <a:gd name="T0" fmla="*/ 0 w 1080135"/>
              <a:gd name="T1" fmla="*/ 0 h 1080135"/>
              <a:gd name="T2" fmla="*/ 1080135 w 1080135"/>
              <a:gd name="T3" fmla="*/ 1080135 h 1080135"/>
            </a:gdLst>
            <a:ahLst/>
            <a:cxnLst/>
            <a:rect l="T0" t="T1" r="T2" b="T3"/>
            <a:pathLst>
              <a:path w="1080135" h="1080135">
                <a:moveTo>
                  <a:pt x="0" y="1079995"/>
                </a:moveTo>
                <a:lnTo>
                  <a:pt x="1079995" y="1079995"/>
                </a:lnTo>
                <a:lnTo>
                  <a:pt x="1079995" y="0"/>
                </a:lnTo>
                <a:lnTo>
                  <a:pt x="0" y="0"/>
                </a:lnTo>
                <a:lnTo>
                  <a:pt x="0" y="1079995"/>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1544" name="object 43"/>
          <p:cNvSpPr>
            <a:spLocks noChangeArrowheads="1"/>
          </p:cNvSpPr>
          <p:nvPr/>
        </p:nvSpPr>
        <p:spPr bwMode="auto">
          <a:xfrm>
            <a:off x="693738" y="3095625"/>
            <a:ext cx="804862" cy="800100"/>
          </a:xfrm>
          <a:custGeom>
            <a:avLst/>
            <a:gdLst>
              <a:gd name="T0" fmla="*/ 0 w 804544"/>
              <a:gd name="T1" fmla="*/ 0 h 798829"/>
              <a:gd name="T2" fmla="*/ 804544 w 804544"/>
              <a:gd name="T3" fmla="*/ 798829 h 798829"/>
            </a:gdLst>
            <a:ahLst/>
            <a:cxnLst/>
            <a:rect l="T0" t="T1" r="T2" b="T3"/>
            <a:pathLst>
              <a:path w="804544" h="798829">
                <a:moveTo>
                  <a:pt x="473336" y="579120"/>
                </a:moveTo>
                <a:lnTo>
                  <a:pt x="383400" y="579120"/>
                </a:lnTo>
                <a:lnTo>
                  <a:pt x="386483" y="582930"/>
                </a:lnTo>
                <a:lnTo>
                  <a:pt x="386871" y="596900"/>
                </a:lnTo>
                <a:lnTo>
                  <a:pt x="387101" y="607060"/>
                </a:lnTo>
                <a:lnTo>
                  <a:pt x="387420" y="624840"/>
                </a:lnTo>
                <a:lnTo>
                  <a:pt x="388257" y="687070"/>
                </a:lnTo>
                <a:lnTo>
                  <a:pt x="388765" y="712470"/>
                </a:lnTo>
                <a:lnTo>
                  <a:pt x="390185" y="751840"/>
                </a:lnTo>
                <a:lnTo>
                  <a:pt x="393824" y="798830"/>
                </a:lnTo>
                <a:lnTo>
                  <a:pt x="431749" y="798830"/>
                </a:lnTo>
                <a:lnTo>
                  <a:pt x="431749" y="580390"/>
                </a:lnTo>
                <a:lnTo>
                  <a:pt x="473548" y="580390"/>
                </a:lnTo>
                <a:lnTo>
                  <a:pt x="473336" y="579120"/>
                </a:lnTo>
                <a:close/>
              </a:path>
              <a:path w="804544" h="798829">
                <a:moveTo>
                  <a:pt x="534477" y="567690"/>
                </a:moveTo>
                <a:lnTo>
                  <a:pt x="473087" y="567690"/>
                </a:lnTo>
                <a:lnTo>
                  <a:pt x="477634" y="568960"/>
                </a:lnTo>
                <a:lnTo>
                  <a:pt x="484553" y="571500"/>
                </a:lnTo>
                <a:lnTo>
                  <a:pt x="492050" y="580390"/>
                </a:lnTo>
                <a:lnTo>
                  <a:pt x="498524" y="591820"/>
                </a:lnTo>
                <a:lnTo>
                  <a:pt x="504698" y="603250"/>
                </a:lnTo>
                <a:lnTo>
                  <a:pt x="511296" y="614680"/>
                </a:lnTo>
                <a:lnTo>
                  <a:pt x="517734" y="626110"/>
                </a:lnTo>
                <a:lnTo>
                  <a:pt x="524249" y="636270"/>
                </a:lnTo>
                <a:lnTo>
                  <a:pt x="530837" y="647700"/>
                </a:lnTo>
                <a:lnTo>
                  <a:pt x="537496" y="659130"/>
                </a:lnTo>
                <a:lnTo>
                  <a:pt x="544221" y="669290"/>
                </a:lnTo>
                <a:lnTo>
                  <a:pt x="551008" y="680720"/>
                </a:lnTo>
                <a:lnTo>
                  <a:pt x="557853" y="690880"/>
                </a:lnTo>
                <a:lnTo>
                  <a:pt x="564753" y="702310"/>
                </a:lnTo>
                <a:lnTo>
                  <a:pt x="578701" y="722630"/>
                </a:lnTo>
                <a:lnTo>
                  <a:pt x="585742" y="734060"/>
                </a:lnTo>
                <a:lnTo>
                  <a:pt x="599936" y="754380"/>
                </a:lnTo>
                <a:lnTo>
                  <a:pt x="620523" y="739140"/>
                </a:lnTo>
                <a:lnTo>
                  <a:pt x="629905" y="730250"/>
                </a:lnTo>
                <a:lnTo>
                  <a:pt x="623670" y="720090"/>
                </a:lnTo>
                <a:lnTo>
                  <a:pt x="617365" y="708660"/>
                </a:lnTo>
                <a:lnTo>
                  <a:pt x="611002" y="697230"/>
                </a:lnTo>
                <a:lnTo>
                  <a:pt x="604590" y="687070"/>
                </a:lnTo>
                <a:lnTo>
                  <a:pt x="591661" y="664210"/>
                </a:lnTo>
                <a:lnTo>
                  <a:pt x="565670" y="621030"/>
                </a:lnTo>
                <a:lnTo>
                  <a:pt x="559205" y="610870"/>
                </a:lnTo>
                <a:lnTo>
                  <a:pt x="552773" y="599440"/>
                </a:lnTo>
                <a:lnTo>
                  <a:pt x="546385" y="588010"/>
                </a:lnTo>
                <a:lnTo>
                  <a:pt x="540050" y="577850"/>
                </a:lnTo>
                <a:lnTo>
                  <a:pt x="534477" y="567690"/>
                </a:lnTo>
                <a:close/>
              </a:path>
              <a:path w="804544" h="798829">
                <a:moveTo>
                  <a:pt x="567148" y="535940"/>
                </a:moveTo>
                <a:lnTo>
                  <a:pt x="289242" y="535940"/>
                </a:lnTo>
                <a:lnTo>
                  <a:pt x="291490" y="539750"/>
                </a:lnTo>
                <a:lnTo>
                  <a:pt x="296951" y="539750"/>
                </a:lnTo>
                <a:lnTo>
                  <a:pt x="294866" y="549910"/>
                </a:lnTo>
                <a:lnTo>
                  <a:pt x="288618" y="561340"/>
                </a:lnTo>
                <a:lnTo>
                  <a:pt x="282302" y="572770"/>
                </a:lnTo>
                <a:lnTo>
                  <a:pt x="275935" y="582930"/>
                </a:lnTo>
                <a:lnTo>
                  <a:pt x="269534" y="594360"/>
                </a:lnTo>
                <a:lnTo>
                  <a:pt x="250297" y="627380"/>
                </a:lnTo>
                <a:lnTo>
                  <a:pt x="243930" y="637540"/>
                </a:lnTo>
                <a:lnTo>
                  <a:pt x="237614" y="648970"/>
                </a:lnTo>
                <a:lnTo>
                  <a:pt x="231365" y="660400"/>
                </a:lnTo>
                <a:lnTo>
                  <a:pt x="225201" y="670560"/>
                </a:lnTo>
                <a:lnTo>
                  <a:pt x="219139" y="681990"/>
                </a:lnTo>
                <a:lnTo>
                  <a:pt x="201732" y="716280"/>
                </a:lnTo>
                <a:lnTo>
                  <a:pt x="190946" y="739140"/>
                </a:lnTo>
                <a:lnTo>
                  <a:pt x="202226" y="744220"/>
                </a:lnTo>
                <a:lnTo>
                  <a:pt x="214030" y="748030"/>
                </a:lnTo>
                <a:lnTo>
                  <a:pt x="227419" y="749300"/>
                </a:lnTo>
                <a:lnTo>
                  <a:pt x="233110" y="739140"/>
                </a:lnTo>
                <a:lnTo>
                  <a:pt x="238961" y="728980"/>
                </a:lnTo>
                <a:lnTo>
                  <a:pt x="244960" y="718820"/>
                </a:lnTo>
                <a:lnTo>
                  <a:pt x="257350" y="697230"/>
                </a:lnTo>
                <a:lnTo>
                  <a:pt x="270175" y="675640"/>
                </a:lnTo>
                <a:lnTo>
                  <a:pt x="310238" y="607060"/>
                </a:lnTo>
                <a:lnTo>
                  <a:pt x="323780" y="584200"/>
                </a:lnTo>
                <a:lnTo>
                  <a:pt x="328368" y="576580"/>
                </a:lnTo>
                <a:lnTo>
                  <a:pt x="333176" y="571500"/>
                </a:lnTo>
                <a:lnTo>
                  <a:pt x="472067" y="571500"/>
                </a:lnTo>
                <a:lnTo>
                  <a:pt x="471855" y="570230"/>
                </a:lnTo>
                <a:lnTo>
                  <a:pt x="473087" y="567690"/>
                </a:lnTo>
                <a:lnTo>
                  <a:pt x="534477" y="567690"/>
                </a:lnTo>
                <a:lnTo>
                  <a:pt x="527585" y="554990"/>
                </a:lnTo>
                <a:lnTo>
                  <a:pt x="521474" y="543560"/>
                </a:lnTo>
                <a:lnTo>
                  <a:pt x="525170" y="542290"/>
                </a:lnTo>
                <a:lnTo>
                  <a:pt x="526961" y="538480"/>
                </a:lnTo>
                <a:lnTo>
                  <a:pt x="569473" y="538480"/>
                </a:lnTo>
                <a:lnTo>
                  <a:pt x="567148" y="535940"/>
                </a:lnTo>
                <a:close/>
              </a:path>
              <a:path w="804544" h="798829">
                <a:moveTo>
                  <a:pt x="473548" y="580390"/>
                </a:moveTo>
                <a:lnTo>
                  <a:pt x="431749" y="580390"/>
                </a:lnTo>
                <a:lnTo>
                  <a:pt x="447435" y="588010"/>
                </a:lnTo>
                <a:lnTo>
                  <a:pt x="450420" y="600710"/>
                </a:lnTo>
                <a:lnTo>
                  <a:pt x="453456" y="613410"/>
                </a:lnTo>
                <a:lnTo>
                  <a:pt x="456673" y="624840"/>
                </a:lnTo>
                <a:lnTo>
                  <a:pt x="460203" y="637540"/>
                </a:lnTo>
                <a:lnTo>
                  <a:pt x="464175" y="650240"/>
                </a:lnTo>
                <a:lnTo>
                  <a:pt x="468723" y="661670"/>
                </a:lnTo>
                <a:lnTo>
                  <a:pt x="473975" y="673100"/>
                </a:lnTo>
                <a:lnTo>
                  <a:pt x="485293" y="668020"/>
                </a:lnTo>
                <a:lnTo>
                  <a:pt x="494138" y="656590"/>
                </a:lnTo>
                <a:lnTo>
                  <a:pt x="490915" y="643890"/>
                </a:lnTo>
                <a:lnTo>
                  <a:pt x="487362" y="631190"/>
                </a:lnTo>
                <a:lnTo>
                  <a:pt x="483686" y="618490"/>
                </a:lnTo>
                <a:lnTo>
                  <a:pt x="480092" y="607060"/>
                </a:lnTo>
                <a:lnTo>
                  <a:pt x="476785" y="594360"/>
                </a:lnTo>
                <a:lnTo>
                  <a:pt x="473971" y="582930"/>
                </a:lnTo>
                <a:lnTo>
                  <a:pt x="473548" y="580390"/>
                </a:lnTo>
                <a:close/>
              </a:path>
              <a:path w="804544" h="798829">
                <a:moveTo>
                  <a:pt x="472067" y="571500"/>
                </a:moveTo>
                <a:lnTo>
                  <a:pt x="333176" y="571500"/>
                </a:lnTo>
                <a:lnTo>
                  <a:pt x="338897" y="572770"/>
                </a:lnTo>
                <a:lnTo>
                  <a:pt x="346227" y="581660"/>
                </a:lnTo>
                <a:lnTo>
                  <a:pt x="342940" y="594360"/>
                </a:lnTo>
                <a:lnTo>
                  <a:pt x="339775" y="605790"/>
                </a:lnTo>
                <a:lnTo>
                  <a:pt x="336763" y="618490"/>
                </a:lnTo>
                <a:lnTo>
                  <a:pt x="333933" y="631190"/>
                </a:lnTo>
                <a:lnTo>
                  <a:pt x="331316" y="643890"/>
                </a:lnTo>
                <a:lnTo>
                  <a:pt x="328941" y="656590"/>
                </a:lnTo>
                <a:lnTo>
                  <a:pt x="326839" y="668020"/>
                </a:lnTo>
                <a:lnTo>
                  <a:pt x="337988" y="669290"/>
                </a:lnTo>
                <a:lnTo>
                  <a:pt x="350954" y="664210"/>
                </a:lnTo>
                <a:lnTo>
                  <a:pt x="354213" y="651510"/>
                </a:lnTo>
                <a:lnTo>
                  <a:pt x="360508" y="627380"/>
                </a:lnTo>
                <a:lnTo>
                  <a:pt x="363725" y="614680"/>
                </a:lnTo>
                <a:lnTo>
                  <a:pt x="367109" y="601980"/>
                </a:lnTo>
                <a:lnTo>
                  <a:pt x="370750" y="590550"/>
                </a:lnTo>
                <a:lnTo>
                  <a:pt x="374738" y="579120"/>
                </a:lnTo>
                <a:lnTo>
                  <a:pt x="473336" y="579120"/>
                </a:lnTo>
                <a:lnTo>
                  <a:pt x="472067" y="571500"/>
                </a:lnTo>
                <a:close/>
              </a:path>
              <a:path w="804544" h="798829">
                <a:moveTo>
                  <a:pt x="680853" y="461010"/>
                </a:moveTo>
                <a:lnTo>
                  <a:pt x="235407" y="461010"/>
                </a:lnTo>
                <a:lnTo>
                  <a:pt x="236867" y="463550"/>
                </a:lnTo>
                <a:lnTo>
                  <a:pt x="238163" y="467360"/>
                </a:lnTo>
                <a:lnTo>
                  <a:pt x="231033" y="476250"/>
                </a:lnTo>
                <a:lnTo>
                  <a:pt x="208915" y="488950"/>
                </a:lnTo>
                <a:lnTo>
                  <a:pt x="197890" y="494030"/>
                </a:lnTo>
                <a:lnTo>
                  <a:pt x="153993" y="519430"/>
                </a:lnTo>
                <a:lnTo>
                  <a:pt x="143066" y="527050"/>
                </a:lnTo>
                <a:lnTo>
                  <a:pt x="88671" y="558800"/>
                </a:lnTo>
                <a:lnTo>
                  <a:pt x="77834" y="566420"/>
                </a:lnTo>
                <a:lnTo>
                  <a:pt x="56196" y="579120"/>
                </a:lnTo>
                <a:lnTo>
                  <a:pt x="45392" y="586740"/>
                </a:lnTo>
                <a:lnTo>
                  <a:pt x="52243" y="596900"/>
                </a:lnTo>
                <a:lnTo>
                  <a:pt x="61033" y="605790"/>
                </a:lnTo>
                <a:lnTo>
                  <a:pt x="71968" y="613410"/>
                </a:lnTo>
                <a:lnTo>
                  <a:pt x="83201" y="608330"/>
                </a:lnTo>
                <a:lnTo>
                  <a:pt x="138750" y="576580"/>
                </a:lnTo>
                <a:lnTo>
                  <a:pt x="182861" y="552450"/>
                </a:lnTo>
                <a:lnTo>
                  <a:pt x="238300" y="520700"/>
                </a:lnTo>
                <a:lnTo>
                  <a:pt x="249496" y="515620"/>
                </a:lnTo>
                <a:lnTo>
                  <a:pt x="260743" y="509270"/>
                </a:lnTo>
                <a:lnTo>
                  <a:pt x="645479" y="509270"/>
                </a:lnTo>
                <a:lnTo>
                  <a:pt x="622488" y="496570"/>
                </a:lnTo>
                <a:lnTo>
                  <a:pt x="611227" y="491490"/>
                </a:lnTo>
                <a:lnTo>
                  <a:pt x="600141" y="485140"/>
                </a:lnTo>
                <a:lnTo>
                  <a:pt x="589489" y="477520"/>
                </a:lnTo>
                <a:lnTo>
                  <a:pt x="579526" y="469900"/>
                </a:lnTo>
                <a:lnTo>
                  <a:pt x="582434" y="467360"/>
                </a:lnTo>
                <a:lnTo>
                  <a:pt x="582841" y="462280"/>
                </a:lnTo>
                <a:lnTo>
                  <a:pt x="681508" y="462280"/>
                </a:lnTo>
                <a:lnTo>
                  <a:pt x="680853" y="461010"/>
                </a:lnTo>
                <a:close/>
              </a:path>
              <a:path w="804544" h="798829">
                <a:moveTo>
                  <a:pt x="650077" y="511810"/>
                </a:moveTo>
                <a:lnTo>
                  <a:pt x="555701" y="511810"/>
                </a:lnTo>
                <a:lnTo>
                  <a:pt x="566237" y="513080"/>
                </a:lnTo>
                <a:lnTo>
                  <a:pt x="577414" y="519430"/>
                </a:lnTo>
                <a:lnTo>
                  <a:pt x="588565" y="524510"/>
                </a:lnTo>
                <a:lnTo>
                  <a:pt x="633054" y="549910"/>
                </a:lnTo>
                <a:lnTo>
                  <a:pt x="644182" y="554990"/>
                </a:lnTo>
                <a:lnTo>
                  <a:pt x="677690" y="574040"/>
                </a:lnTo>
                <a:lnTo>
                  <a:pt x="688925" y="579120"/>
                </a:lnTo>
                <a:lnTo>
                  <a:pt x="700204" y="585470"/>
                </a:lnTo>
                <a:lnTo>
                  <a:pt x="711533" y="590550"/>
                </a:lnTo>
                <a:lnTo>
                  <a:pt x="722921" y="596900"/>
                </a:lnTo>
                <a:lnTo>
                  <a:pt x="745900" y="607060"/>
                </a:lnTo>
                <a:lnTo>
                  <a:pt x="757504" y="613410"/>
                </a:lnTo>
                <a:lnTo>
                  <a:pt x="763006" y="601980"/>
                </a:lnTo>
                <a:lnTo>
                  <a:pt x="766814" y="590550"/>
                </a:lnTo>
                <a:lnTo>
                  <a:pt x="767467" y="576580"/>
                </a:lnTo>
                <a:lnTo>
                  <a:pt x="745913" y="565150"/>
                </a:lnTo>
                <a:lnTo>
                  <a:pt x="724128" y="552450"/>
                </a:lnTo>
                <a:lnTo>
                  <a:pt x="702083" y="541020"/>
                </a:lnTo>
                <a:lnTo>
                  <a:pt x="668470" y="521970"/>
                </a:lnTo>
                <a:lnTo>
                  <a:pt x="650077" y="511810"/>
                </a:lnTo>
                <a:close/>
              </a:path>
              <a:path w="804544" h="798829">
                <a:moveTo>
                  <a:pt x="569473" y="538480"/>
                </a:moveTo>
                <a:lnTo>
                  <a:pt x="526961" y="538480"/>
                </a:lnTo>
                <a:lnTo>
                  <a:pt x="539676" y="546100"/>
                </a:lnTo>
                <a:lnTo>
                  <a:pt x="548957" y="553720"/>
                </a:lnTo>
                <a:lnTo>
                  <a:pt x="576918" y="580390"/>
                </a:lnTo>
                <a:lnTo>
                  <a:pt x="607026" y="603250"/>
                </a:lnTo>
                <a:lnTo>
                  <a:pt x="615452" y="594360"/>
                </a:lnTo>
                <a:lnTo>
                  <a:pt x="617969" y="582930"/>
                </a:lnTo>
                <a:lnTo>
                  <a:pt x="594823" y="562610"/>
                </a:lnTo>
                <a:lnTo>
                  <a:pt x="575285" y="544830"/>
                </a:lnTo>
                <a:lnTo>
                  <a:pt x="569473" y="538480"/>
                </a:lnTo>
                <a:close/>
              </a:path>
              <a:path w="804544" h="798829">
                <a:moveTo>
                  <a:pt x="645479" y="509270"/>
                </a:moveTo>
                <a:lnTo>
                  <a:pt x="260743" y="509270"/>
                </a:lnTo>
                <a:lnTo>
                  <a:pt x="263017" y="513080"/>
                </a:lnTo>
                <a:lnTo>
                  <a:pt x="266547" y="515620"/>
                </a:lnTo>
                <a:lnTo>
                  <a:pt x="259983" y="527050"/>
                </a:lnTo>
                <a:lnTo>
                  <a:pt x="250777" y="535940"/>
                </a:lnTo>
                <a:lnTo>
                  <a:pt x="241733" y="544830"/>
                </a:lnTo>
                <a:lnTo>
                  <a:pt x="232902" y="554990"/>
                </a:lnTo>
                <a:lnTo>
                  <a:pt x="224334" y="563880"/>
                </a:lnTo>
                <a:lnTo>
                  <a:pt x="216079" y="572770"/>
                </a:lnTo>
                <a:lnTo>
                  <a:pt x="208189" y="582930"/>
                </a:lnTo>
                <a:lnTo>
                  <a:pt x="200712" y="593090"/>
                </a:lnTo>
                <a:lnTo>
                  <a:pt x="209874" y="598170"/>
                </a:lnTo>
                <a:lnTo>
                  <a:pt x="224923" y="598170"/>
                </a:lnTo>
                <a:lnTo>
                  <a:pt x="234111" y="589280"/>
                </a:lnTo>
                <a:lnTo>
                  <a:pt x="243028" y="580390"/>
                </a:lnTo>
                <a:lnTo>
                  <a:pt x="251835" y="571500"/>
                </a:lnTo>
                <a:lnTo>
                  <a:pt x="260698" y="561340"/>
                </a:lnTo>
                <a:lnTo>
                  <a:pt x="269777" y="552450"/>
                </a:lnTo>
                <a:lnTo>
                  <a:pt x="279238" y="544830"/>
                </a:lnTo>
                <a:lnTo>
                  <a:pt x="289242" y="535940"/>
                </a:lnTo>
                <a:lnTo>
                  <a:pt x="567148" y="535940"/>
                </a:lnTo>
                <a:lnTo>
                  <a:pt x="565986" y="534670"/>
                </a:lnTo>
                <a:lnTo>
                  <a:pt x="557439" y="527050"/>
                </a:lnTo>
                <a:lnTo>
                  <a:pt x="549973" y="518160"/>
                </a:lnTo>
                <a:lnTo>
                  <a:pt x="552119" y="514350"/>
                </a:lnTo>
                <a:lnTo>
                  <a:pt x="555701" y="511810"/>
                </a:lnTo>
                <a:lnTo>
                  <a:pt x="650077" y="511810"/>
                </a:lnTo>
                <a:lnTo>
                  <a:pt x="645479" y="509270"/>
                </a:lnTo>
                <a:close/>
              </a:path>
              <a:path w="804544" h="798829">
                <a:moveTo>
                  <a:pt x="594309" y="422910"/>
                </a:moveTo>
                <a:lnTo>
                  <a:pt x="126555" y="422910"/>
                </a:lnTo>
                <a:lnTo>
                  <a:pt x="139343" y="424180"/>
                </a:lnTo>
                <a:lnTo>
                  <a:pt x="152048" y="424180"/>
                </a:lnTo>
                <a:lnTo>
                  <a:pt x="177145" y="426720"/>
                </a:lnTo>
                <a:lnTo>
                  <a:pt x="189504" y="426720"/>
                </a:lnTo>
                <a:lnTo>
                  <a:pt x="201715" y="429260"/>
                </a:lnTo>
                <a:lnTo>
                  <a:pt x="225628" y="431800"/>
                </a:lnTo>
                <a:lnTo>
                  <a:pt x="215808" y="438150"/>
                </a:lnTo>
                <a:lnTo>
                  <a:pt x="201072" y="440690"/>
                </a:lnTo>
                <a:lnTo>
                  <a:pt x="175260" y="447040"/>
                </a:lnTo>
                <a:lnTo>
                  <a:pt x="162476" y="449580"/>
                </a:lnTo>
                <a:lnTo>
                  <a:pt x="150136" y="453390"/>
                </a:lnTo>
                <a:lnTo>
                  <a:pt x="138512" y="457200"/>
                </a:lnTo>
                <a:lnTo>
                  <a:pt x="127878" y="462280"/>
                </a:lnTo>
                <a:lnTo>
                  <a:pt x="131559" y="473710"/>
                </a:lnTo>
                <a:lnTo>
                  <a:pt x="136902" y="485140"/>
                </a:lnTo>
                <a:lnTo>
                  <a:pt x="149185" y="482600"/>
                </a:lnTo>
                <a:lnTo>
                  <a:pt x="185863" y="472440"/>
                </a:lnTo>
                <a:lnTo>
                  <a:pt x="198125" y="469900"/>
                </a:lnTo>
                <a:lnTo>
                  <a:pt x="210451" y="466090"/>
                </a:lnTo>
                <a:lnTo>
                  <a:pt x="235407" y="461010"/>
                </a:lnTo>
                <a:lnTo>
                  <a:pt x="680853" y="461010"/>
                </a:lnTo>
                <a:lnTo>
                  <a:pt x="678232" y="455930"/>
                </a:lnTo>
                <a:lnTo>
                  <a:pt x="665798" y="453390"/>
                </a:lnTo>
                <a:lnTo>
                  <a:pt x="640866" y="447040"/>
                </a:lnTo>
                <a:lnTo>
                  <a:pt x="628472" y="444500"/>
                </a:lnTo>
                <a:lnTo>
                  <a:pt x="616195" y="440690"/>
                </a:lnTo>
                <a:lnTo>
                  <a:pt x="604088" y="438150"/>
                </a:lnTo>
                <a:lnTo>
                  <a:pt x="592201" y="434340"/>
                </a:lnTo>
                <a:lnTo>
                  <a:pt x="594601" y="431800"/>
                </a:lnTo>
                <a:lnTo>
                  <a:pt x="591908" y="424180"/>
                </a:lnTo>
                <a:lnTo>
                  <a:pt x="594309" y="422910"/>
                </a:lnTo>
                <a:close/>
              </a:path>
              <a:path w="804544" h="798829">
                <a:moveTo>
                  <a:pt x="681508" y="462280"/>
                </a:moveTo>
                <a:lnTo>
                  <a:pt x="582841" y="462280"/>
                </a:lnTo>
                <a:lnTo>
                  <a:pt x="598367" y="463550"/>
                </a:lnTo>
                <a:lnTo>
                  <a:pt x="610724" y="466090"/>
                </a:lnTo>
                <a:lnTo>
                  <a:pt x="623099" y="469900"/>
                </a:lnTo>
                <a:lnTo>
                  <a:pt x="647952" y="474980"/>
                </a:lnTo>
                <a:lnTo>
                  <a:pt x="660455" y="476250"/>
                </a:lnTo>
                <a:lnTo>
                  <a:pt x="673025" y="478790"/>
                </a:lnTo>
                <a:lnTo>
                  <a:pt x="685676" y="480060"/>
                </a:lnTo>
                <a:lnTo>
                  <a:pt x="685439" y="469900"/>
                </a:lnTo>
                <a:lnTo>
                  <a:pt x="681508" y="462280"/>
                </a:lnTo>
                <a:close/>
              </a:path>
              <a:path w="804544" h="798829">
                <a:moveTo>
                  <a:pt x="804379" y="378460"/>
                </a:moveTo>
                <a:lnTo>
                  <a:pt x="0" y="378460"/>
                </a:lnTo>
                <a:lnTo>
                  <a:pt x="10465" y="422910"/>
                </a:lnTo>
                <a:lnTo>
                  <a:pt x="804379" y="422910"/>
                </a:lnTo>
                <a:lnTo>
                  <a:pt x="804379" y="378460"/>
                </a:lnTo>
                <a:close/>
              </a:path>
              <a:path w="804544" h="798829">
                <a:moveTo>
                  <a:pt x="133594" y="316230"/>
                </a:moveTo>
                <a:lnTo>
                  <a:pt x="130408" y="328930"/>
                </a:lnTo>
                <a:lnTo>
                  <a:pt x="128527" y="341630"/>
                </a:lnTo>
                <a:lnTo>
                  <a:pt x="140975" y="344170"/>
                </a:lnTo>
                <a:lnTo>
                  <a:pt x="165945" y="350520"/>
                </a:lnTo>
                <a:lnTo>
                  <a:pt x="178387" y="353060"/>
                </a:lnTo>
                <a:lnTo>
                  <a:pt x="190749" y="356870"/>
                </a:lnTo>
                <a:lnTo>
                  <a:pt x="202991" y="359410"/>
                </a:lnTo>
                <a:lnTo>
                  <a:pt x="226961" y="367030"/>
                </a:lnTo>
                <a:lnTo>
                  <a:pt x="228307" y="369570"/>
                </a:lnTo>
                <a:lnTo>
                  <a:pt x="227101" y="374650"/>
                </a:lnTo>
                <a:lnTo>
                  <a:pt x="225907" y="378460"/>
                </a:lnTo>
                <a:lnTo>
                  <a:pt x="619125" y="378460"/>
                </a:lnTo>
                <a:lnTo>
                  <a:pt x="606672" y="377190"/>
                </a:lnTo>
                <a:lnTo>
                  <a:pt x="594309" y="377190"/>
                </a:lnTo>
                <a:lnTo>
                  <a:pt x="604616" y="363220"/>
                </a:lnTo>
                <a:lnTo>
                  <a:pt x="616845" y="359410"/>
                </a:lnTo>
                <a:lnTo>
                  <a:pt x="629143" y="356870"/>
                </a:lnTo>
                <a:lnTo>
                  <a:pt x="641474" y="353060"/>
                </a:lnTo>
                <a:lnTo>
                  <a:pt x="653801" y="350520"/>
                </a:lnTo>
                <a:lnTo>
                  <a:pt x="686375" y="340360"/>
                </a:lnTo>
                <a:lnTo>
                  <a:pt x="232449" y="340360"/>
                </a:lnTo>
                <a:lnTo>
                  <a:pt x="207911" y="334010"/>
                </a:lnTo>
                <a:lnTo>
                  <a:pt x="195632" y="330200"/>
                </a:lnTo>
                <a:lnTo>
                  <a:pt x="170986" y="325120"/>
                </a:lnTo>
                <a:lnTo>
                  <a:pt x="158592" y="321310"/>
                </a:lnTo>
                <a:lnTo>
                  <a:pt x="133594" y="316230"/>
                </a:lnTo>
                <a:close/>
              </a:path>
              <a:path w="804544" h="798829">
                <a:moveTo>
                  <a:pt x="60323" y="187960"/>
                </a:moveTo>
                <a:lnTo>
                  <a:pt x="55074" y="199390"/>
                </a:lnTo>
                <a:lnTo>
                  <a:pt x="51673" y="210820"/>
                </a:lnTo>
                <a:lnTo>
                  <a:pt x="51632" y="224790"/>
                </a:lnTo>
                <a:lnTo>
                  <a:pt x="73953" y="237490"/>
                </a:lnTo>
                <a:lnTo>
                  <a:pt x="85165" y="242570"/>
                </a:lnTo>
                <a:lnTo>
                  <a:pt x="130117" y="266700"/>
                </a:lnTo>
                <a:lnTo>
                  <a:pt x="207598" y="311150"/>
                </a:lnTo>
                <a:lnTo>
                  <a:pt x="239623" y="330200"/>
                </a:lnTo>
                <a:lnTo>
                  <a:pt x="236893" y="332740"/>
                </a:lnTo>
                <a:lnTo>
                  <a:pt x="236664" y="337820"/>
                </a:lnTo>
                <a:lnTo>
                  <a:pt x="232449" y="340360"/>
                </a:lnTo>
                <a:lnTo>
                  <a:pt x="583755" y="340360"/>
                </a:lnTo>
                <a:lnTo>
                  <a:pt x="582676" y="336550"/>
                </a:lnTo>
                <a:lnTo>
                  <a:pt x="581139" y="332740"/>
                </a:lnTo>
                <a:lnTo>
                  <a:pt x="587313" y="325120"/>
                </a:lnTo>
                <a:lnTo>
                  <a:pt x="643991" y="292100"/>
                </a:lnTo>
                <a:lnTo>
                  <a:pt x="557364" y="292100"/>
                </a:lnTo>
                <a:lnTo>
                  <a:pt x="556704" y="289560"/>
                </a:lnTo>
                <a:lnTo>
                  <a:pt x="262318" y="289560"/>
                </a:lnTo>
                <a:lnTo>
                  <a:pt x="251780" y="288290"/>
                </a:lnTo>
                <a:lnTo>
                  <a:pt x="196705" y="256540"/>
                </a:lnTo>
                <a:lnTo>
                  <a:pt x="185614" y="251460"/>
                </a:lnTo>
                <a:lnTo>
                  <a:pt x="152115" y="232410"/>
                </a:lnTo>
                <a:lnTo>
                  <a:pt x="140857" y="227330"/>
                </a:lnTo>
                <a:lnTo>
                  <a:pt x="129546" y="220980"/>
                </a:lnTo>
                <a:lnTo>
                  <a:pt x="118178" y="215900"/>
                </a:lnTo>
                <a:lnTo>
                  <a:pt x="106749" y="209550"/>
                </a:lnTo>
                <a:lnTo>
                  <a:pt x="72044" y="194310"/>
                </a:lnTo>
                <a:lnTo>
                  <a:pt x="60323" y="187960"/>
                </a:lnTo>
                <a:close/>
              </a:path>
              <a:path w="804544" h="798829">
                <a:moveTo>
                  <a:pt x="682190" y="314960"/>
                </a:moveTo>
                <a:lnTo>
                  <a:pt x="669814" y="318770"/>
                </a:lnTo>
                <a:lnTo>
                  <a:pt x="657493" y="321310"/>
                </a:lnTo>
                <a:lnTo>
                  <a:pt x="645208" y="325120"/>
                </a:lnTo>
                <a:lnTo>
                  <a:pt x="608409" y="334010"/>
                </a:lnTo>
                <a:lnTo>
                  <a:pt x="596105" y="336550"/>
                </a:lnTo>
                <a:lnTo>
                  <a:pt x="583755" y="340360"/>
                </a:lnTo>
                <a:lnTo>
                  <a:pt x="686375" y="340360"/>
                </a:lnTo>
                <a:lnTo>
                  <a:pt x="690410" y="339090"/>
                </a:lnTo>
                <a:lnTo>
                  <a:pt x="687232" y="327660"/>
                </a:lnTo>
                <a:lnTo>
                  <a:pt x="682190" y="314960"/>
                </a:lnTo>
                <a:close/>
              </a:path>
              <a:path w="804544" h="798829">
                <a:moveTo>
                  <a:pt x="746107" y="186690"/>
                </a:moveTo>
                <a:lnTo>
                  <a:pt x="712443" y="205740"/>
                </a:lnTo>
                <a:lnTo>
                  <a:pt x="701313" y="210820"/>
                </a:lnTo>
                <a:lnTo>
                  <a:pt x="624000" y="255270"/>
                </a:lnTo>
                <a:lnTo>
                  <a:pt x="601905" y="266700"/>
                </a:lnTo>
                <a:lnTo>
                  <a:pt x="557364" y="292100"/>
                </a:lnTo>
                <a:lnTo>
                  <a:pt x="643991" y="292100"/>
                </a:lnTo>
                <a:lnTo>
                  <a:pt x="696548" y="261620"/>
                </a:lnTo>
                <a:lnTo>
                  <a:pt x="707496" y="254000"/>
                </a:lnTo>
                <a:lnTo>
                  <a:pt x="751149" y="228600"/>
                </a:lnTo>
                <a:lnTo>
                  <a:pt x="762008" y="220980"/>
                </a:lnTo>
                <a:lnTo>
                  <a:pt x="772838" y="214630"/>
                </a:lnTo>
                <a:lnTo>
                  <a:pt x="766163" y="204470"/>
                </a:lnTo>
                <a:lnTo>
                  <a:pt x="757296" y="195580"/>
                </a:lnTo>
                <a:lnTo>
                  <a:pt x="746107" y="186690"/>
                </a:lnTo>
                <a:close/>
              </a:path>
              <a:path w="804544" h="798829">
                <a:moveTo>
                  <a:pt x="215341" y="193040"/>
                </a:moveTo>
                <a:lnTo>
                  <a:pt x="211823" y="195580"/>
                </a:lnTo>
                <a:lnTo>
                  <a:pt x="208102" y="198120"/>
                </a:lnTo>
                <a:lnTo>
                  <a:pt x="204411" y="201930"/>
                </a:lnTo>
                <a:lnTo>
                  <a:pt x="199424" y="209550"/>
                </a:lnTo>
                <a:lnTo>
                  <a:pt x="201921" y="217170"/>
                </a:lnTo>
                <a:lnTo>
                  <a:pt x="214231" y="229870"/>
                </a:lnTo>
                <a:lnTo>
                  <a:pt x="234214" y="247650"/>
                </a:lnTo>
                <a:lnTo>
                  <a:pt x="243985" y="256540"/>
                </a:lnTo>
                <a:lnTo>
                  <a:pt x="253132" y="265430"/>
                </a:lnTo>
                <a:lnTo>
                  <a:pt x="261297" y="274320"/>
                </a:lnTo>
                <a:lnTo>
                  <a:pt x="268122" y="283210"/>
                </a:lnTo>
                <a:lnTo>
                  <a:pt x="264553" y="285750"/>
                </a:lnTo>
                <a:lnTo>
                  <a:pt x="262318" y="289560"/>
                </a:lnTo>
                <a:lnTo>
                  <a:pt x="556704" y="289560"/>
                </a:lnTo>
                <a:lnTo>
                  <a:pt x="556044" y="287020"/>
                </a:lnTo>
                <a:lnTo>
                  <a:pt x="551180" y="285750"/>
                </a:lnTo>
                <a:lnTo>
                  <a:pt x="558500" y="273050"/>
                </a:lnTo>
                <a:lnTo>
                  <a:pt x="568981" y="262890"/>
                </a:lnTo>
                <a:lnTo>
                  <a:pt x="529920" y="262890"/>
                </a:lnTo>
                <a:lnTo>
                  <a:pt x="526021" y="260350"/>
                </a:lnTo>
                <a:lnTo>
                  <a:pt x="287059" y="260350"/>
                </a:lnTo>
                <a:lnTo>
                  <a:pt x="279430" y="256540"/>
                </a:lnTo>
                <a:lnTo>
                  <a:pt x="270598" y="247650"/>
                </a:lnTo>
                <a:lnTo>
                  <a:pt x="260372" y="237490"/>
                </a:lnTo>
                <a:lnTo>
                  <a:pt x="240970" y="218440"/>
                </a:lnTo>
                <a:lnTo>
                  <a:pt x="231636" y="209550"/>
                </a:lnTo>
                <a:lnTo>
                  <a:pt x="222984" y="201930"/>
                </a:lnTo>
                <a:lnTo>
                  <a:pt x="215341" y="193040"/>
                </a:lnTo>
                <a:close/>
              </a:path>
              <a:path w="804544" h="798829">
                <a:moveTo>
                  <a:pt x="609256" y="201930"/>
                </a:moveTo>
                <a:lnTo>
                  <a:pt x="594172" y="201930"/>
                </a:lnTo>
                <a:lnTo>
                  <a:pt x="584949" y="210820"/>
                </a:lnTo>
                <a:lnTo>
                  <a:pt x="576026" y="219710"/>
                </a:lnTo>
                <a:lnTo>
                  <a:pt x="558393" y="237490"/>
                </a:lnTo>
                <a:lnTo>
                  <a:pt x="549343" y="246380"/>
                </a:lnTo>
                <a:lnTo>
                  <a:pt x="539908" y="255270"/>
                </a:lnTo>
                <a:lnTo>
                  <a:pt x="529920" y="262890"/>
                </a:lnTo>
                <a:lnTo>
                  <a:pt x="568981" y="262890"/>
                </a:lnTo>
                <a:lnTo>
                  <a:pt x="576842" y="255270"/>
                </a:lnTo>
                <a:lnTo>
                  <a:pt x="585867" y="246380"/>
                </a:lnTo>
                <a:lnTo>
                  <a:pt x="594656" y="237490"/>
                </a:lnTo>
                <a:lnTo>
                  <a:pt x="603104" y="227330"/>
                </a:lnTo>
                <a:lnTo>
                  <a:pt x="611109" y="218440"/>
                </a:lnTo>
                <a:lnTo>
                  <a:pt x="618566" y="207010"/>
                </a:lnTo>
                <a:lnTo>
                  <a:pt x="609256" y="201930"/>
                </a:lnTo>
                <a:close/>
              </a:path>
              <a:path w="804544" h="798829">
                <a:moveTo>
                  <a:pt x="217744" y="46990"/>
                </a:moveTo>
                <a:lnTo>
                  <a:pt x="206570" y="53340"/>
                </a:lnTo>
                <a:lnTo>
                  <a:pt x="196622" y="60960"/>
                </a:lnTo>
                <a:lnTo>
                  <a:pt x="188487" y="71120"/>
                </a:lnTo>
                <a:lnTo>
                  <a:pt x="194859" y="82550"/>
                </a:lnTo>
                <a:lnTo>
                  <a:pt x="201284" y="93980"/>
                </a:lnTo>
                <a:lnTo>
                  <a:pt x="207746" y="104140"/>
                </a:lnTo>
                <a:lnTo>
                  <a:pt x="227209" y="135890"/>
                </a:lnTo>
                <a:lnTo>
                  <a:pt x="233671" y="147320"/>
                </a:lnTo>
                <a:lnTo>
                  <a:pt x="240095" y="158750"/>
                </a:lnTo>
                <a:lnTo>
                  <a:pt x="246465" y="168910"/>
                </a:lnTo>
                <a:lnTo>
                  <a:pt x="252766" y="180340"/>
                </a:lnTo>
                <a:lnTo>
                  <a:pt x="258984" y="190500"/>
                </a:lnTo>
                <a:lnTo>
                  <a:pt x="265102" y="201930"/>
                </a:lnTo>
                <a:lnTo>
                  <a:pt x="282711" y="236220"/>
                </a:lnTo>
                <a:lnTo>
                  <a:pt x="293675" y="260350"/>
                </a:lnTo>
                <a:lnTo>
                  <a:pt x="526021" y="260350"/>
                </a:lnTo>
                <a:lnTo>
                  <a:pt x="523621" y="256540"/>
                </a:lnTo>
                <a:lnTo>
                  <a:pt x="522480" y="250190"/>
                </a:lnTo>
                <a:lnTo>
                  <a:pt x="530926" y="236220"/>
                </a:lnTo>
                <a:lnTo>
                  <a:pt x="480301" y="236220"/>
                </a:lnTo>
                <a:lnTo>
                  <a:pt x="479149" y="233680"/>
                </a:lnTo>
                <a:lnTo>
                  <a:pt x="341172" y="233680"/>
                </a:lnTo>
                <a:lnTo>
                  <a:pt x="333499" y="229870"/>
                </a:lnTo>
                <a:lnTo>
                  <a:pt x="307069" y="186690"/>
                </a:lnTo>
                <a:lnTo>
                  <a:pt x="293755" y="165100"/>
                </a:lnTo>
                <a:lnTo>
                  <a:pt x="287059" y="153670"/>
                </a:lnTo>
                <a:lnTo>
                  <a:pt x="280332" y="143510"/>
                </a:lnTo>
                <a:lnTo>
                  <a:pt x="273570" y="132080"/>
                </a:lnTo>
                <a:lnTo>
                  <a:pt x="266769" y="121920"/>
                </a:lnTo>
                <a:lnTo>
                  <a:pt x="259926" y="110490"/>
                </a:lnTo>
                <a:lnTo>
                  <a:pt x="253035" y="100330"/>
                </a:lnTo>
                <a:lnTo>
                  <a:pt x="246094" y="90170"/>
                </a:lnTo>
                <a:lnTo>
                  <a:pt x="239099" y="78740"/>
                </a:lnTo>
                <a:lnTo>
                  <a:pt x="232044" y="68580"/>
                </a:lnTo>
                <a:lnTo>
                  <a:pt x="224927" y="57150"/>
                </a:lnTo>
                <a:lnTo>
                  <a:pt x="217744" y="46990"/>
                </a:lnTo>
                <a:close/>
              </a:path>
              <a:path w="804544" h="798829">
                <a:moveTo>
                  <a:pt x="590996" y="50800"/>
                </a:moveTo>
                <a:lnTo>
                  <a:pt x="584600" y="60960"/>
                </a:lnTo>
                <a:lnTo>
                  <a:pt x="578237" y="72390"/>
                </a:lnTo>
                <a:lnTo>
                  <a:pt x="546579" y="128270"/>
                </a:lnTo>
                <a:lnTo>
                  <a:pt x="540214" y="138430"/>
                </a:lnTo>
                <a:lnTo>
                  <a:pt x="533815" y="149860"/>
                </a:lnTo>
                <a:lnTo>
                  <a:pt x="527374" y="161290"/>
                </a:lnTo>
                <a:lnTo>
                  <a:pt x="520881" y="171450"/>
                </a:lnTo>
                <a:lnTo>
                  <a:pt x="514326" y="182880"/>
                </a:lnTo>
                <a:lnTo>
                  <a:pt x="507701" y="193040"/>
                </a:lnTo>
                <a:lnTo>
                  <a:pt x="500995" y="204470"/>
                </a:lnTo>
                <a:lnTo>
                  <a:pt x="494199" y="214630"/>
                </a:lnTo>
                <a:lnTo>
                  <a:pt x="487304" y="224790"/>
                </a:lnTo>
                <a:lnTo>
                  <a:pt x="480301" y="236220"/>
                </a:lnTo>
                <a:lnTo>
                  <a:pt x="530926" y="236220"/>
                </a:lnTo>
                <a:lnTo>
                  <a:pt x="548530" y="207010"/>
                </a:lnTo>
                <a:lnTo>
                  <a:pt x="554988" y="195580"/>
                </a:lnTo>
                <a:lnTo>
                  <a:pt x="561407" y="184150"/>
                </a:lnTo>
                <a:lnTo>
                  <a:pt x="567779" y="173990"/>
                </a:lnTo>
                <a:lnTo>
                  <a:pt x="574096" y="162560"/>
                </a:lnTo>
                <a:lnTo>
                  <a:pt x="580349" y="151130"/>
                </a:lnTo>
                <a:lnTo>
                  <a:pt x="586532" y="140970"/>
                </a:lnTo>
                <a:lnTo>
                  <a:pt x="604568" y="106680"/>
                </a:lnTo>
                <a:lnTo>
                  <a:pt x="621666" y="72390"/>
                </a:lnTo>
                <a:lnTo>
                  <a:pt x="627118" y="60960"/>
                </a:lnTo>
                <a:lnTo>
                  <a:pt x="616178" y="55880"/>
                </a:lnTo>
                <a:lnTo>
                  <a:pt x="604621" y="52070"/>
                </a:lnTo>
                <a:lnTo>
                  <a:pt x="590996" y="50800"/>
                </a:lnTo>
                <a:close/>
              </a:path>
              <a:path w="804544" h="798829">
                <a:moveTo>
                  <a:pt x="344048" y="128270"/>
                </a:moveTo>
                <a:lnTo>
                  <a:pt x="333816" y="132080"/>
                </a:lnTo>
                <a:lnTo>
                  <a:pt x="325681" y="144780"/>
                </a:lnTo>
                <a:lnTo>
                  <a:pt x="329047" y="156210"/>
                </a:lnTo>
                <a:lnTo>
                  <a:pt x="335908" y="180340"/>
                </a:lnTo>
                <a:lnTo>
                  <a:pt x="339274" y="193040"/>
                </a:lnTo>
                <a:lnTo>
                  <a:pt x="342512" y="205740"/>
                </a:lnTo>
                <a:lnTo>
                  <a:pt x="345558" y="217170"/>
                </a:lnTo>
                <a:lnTo>
                  <a:pt x="348348" y="231140"/>
                </a:lnTo>
                <a:lnTo>
                  <a:pt x="344424" y="232410"/>
                </a:lnTo>
                <a:lnTo>
                  <a:pt x="341172" y="233680"/>
                </a:lnTo>
                <a:lnTo>
                  <a:pt x="479149" y="233680"/>
                </a:lnTo>
                <a:lnTo>
                  <a:pt x="478574" y="232410"/>
                </a:lnTo>
                <a:lnTo>
                  <a:pt x="472528" y="232410"/>
                </a:lnTo>
                <a:lnTo>
                  <a:pt x="473168" y="223520"/>
                </a:lnTo>
                <a:lnTo>
                  <a:pt x="379145" y="223520"/>
                </a:lnTo>
                <a:lnTo>
                  <a:pt x="376770" y="222250"/>
                </a:lnTo>
                <a:lnTo>
                  <a:pt x="371434" y="212090"/>
                </a:lnTo>
                <a:lnTo>
                  <a:pt x="368222" y="200660"/>
                </a:lnTo>
                <a:lnTo>
                  <a:pt x="364928" y="187960"/>
                </a:lnTo>
                <a:lnTo>
                  <a:pt x="361461" y="176530"/>
                </a:lnTo>
                <a:lnTo>
                  <a:pt x="357731" y="163830"/>
                </a:lnTo>
                <a:lnTo>
                  <a:pt x="349115" y="139700"/>
                </a:lnTo>
                <a:lnTo>
                  <a:pt x="344048" y="128270"/>
                </a:lnTo>
                <a:close/>
              </a:path>
              <a:path w="804544" h="798829">
                <a:moveTo>
                  <a:pt x="387413" y="0"/>
                </a:moveTo>
                <a:lnTo>
                  <a:pt x="387350" y="1270"/>
                </a:lnTo>
                <a:lnTo>
                  <a:pt x="386054" y="2540"/>
                </a:lnTo>
                <a:lnTo>
                  <a:pt x="386499" y="7620"/>
                </a:lnTo>
                <a:lnTo>
                  <a:pt x="387409" y="50800"/>
                </a:lnTo>
                <a:lnTo>
                  <a:pt x="387528" y="176530"/>
                </a:lnTo>
                <a:lnTo>
                  <a:pt x="387693" y="182880"/>
                </a:lnTo>
                <a:lnTo>
                  <a:pt x="387800" y="200660"/>
                </a:lnTo>
                <a:lnTo>
                  <a:pt x="387009" y="210820"/>
                </a:lnTo>
                <a:lnTo>
                  <a:pt x="384251" y="223520"/>
                </a:lnTo>
                <a:lnTo>
                  <a:pt x="434009" y="223520"/>
                </a:lnTo>
                <a:lnTo>
                  <a:pt x="431749" y="222250"/>
                </a:lnTo>
                <a:lnTo>
                  <a:pt x="427267" y="1270"/>
                </a:lnTo>
                <a:lnTo>
                  <a:pt x="400350" y="1270"/>
                </a:lnTo>
                <a:lnTo>
                  <a:pt x="387413" y="0"/>
                </a:lnTo>
                <a:close/>
              </a:path>
              <a:path w="804544" h="798829">
                <a:moveTo>
                  <a:pt x="439483" y="222250"/>
                </a:moveTo>
                <a:lnTo>
                  <a:pt x="434009" y="223520"/>
                </a:lnTo>
                <a:lnTo>
                  <a:pt x="443357" y="223520"/>
                </a:lnTo>
                <a:lnTo>
                  <a:pt x="439483" y="222250"/>
                </a:lnTo>
                <a:close/>
              </a:path>
              <a:path w="804544" h="798829">
                <a:moveTo>
                  <a:pt x="479692" y="130810"/>
                </a:moveTo>
                <a:lnTo>
                  <a:pt x="466786" y="137160"/>
                </a:lnTo>
                <a:lnTo>
                  <a:pt x="463488" y="149860"/>
                </a:lnTo>
                <a:lnTo>
                  <a:pt x="460345" y="162560"/>
                </a:lnTo>
                <a:lnTo>
                  <a:pt x="457253" y="173990"/>
                </a:lnTo>
                <a:lnTo>
                  <a:pt x="454111" y="186690"/>
                </a:lnTo>
                <a:lnTo>
                  <a:pt x="450816" y="199390"/>
                </a:lnTo>
                <a:lnTo>
                  <a:pt x="447265" y="210820"/>
                </a:lnTo>
                <a:lnTo>
                  <a:pt x="443357" y="223520"/>
                </a:lnTo>
                <a:lnTo>
                  <a:pt x="473168" y="223520"/>
                </a:lnTo>
                <a:lnTo>
                  <a:pt x="473533" y="218440"/>
                </a:lnTo>
                <a:lnTo>
                  <a:pt x="476692" y="205740"/>
                </a:lnTo>
                <a:lnTo>
                  <a:pt x="479776" y="193040"/>
                </a:lnTo>
                <a:lnTo>
                  <a:pt x="482682" y="181610"/>
                </a:lnTo>
                <a:lnTo>
                  <a:pt x="485308" y="168910"/>
                </a:lnTo>
                <a:lnTo>
                  <a:pt x="487550" y="156210"/>
                </a:lnTo>
                <a:lnTo>
                  <a:pt x="489306" y="143510"/>
                </a:lnTo>
                <a:lnTo>
                  <a:pt x="490472" y="132080"/>
                </a:lnTo>
                <a:lnTo>
                  <a:pt x="479692" y="13081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1545" name="object 44"/>
          <p:cNvSpPr>
            <a:spLocks noChangeArrowheads="1"/>
          </p:cNvSpPr>
          <p:nvPr/>
        </p:nvSpPr>
        <p:spPr bwMode="auto">
          <a:xfrm>
            <a:off x="622300" y="3022600"/>
            <a:ext cx="958850" cy="958850"/>
          </a:xfrm>
          <a:custGeom>
            <a:avLst/>
            <a:gdLst>
              <a:gd name="T0" fmla="*/ 0 w 958850"/>
              <a:gd name="T1" fmla="*/ 0 h 958850"/>
              <a:gd name="T2" fmla="*/ 958850 w 958850"/>
              <a:gd name="T3" fmla="*/ 958850 h 958850"/>
            </a:gdLst>
            <a:ahLst/>
            <a:cxnLst/>
            <a:rect l="T0" t="T1" r="T2" b="T3"/>
            <a:pathLst>
              <a:path w="958850" h="958850">
                <a:moveTo>
                  <a:pt x="958519" y="479259"/>
                </a:moveTo>
                <a:lnTo>
                  <a:pt x="956931" y="518567"/>
                </a:lnTo>
                <a:lnTo>
                  <a:pt x="952246" y="556999"/>
                </a:lnTo>
                <a:lnTo>
                  <a:pt x="944590" y="594433"/>
                </a:lnTo>
                <a:lnTo>
                  <a:pt x="920856" y="665811"/>
                </a:lnTo>
                <a:lnTo>
                  <a:pt x="886713" y="731715"/>
                </a:lnTo>
                <a:lnTo>
                  <a:pt x="843150" y="791159"/>
                </a:lnTo>
                <a:lnTo>
                  <a:pt x="791154" y="843155"/>
                </a:lnTo>
                <a:lnTo>
                  <a:pt x="731710" y="886716"/>
                </a:lnTo>
                <a:lnTo>
                  <a:pt x="665806" y="920857"/>
                </a:lnTo>
                <a:lnTo>
                  <a:pt x="594429" y="944591"/>
                </a:lnTo>
                <a:lnTo>
                  <a:pt x="556996" y="952247"/>
                </a:lnTo>
                <a:lnTo>
                  <a:pt x="518565" y="956931"/>
                </a:lnTo>
                <a:lnTo>
                  <a:pt x="479259" y="958519"/>
                </a:lnTo>
                <a:lnTo>
                  <a:pt x="439952" y="956931"/>
                </a:lnTo>
                <a:lnTo>
                  <a:pt x="401520" y="952247"/>
                </a:lnTo>
                <a:lnTo>
                  <a:pt x="364086" y="944591"/>
                </a:lnTo>
                <a:lnTo>
                  <a:pt x="292708" y="920857"/>
                </a:lnTo>
                <a:lnTo>
                  <a:pt x="226803" y="886716"/>
                </a:lnTo>
                <a:lnTo>
                  <a:pt x="167360" y="843155"/>
                </a:lnTo>
                <a:lnTo>
                  <a:pt x="115364" y="791159"/>
                </a:lnTo>
                <a:lnTo>
                  <a:pt x="71802" y="731715"/>
                </a:lnTo>
                <a:lnTo>
                  <a:pt x="37661" y="665811"/>
                </a:lnTo>
                <a:lnTo>
                  <a:pt x="13928" y="594433"/>
                </a:lnTo>
                <a:lnTo>
                  <a:pt x="6272" y="556999"/>
                </a:lnTo>
                <a:lnTo>
                  <a:pt x="1588" y="518567"/>
                </a:lnTo>
                <a:lnTo>
                  <a:pt x="0" y="479259"/>
                </a:lnTo>
                <a:lnTo>
                  <a:pt x="1588" y="439954"/>
                </a:lnTo>
                <a:lnTo>
                  <a:pt x="6272" y="401523"/>
                </a:lnTo>
                <a:lnTo>
                  <a:pt x="13928" y="364090"/>
                </a:lnTo>
                <a:lnTo>
                  <a:pt x="37661" y="292713"/>
                </a:lnTo>
                <a:lnTo>
                  <a:pt x="71802" y="226809"/>
                </a:lnTo>
                <a:lnTo>
                  <a:pt x="115364" y="167365"/>
                </a:lnTo>
                <a:lnTo>
                  <a:pt x="167360" y="115368"/>
                </a:lnTo>
                <a:lnTo>
                  <a:pt x="226803" y="71805"/>
                </a:lnTo>
                <a:lnTo>
                  <a:pt x="292708" y="37663"/>
                </a:lnTo>
                <a:lnTo>
                  <a:pt x="364086" y="13928"/>
                </a:lnTo>
                <a:lnTo>
                  <a:pt x="401520" y="6272"/>
                </a:lnTo>
                <a:lnTo>
                  <a:pt x="439952" y="1588"/>
                </a:lnTo>
                <a:lnTo>
                  <a:pt x="479259" y="0"/>
                </a:lnTo>
                <a:lnTo>
                  <a:pt x="518565" y="1588"/>
                </a:lnTo>
                <a:lnTo>
                  <a:pt x="556996" y="6272"/>
                </a:lnTo>
                <a:lnTo>
                  <a:pt x="594429" y="13928"/>
                </a:lnTo>
                <a:lnTo>
                  <a:pt x="665806" y="37663"/>
                </a:lnTo>
                <a:lnTo>
                  <a:pt x="731710" y="71805"/>
                </a:lnTo>
                <a:lnTo>
                  <a:pt x="791154" y="115368"/>
                </a:lnTo>
                <a:lnTo>
                  <a:pt x="843150" y="167365"/>
                </a:lnTo>
                <a:lnTo>
                  <a:pt x="886713" y="226809"/>
                </a:lnTo>
                <a:lnTo>
                  <a:pt x="920856" y="292713"/>
                </a:lnTo>
                <a:lnTo>
                  <a:pt x="944590" y="364090"/>
                </a:lnTo>
                <a:lnTo>
                  <a:pt x="952246" y="401523"/>
                </a:lnTo>
                <a:lnTo>
                  <a:pt x="956931" y="439954"/>
                </a:lnTo>
                <a:lnTo>
                  <a:pt x="958519" y="479259"/>
                </a:lnTo>
                <a:close/>
              </a:path>
            </a:pathLst>
          </a:custGeom>
          <a:noFill/>
          <a:ln w="35077">
            <a:solidFill>
              <a:srgbClr val="FFFFFF"/>
            </a:solidFill>
            <a:miter lim="800000"/>
            <a:headEnd/>
            <a:tailEnd/>
          </a:ln>
        </p:spPr>
        <p:txBody>
          <a:bodyPr lIns="0" tIns="0" rIns="0" bIns="0">
            <a:spAutoFit/>
          </a:bodyPr>
          <a:lstStyle/>
          <a:p>
            <a:endParaRPr lang="fr-FR">
              <a:latin typeface="Calibri" pitchFamily="34" charset="0"/>
            </a:endParaRPr>
          </a:p>
        </p:txBody>
      </p:sp>
      <p:sp>
        <p:nvSpPr>
          <p:cNvPr id="19499" name="object 45"/>
          <p:cNvSpPr txBox="1">
            <a:spLocks noChangeArrowheads="1"/>
          </p:cNvSpPr>
          <p:nvPr/>
        </p:nvSpPr>
        <p:spPr bwMode="auto">
          <a:xfrm>
            <a:off x="3109913" y="455613"/>
            <a:ext cx="2338387" cy="10683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marL="12700">
              <a:defRPr/>
            </a:pPr>
            <a:r>
              <a:rPr lang="fr-FR" sz="1000" b="1" dirty="0">
                <a:solidFill>
                  <a:srgbClr val="F29400"/>
                </a:solidFill>
                <a:latin typeface="Trebuchet MS" pitchFamily="34" charset="0"/>
              </a:rPr>
              <a:t>LES BONS REFLEXES</a:t>
            </a:r>
            <a:endParaRPr lang="fr-FR" sz="1000" dirty="0">
              <a:latin typeface="Trebuchet MS" pitchFamily="34" charset="0"/>
            </a:endParaRPr>
          </a:p>
          <a:p>
            <a:pPr marL="12700">
              <a:defRPr/>
            </a:pPr>
            <a:r>
              <a:rPr lang="fr-FR" sz="1000" b="1" dirty="0">
                <a:solidFill>
                  <a:srgbClr val="F29400"/>
                </a:solidFill>
                <a:latin typeface="Trebuchet MS" pitchFamily="34" charset="0"/>
              </a:rPr>
              <a:t>EN CAS DE PHÉNOMÈNES « CANICULE »</a:t>
            </a:r>
            <a:endParaRPr lang="fr-FR" sz="1000" dirty="0">
              <a:latin typeface="Trebuchet MS" pitchFamily="34" charset="0"/>
            </a:endParaRPr>
          </a:p>
          <a:p>
            <a:pPr marL="12700">
              <a:buFont typeface="Arial" pitchFamily="34" charset="0"/>
              <a:buChar char="•"/>
              <a:defRPr/>
            </a:pPr>
            <a:r>
              <a:rPr lang="fr-FR" sz="1000" dirty="0">
                <a:solidFill>
                  <a:srgbClr val="1A171C"/>
                </a:solidFill>
                <a:latin typeface="Tahoma" pitchFamily="34" charset="0"/>
                <a:cs typeface="Tahoma" pitchFamily="34" charset="0"/>
              </a:rPr>
              <a:t> S’hydrater régulièrement.</a:t>
            </a:r>
            <a:endParaRPr lang="fr-FR" sz="1000" dirty="0">
              <a:latin typeface="Tahoma" pitchFamily="34" charset="0"/>
              <a:cs typeface="Tahoma" pitchFamily="34" charset="0"/>
            </a:endParaRPr>
          </a:p>
          <a:p>
            <a:pPr marL="12700">
              <a:buFont typeface="Arial" pitchFamily="34" charset="0"/>
              <a:buChar char="•"/>
              <a:defRPr/>
            </a:pPr>
            <a:r>
              <a:rPr lang="fr-FR" sz="1000" dirty="0">
                <a:solidFill>
                  <a:srgbClr val="1A171C"/>
                </a:solidFill>
                <a:latin typeface="Cambria" pitchFamily="18" charset="0"/>
              </a:rPr>
              <a:t> </a:t>
            </a:r>
            <a:r>
              <a:rPr lang="fr-FR" sz="1000" dirty="0">
                <a:solidFill>
                  <a:srgbClr val="1A171C"/>
                </a:solidFill>
                <a:latin typeface="Tahoma" pitchFamily="34" charset="0"/>
                <a:ea typeface="Tahoma" pitchFamily="34" charset="0"/>
                <a:cs typeface="Tahoma" pitchFamily="34" charset="0"/>
              </a:rPr>
              <a:t>Faire attention aux personnes sensible</a:t>
            </a:r>
            <a:endParaRPr lang="fr-FR" sz="1000" dirty="0">
              <a:latin typeface="Tahoma" pitchFamily="34" charset="0"/>
              <a:ea typeface="Tahoma" pitchFamily="34" charset="0"/>
              <a:cs typeface="Tahoma" pitchFamily="34" charset="0"/>
            </a:endParaRPr>
          </a:p>
          <a:p>
            <a:pPr marL="12700">
              <a:defRPr/>
            </a:pPr>
            <a:r>
              <a:rPr lang="fr-FR" sz="1000" dirty="0">
                <a:solidFill>
                  <a:srgbClr val="1A171C"/>
                </a:solidFill>
                <a:latin typeface="Tahoma" pitchFamily="34" charset="0"/>
                <a:ea typeface="Tahoma" pitchFamily="34" charset="0"/>
                <a:cs typeface="Tahoma" pitchFamily="34" charset="0"/>
              </a:rPr>
              <a:t>dans son entourage.</a:t>
            </a:r>
            <a:endParaRPr lang="fr-FR" sz="1000" dirty="0">
              <a:latin typeface="Tahoma" pitchFamily="34" charset="0"/>
              <a:ea typeface="Tahoma" pitchFamily="34" charset="0"/>
              <a:cs typeface="Tahoma" pitchFamily="34" charset="0"/>
            </a:endParaRPr>
          </a:p>
          <a:p>
            <a:pPr marL="12700">
              <a:buFont typeface="Arial" pitchFamily="34" charset="0"/>
              <a:buChar char="•"/>
              <a:defRPr/>
            </a:pPr>
            <a:r>
              <a:rPr lang="fr-FR" sz="1000" dirty="0">
                <a:solidFill>
                  <a:srgbClr val="1A171C"/>
                </a:solidFill>
                <a:latin typeface="Tahoma" pitchFamily="34" charset="0"/>
                <a:cs typeface="Tahoma" pitchFamily="34" charset="0"/>
              </a:rPr>
              <a:t> Se rendre, si possible, dans des pièces rafraichies et fermer stores ou volets.</a:t>
            </a:r>
            <a:endParaRPr lang="fr-FR" sz="1000" dirty="0">
              <a:latin typeface="Tahoma" pitchFamily="34" charset="0"/>
              <a:cs typeface="Tahoma" pitchFamily="34" charset="0"/>
            </a:endParaRPr>
          </a:p>
        </p:txBody>
      </p:sp>
      <p:sp>
        <p:nvSpPr>
          <p:cNvPr id="19500" name="object 46"/>
          <p:cNvSpPr txBox="1">
            <a:spLocks noChangeArrowheads="1"/>
          </p:cNvSpPr>
          <p:nvPr/>
        </p:nvSpPr>
        <p:spPr bwMode="auto">
          <a:xfrm>
            <a:off x="3109913" y="1674813"/>
            <a:ext cx="2311400" cy="107791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marL="12700" algn="just"/>
            <a:r>
              <a:rPr lang="fr-FR" sz="1000" b="1" dirty="0">
                <a:solidFill>
                  <a:srgbClr val="F29400"/>
                </a:solidFill>
                <a:latin typeface="Trebuchet MS" pitchFamily="34" charset="0"/>
                <a:cs typeface="Arial" charset="0"/>
              </a:rPr>
              <a:t>LES BONS REFLEXES</a:t>
            </a:r>
            <a:endParaRPr lang="fr-FR" sz="1000" dirty="0">
              <a:solidFill>
                <a:srgbClr val="000000"/>
              </a:solidFill>
              <a:latin typeface="Trebuchet MS" pitchFamily="34" charset="0"/>
              <a:cs typeface="Arial" charset="0"/>
            </a:endParaRPr>
          </a:p>
          <a:p>
            <a:pPr marL="12700" algn="just"/>
            <a:r>
              <a:rPr lang="fr-FR" sz="1000" b="1" dirty="0">
                <a:solidFill>
                  <a:srgbClr val="F29400"/>
                </a:solidFill>
                <a:latin typeface="Trebuchet MS" pitchFamily="34" charset="0"/>
                <a:cs typeface="Arial" charset="0"/>
              </a:rPr>
              <a:t>EN CAS DE PHÉNOMÈNES « TEMPÊTE »</a:t>
            </a:r>
            <a:endParaRPr lang="fr-FR" sz="1000" dirty="0">
              <a:solidFill>
                <a:srgbClr val="000000"/>
              </a:solidFill>
              <a:latin typeface="Trebuchet MS" pitchFamily="34" charset="0"/>
              <a:cs typeface="Arial" charset="0"/>
            </a:endParaRPr>
          </a:p>
          <a:p>
            <a:pPr marL="12700" algn="just">
              <a:buFont typeface="Arial" charset="0"/>
              <a:buChar char="•"/>
            </a:pPr>
            <a:r>
              <a:rPr lang="fr-FR" sz="1000" dirty="0">
                <a:solidFill>
                  <a:srgbClr val="1A171C"/>
                </a:solidFill>
                <a:latin typeface="Tahoma" pitchFamily="34" charset="0"/>
                <a:cs typeface="Tahoma" pitchFamily="34" charset="0"/>
              </a:rPr>
              <a:t> Gagner un abri en dur.</a:t>
            </a:r>
            <a:endParaRPr lang="fr-FR" sz="1000" dirty="0">
              <a:solidFill>
                <a:srgbClr val="000000"/>
              </a:solidFill>
              <a:latin typeface="Tahoma" pitchFamily="34" charset="0"/>
              <a:cs typeface="Tahoma" pitchFamily="34" charset="0"/>
            </a:endParaRPr>
          </a:p>
          <a:p>
            <a:pPr marL="12700">
              <a:buFont typeface="Arial" charset="0"/>
              <a:buChar char="•"/>
            </a:pPr>
            <a:r>
              <a:rPr lang="fr-FR" sz="1000" dirty="0">
                <a:solidFill>
                  <a:srgbClr val="1A171C"/>
                </a:solidFill>
                <a:latin typeface="Tahoma" pitchFamily="34" charset="0"/>
                <a:cs typeface="Tahoma" pitchFamily="34" charset="0"/>
              </a:rPr>
              <a:t> Fermer portes, fenêtres et aération </a:t>
            </a:r>
          </a:p>
          <a:p>
            <a:pPr marL="12700">
              <a:buFont typeface="Arial" charset="0"/>
              <a:buChar char="•"/>
            </a:pPr>
            <a:r>
              <a:rPr lang="fr-FR" sz="1000" dirty="0">
                <a:solidFill>
                  <a:srgbClr val="1A171C"/>
                </a:solidFill>
                <a:latin typeface="Tahoma" pitchFamily="34" charset="0"/>
                <a:cs typeface="Tahoma" pitchFamily="34" charset="0"/>
              </a:rPr>
              <a:t> Rentrer les objets susceptibles d’être emportés.</a:t>
            </a:r>
            <a:endParaRPr lang="fr-FR" sz="1000" dirty="0">
              <a:solidFill>
                <a:srgbClr val="000000"/>
              </a:solidFill>
              <a:latin typeface="Tahoma" pitchFamily="34" charset="0"/>
              <a:cs typeface="Tahoma" pitchFamily="34" charset="0"/>
            </a:endParaRPr>
          </a:p>
          <a:p>
            <a:pPr marL="12700" algn="just">
              <a:buFont typeface="Arial" charset="0"/>
              <a:buChar char="•"/>
            </a:pPr>
            <a:r>
              <a:rPr lang="fr-FR" sz="1000" dirty="0">
                <a:solidFill>
                  <a:srgbClr val="1A171C"/>
                </a:solidFill>
                <a:latin typeface="Tahoma" pitchFamily="34" charset="0"/>
                <a:cs typeface="Tahoma" pitchFamily="34" charset="0"/>
              </a:rPr>
              <a:t> Eviter les déplacements.</a:t>
            </a:r>
            <a:endParaRPr lang="fr-FR" sz="1000" dirty="0">
              <a:solidFill>
                <a:srgbClr val="000000"/>
              </a:solidFill>
              <a:latin typeface="Tahoma" pitchFamily="34" charset="0"/>
              <a:cs typeface="Tahoma" pitchFamily="34" charset="0"/>
            </a:endParaRPr>
          </a:p>
        </p:txBody>
      </p:sp>
      <p:sp>
        <p:nvSpPr>
          <p:cNvPr id="19501" name="object 47"/>
          <p:cNvSpPr txBox="1">
            <a:spLocks noChangeArrowheads="1"/>
          </p:cNvSpPr>
          <p:nvPr/>
        </p:nvSpPr>
        <p:spPr bwMode="auto">
          <a:xfrm>
            <a:off x="3109913" y="2894013"/>
            <a:ext cx="2630487" cy="9239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spAutoFit/>
          </a:bodyPr>
          <a:lstStyle/>
          <a:p>
            <a:pPr marL="12700">
              <a:defRPr/>
            </a:pPr>
            <a:r>
              <a:rPr lang="fr-FR" sz="1000" b="1" dirty="0">
                <a:solidFill>
                  <a:srgbClr val="F29400"/>
                </a:solidFill>
                <a:latin typeface="Trebuchet MS" pitchFamily="34" charset="0"/>
              </a:rPr>
              <a:t>LES BONS REFLEXES</a:t>
            </a:r>
            <a:endParaRPr lang="fr-FR" sz="1000" dirty="0">
              <a:latin typeface="Trebuchet MS" pitchFamily="34" charset="0"/>
            </a:endParaRPr>
          </a:p>
          <a:p>
            <a:pPr marL="12700">
              <a:defRPr/>
            </a:pPr>
            <a:r>
              <a:rPr lang="fr-FR" sz="1000" b="1" dirty="0">
                <a:solidFill>
                  <a:srgbClr val="F29400"/>
                </a:solidFill>
                <a:latin typeface="Trebuchet MS" pitchFamily="34" charset="0"/>
              </a:rPr>
              <a:t>EN CAS DE PHÉNOMÈNES « GRAND FROID »</a:t>
            </a:r>
            <a:endParaRPr lang="fr-FR" sz="1000" dirty="0">
              <a:latin typeface="Trebuchet MS" pitchFamily="34" charset="0"/>
            </a:endParaRPr>
          </a:p>
          <a:p>
            <a:pPr marL="12700">
              <a:buFont typeface="Arial" pitchFamily="34" charset="0"/>
              <a:buChar char="•"/>
              <a:defRPr/>
            </a:pPr>
            <a:r>
              <a:rPr lang="fr-FR" sz="1000" dirty="0">
                <a:solidFill>
                  <a:srgbClr val="1A171C"/>
                </a:solidFill>
                <a:latin typeface="Tahoma" pitchFamily="34" charset="0"/>
                <a:cs typeface="Tahoma" pitchFamily="34" charset="0"/>
              </a:rPr>
              <a:t> Sortir en étant habillé chaudement.   </a:t>
            </a:r>
          </a:p>
          <a:p>
            <a:pPr marL="12700">
              <a:buFont typeface="Arial" pitchFamily="34" charset="0"/>
              <a:buChar char="•"/>
              <a:defRPr/>
            </a:pPr>
            <a:r>
              <a:rPr lang="fr-FR" sz="1000" dirty="0">
                <a:solidFill>
                  <a:srgbClr val="1A171C"/>
                </a:solidFill>
                <a:latin typeface="Tahoma" pitchFamily="34" charset="0"/>
                <a:cs typeface="Tahoma" pitchFamily="34" charset="0"/>
              </a:rPr>
              <a:t> Eviter de porter des vêtements humides. </a:t>
            </a:r>
          </a:p>
          <a:p>
            <a:pPr marL="12700">
              <a:buFont typeface="Arial" pitchFamily="34" charset="0"/>
              <a:buChar char="•"/>
              <a:defRPr/>
            </a:pPr>
            <a:r>
              <a:rPr lang="fr-FR" sz="1000" dirty="0">
                <a:solidFill>
                  <a:srgbClr val="1A171C"/>
                </a:solidFill>
                <a:latin typeface="Tahoma" pitchFamily="34" charset="0"/>
                <a:cs typeface="Tahoma" pitchFamily="34" charset="0"/>
              </a:rPr>
              <a:t> Vériﬁer le bon fonctionnement des systèmes de chauffage.</a:t>
            </a:r>
            <a:endParaRPr lang="fr-FR" sz="1000" dirty="0">
              <a:latin typeface="Tahoma" pitchFamily="34" charset="0"/>
              <a:cs typeface="Tahoma" pitchFamily="34" charset="0"/>
            </a:endParaRPr>
          </a:p>
        </p:txBody>
      </p:sp>
      <p:sp>
        <p:nvSpPr>
          <p:cNvPr id="21549" name="object 50"/>
          <p:cNvSpPr>
            <a:spLocks noChangeArrowheads="1"/>
          </p:cNvSpPr>
          <p:nvPr/>
        </p:nvSpPr>
        <p:spPr bwMode="auto">
          <a:xfrm>
            <a:off x="5816600" y="438150"/>
            <a:ext cx="4562475" cy="6146800"/>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1550" name="object 51"/>
          <p:cNvSpPr>
            <a:spLocks noChangeArrowheads="1"/>
          </p:cNvSpPr>
          <p:nvPr/>
        </p:nvSpPr>
        <p:spPr bwMode="auto">
          <a:xfrm>
            <a:off x="0" y="0"/>
            <a:ext cx="468313" cy="3609975"/>
          </a:xfrm>
          <a:custGeom>
            <a:avLst/>
            <a:gdLst>
              <a:gd name="T0" fmla="*/ 0 w 467995"/>
              <a:gd name="T1" fmla="*/ 0 h 3610610"/>
              <a:gd name="T2" fmla="*/ 467995 w 467995"/>
              <a:gd name="T3" fmla="*/ 3610610 h 3610610"/>
            </a:gdLst>
            <a:ahLst/>
            <a:cxnLst/>
            <a:rect l="T0" t="T1" r="T2" b="T3"/>
            <a:pathLst>
              <a:path w="467995" h="3610610">
                <a:moveTo>
                  <a:pt x="467702" y="0"/>
                </a:moveTo>
                <a:lnTo>
                  <a:pt x="0" y="0"/>
                </a:lnTo>
                <a:lnTo>
                  <a:pt x="0" y="3610493"/>
                </a:lnTo>
                <a:lnTo>
                  <a:pt x="363083" y="3610258"/>
                </a:lnTo>
                <a:lnTo>
                  <a:pt x="414216" y="3606610"/>
                </a:lnTo>
                <a:lnTo>
                  <a:pt x="451913" y="3587776"/>
                </a:lnTo>
                <a:lnTo>
                  <a:pt x="465750" y="3542002"/>
                </a:lnTo>
                <a:lnTo>
                  <a:pt x="467674" y="3482788"/>
                </a:lnTo>
                <a:lnTo>
                  <a:pt x="467702" y="0"/>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52" name="object 52"/>
          <p:cNvSpPr txBox="1"/>
          <p:nvPr/>
        </p:nvSpPr>
        <p:spPr>
          <a:xfrm>
            <a:off x="177801" y="430631"/>
            <a:ext cx="307777" cy="2997200"/>
          </a:xfrm>
          <a:prstGeom prst="rect">
            <a:avLst/>
          </a:prstGeom>
        </p:spPr>
        <p:txBody>
          <a:bodyPr vert="vert270" lIns="0" tIns="0" rIns="0" bIns="0">
            <a:spAutoFit/>
          </a:bodyPr>
          <a:lstStyle/>
          <a:p>
            <a:pPr marL="12700" fontAlgn="auto">
              <a:spcBef>
                <a:spcPts val="0"/>
              </a:spcBef>
              <a:spcAft>
                <a:spcPts val="0"/>
              </a:spcAft>
              <a:defRPr/>
            </a:pPr>
            <a:r>
              <a:rPr sz="2000" b="1" dirty="0">
                <a:solidFill>
                  <a:srgbClr val="FFFFFF"/>
                </a:solidFill>
                <a:latin typeface="Trebuchet MS"/>
                <a:cs typeface="Trebuchet MS"/>
              </a:rPr>
              <a:t>Le</a:t>
            </a:r>
            <a:r>
              <a:rPr sz="2000" b="1" spc="-140" dirty="0">
                <a:solidFill>
                  <a:srgbClr val="FFFFFF"/>
                </a:solidFill>
                <a:latin typeface="Trebuchet MS"/>
                <a:cs typeface="Trebuchet MS"/>
              </a:rPr>
              <a:t> </a:t>
            </a:r>
            <a:r>
              <a:rPr sz="1600" b="1" dirty="0">
                <a:solidFill>
                  <a:srgbClr val="FFFFFF"/>
                </a:solidFill>
                <a:latin typeface="Trebuchet MS"/>
                <a:cs typeface="Trebuchet MS"/>
              </a:rPr>
              <a:t>risque</a:t>
            </a:r>
            <a:r>
              <a:rPr sz="2000" b="1" spc="-140" dirty="0">
                <a:solidFill>
                  <a:srgbClr val="FFFFFF"/>
                </a:solidFill>
                <a:latin typeface="Trebuchet MS"/>
                <a:cs typeface="Trebuchet MS"/>
              </a:rPr>
              <a:t> </a:t>
            </a:r>
            <a:r>
              <a:rPr sz="2000" b="1" dirty="0">
                <a:solidFill>
                  <a:srgbClr val="FFFFFF"/>
                </a:solidFill>
                <a:latin typeface="Trebuchet MS"/>
                <a:cs typeface="Trebuchet MS"/>
              </a:rPr>
              <a:t>météo</a:t>
            </a:r>
            <a:r>
              <a:rPr sz="2000" b="1" spc="-65" dirty="0">
                <a:solidFill>
                  <a:srgbClr val="FFFFFF"/>
                </a:solidFill>
                <a:latin typeface="Trebuchet MS"/>
                <a:cs typeface="Trebuchet MS"/>
              </a:rPr>
              <a:t>r</a:t>
            </a:r>
            <a:r>
              <a:rPr sz="2000" b="1" dirty="0">
                <a:solidFill>
                  <a:srgbClr val="FFFFFF"/>
                </a:solidFill>
                <a:latin typeface="Trebuchet MS"/>
                <a:cs typeface="Trebuchet MS"/>
              </a:rPr>
              <a:t>o</a:t>
            </a:r>
            <a:r>
              <a:rPr sz="2000" b="1" spc="-40" dirty="0">
                <a:solidFill>
                  <a:srgbClr val="FFFFFF"/>
                </a:solidFill>
                <a:latin typeface="Trebuchet MS"/>
                <a:cs typeface="Trebuchet MS"/>
              </a:rPr>
              <a:t>l</a:t>
            </a:r>
            <a:r>
              <a:rPr sz="2000" b="1" dirty="0">
                <a:solidFill>
                  <a:srgbClr val="FFFFFF"/>
                </a:solidFill>
                <a:latin typeface="Trebuchet MS"/>
                <a:cs typeface="Trebuchet MS"/>
              </a:rPr>
              <a:t>oqique</a:t>
            </a:r>
            <a:endParaRPr sz="2000">
              <a:latin typeface="Trebuchet MS"/>
              <a:cs typeface="Trebuchet MS"/>
            </a:endParaRPr>
          </a:p>
        </p:txBody>
      </p:sp>
      <p:sp>
        <p:nvSpPr>
          <p:cNvPr id="21552" name="object 61"/>
          <p:cNvSpPr>
            <a:spLocks noGrp="1"/>
          </p:cNvSpPr>
          <p:nvPr>
            <p:ph type="ftr" sz="quarter" idx="10"/>
          </p:nvPr>
        </p:nvSpPr>
        <p:spPr bwMode="auto">
          <a:xfrm>
            <a:off x="7410450" y="7067550"/>
            <a:ext cx="3308350"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62" name="object 62"/>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lang="fr-FR" sz="1000" b="1" spc="-55" dirty="0">
                <a:solidFill>
                  <a:srgbClr val="FFFFFF"/>
                </a:solidFill>
                <a:latin typeface="Cambria"/>
                <a:cs typeface="Cambria"/>
              </a:rPr>
              <a:t>6</a:t>
            </a:r>
            <a:r>
              <a:rPr sz="1000" b="1" spc="10" dirty="0">
                <a:solidFill>
                  <a:srgbClr val="FFFFFF"/>
                </a:solidFill>
                <a:latin typeface="Cambria"/>
                <a:cs typeface="Cambria"/>
              </a:rPr>
              <a:t> </a:t>
            </a:r>
            <a:r>
              <a:rPr sz="1000" b="1" spc="-509" dirty="0">
                <a:solidFill>
                  <a:srgbClr val="FFFFFF"/>
                </a:solidFill>
                <a:latin typeface="Cambria"/>
                <a:cs typeface="Cambria"/>
              </a:rPr>
              <a:t></a:t>
            </a:r>
            <a:endParaRPr sz="1000" dirty="0">
              <a:latin typeface="Cambria"/>
              <a:cs typeface="Cambria"/>
            </a:endParaRPr>
          </a:p>
        </p:txBody>
      </p:sp>
      <p:pic>
        <p:nvPicPr>
          <p:cNvPr id="21554" name="Picture 2"/>
          <p:cNvPicPr>
            <a:picLocks noChangeAspect="1" noChangeArrowheads="1"/>
          </p:cNvPicPr>
          <p:nvPr/>
        </p:nvPicPr>
        <p:blipFill>
          <a:blip r:embed="rId4" cstate="print"/>
          <a:srcRect/>
          <a:stretch>
            <a:fillRect/>
          </a:stretch>
        </p:blipFill>
        <p:spPr bwMode="auto">
          <a:xfrm>
            <a:off x="3454400" y="4248150"/>
            <a:ext cx="23622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object 2"/>
          <p:cNvSpPr>
            <a:spLocks noChangeArrowheads="1"/>
          </p:cNvSpPr>
          <p:nvPr/>
        </p:nvSpPr>
        <p:spPr bwMode="auto">
          <a:xfrm>
            <a:off x="2533650" y="6865938"/>
            <a:ext cx="8178800" cy="714375"/>
          </a:xfrm>
          <a:custGeom>
            <a:avLst/>
            <a:gdLst>
              <a:gd name="T0" fmla="*/ 0 w 8180070"/>
              <a:gd name="T1" fmla="*/ 0 h 715645"/>
              <a:gd name="T2" fmla="*/ 8180070 w 8180070"/>
              <a:gd name="T3" fmla="*/ 715645 h 715645"/>
            </a:gdLst>
            <a:ahLst/>
            <a:cxnLst/>
            <a:rect l="T0" t="T1" r="T2" b="T3"/>
            <a:pathLst>
              <a:path w="8180070" h="715645">
                <a:moveTo>
                  <a:pt x="8179795" y="0"/>
                </a:moveTo>
                <a:lnTo>
                  <a:pt x="0" y="715645"/>
                </a:lnTo>
                <a:lnTo>
                  <a:pt x="8179795" y="715645"/>
                </a:lnTo>
                <a:lnTo>
                  <a:pt x="8179795"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3554" name="object 3"/>
          <p:cNvSpPr>
            <a:spLocks noChangeArrowheads="1"/>
          </p:cNvSpPr>
          <p:nvPr/>
        </p:nvSpPr>
        <p:spPr bwMode="auto">
          <a:xfrm>
            <a:off x="6178550" y="7564438"/>
            <a:ext cx="14288" cy="17462"/>
          </a:xfrm>
          <a:custGeom>
            <a:avLst/>
            <a:gdLst>
              <a:gd name="T0" fmla="*/ 0 w 13970"/>
              <a:gd name="T1" fmla="*/ 0 h 16509"/>
              <a:gd name="T2" fmla="*/ 13970 w 13970"/>
              <a:gd name="T3" fmla="*/ 16509 h 16509"/>
            </a:gdLst>
            <a:ahLst/>
            <a:cxnLst/>
            <a:rect l="T0" t="T1" r="T2" b="T3"/>
            <a:pathLst>
              <a:path w="13970" h="16509">
                <a:moveTo>
                  <a:pt x="13374" y="0"/>
                </a:moveTo>
                <a:lnTo>
                  <a:pt x="0" y="15938"/>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55" name="object 4"/>
          <p:cNvSpPr>
            <a:spLocks noChangeArrowheads="1"/>
          </p:cNvSpPr>
          <p:nvPr/>
        </p:nvSpPr>
        <p:spPr bwMode="auto">
          <a:xfrm>
            <a:off x="6767513" y="7508875"/>
            <a:ext cx="60325" cy="71438"/>
          </a:xfrm>
          <a:custGeom>
            <a:avLst/>
            <a:gdLst>
              <a:gd name="T0" fmla="*/ 0 w 60325"/>
              <a:gd name="T1" fmla="*/ 0 h 71754"/>
              <a:gd name="T2" fmla="*/ 60325 w 60325"/>
              <a:gd name="T3" fmla="*/ 71754 h 71754"/>
            </a:gdLst>
            <a:ahLst/>
            <a:cxnLst/>
            <a:rect l="T0" t="T1" r="T2" b="T3"/>
            <a:pathLst>
              <a:path w="60325" h="71754">
                <a:moveTo>
                  <a:pt x="60048" y="0"/>
                </a:moveTo>
                <a:lnTo>
                  <a:pt x="0" y="71564"/>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56" name="object 5"/>
          <p:cNvSpPr>
            <a:spLocks noChangeArrowheads="1"/>
          </p:cNvSpPr>
          <p:nvPr/>
        </p:nvSpPr>
        <p:spPr bwMode="auto">
          <a:xfrm>
            <a:off x="7356475" y="7453313"/>
            <a:ext cx="107950" cy="128587"/>
          </a:xfrm>
          <a:custGeom>
            <a:avLst/>
            <a:gdLst>
              <a:gd name="T0" fmla="*/ 0 w 107315"/>
              <a:gd name="T1" fmla="*/ 0 h 127634"/>
              <a:gd name="T2" fmla="*/ 107315 w 107315"/>
              <a:gd name="T3" fmla="*/ 127634 h 127634"/>
            </a:gdLst>
            <a:ahLst/>
            <a:cxnLst/>
            <a:rect l="T0" t="T1" r="T2" b="T3"/>
            <a:pathLst>
              <a:path w="107315" h="127634">
                <a:moveTo>
                  <a:pt x="106724" y="0"/>
                </a:moveTo>
                <a:lnTo>
                  <a:pt x="0" y="12719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57"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45A12B"/>
            </a:solidFill>
            <a:miter lim="800000"/>
            <a:headEnd/>
            <a:tailEnd/>
          </a:ln>
        </p:spPr>
        <p:txBody>
          <a:bodyPr lIns="0" tIns="0" rIns="0" bIns="0">
            <a:spAutoFit/>
          </a:bodyPr>
          <a:lstStyle/>
          <a:p>
            <a:endParaRPr lang="fr-FR">
              <a:latin typeface="Calibri" pitchFamily="34" charset="0"/>
            </a:endParaRPr>
          </a:p>
        </p:txBody>
      </p:sp>
      <p:sp>
        <p:nvSpPr>
          <p:cNvPr id="23558"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59" name="object 8"/>
          <p:cNvSpPr>
            <a:spLocks noChangeArrowheads="1"/>
          </p:cNvSpPr>
          <p:nvPr/>
        </p:nvSpPr>
        <p:spPr bwMode="auto">
          <a:xfrm>
            <a:off x="9123363" y="7286625"/>
            <a:ext cx="247650" cy="295275"/>
          </a:xfrm>
          <a:custGeom>
            <a:avLst/>
            <a:gdLst>
              <a:gd name="T0" fmla="*/ 0 w 247015"/>
              <a:gd name="T1" fmla="*/ 0 h 294640"/>
              <a:gd name="T2" fmla="*/ 247015 w 247015"/>
              <a:gd name="T3" fmla="*/ 294640 h 294640"/>
            </a:gdLst>
            <a:ahLst/>
            <a:cxnLst/>
            <a:rect l="T0" t="T1" r="T2" b="T3"/>
            <a:pathLst>
              <a:path w="247015" h="294640">
                <a:moveTo>
                  <a:pt x="246732" y="0"/>
                </a:moveTo>
                <a:lnTo>
                  <a:pt x="0" y="294043"/>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0" name="object 9"/>
          <p:cNvSpPr>
            <a:spLocks noChangeArrowheads="1"/>
          </p:cNvSpPr>
          <p:nvPr/>
        </p:nvSpPr>
        <p:spPr bwMode="auto">
          <a:xfrm>
            <a:off x="9712325" y="7231063"/>
            <a:ext cx="293688" cy="349250"/>
          </a:xfrm>
          <a:custGeom>
            <a:avLst/>
            <a:gdLst>
              <a:gd name="T0" fmla="*/ 0 w 294004"/>
              <a:gd name="T1" fmla="*/ 0 h 349884"/>
              <a:gd name="T2" fmla="*/ 294004 w 294004"/>
              <a:gd name="T3" fmla="*/ 349884 h 349884"/>
            </a:gdLst>
            <a:ahLst/>
            <a:cxnLst/>
            <a:rect l="T0" t="T1" r="T2" b="T3"/>
            <a:pathLst>
              <a:path w="294004" h="349884">
                <a:moveTo>
                  <a:pt x="293405" y="0"/>
                </a:moveTo>
                <a:lnTo>
                  <a:pt x="0" y="349669"/>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1" name="object 10"/>
          <p:cNvSpPr>
            <a:spLocks noChangeArrowheads="1"/>
          </p:cNvSpPr>
          <p:nvPr/>
        </p:nvSpPr>
        <p:spPr bwMode="auto">
          <a:xfrm>
            <a:off x="10301288" y="7175500"/>
            <a:ext cx="341312" cy="406400"/>
          </a:xfrm>
          <a:custGeom>
            <a:avLst/>
            <a:gdLst>
              <a:gd name="T0" fmla="*/ 0 w 340359"/>
              <a:gd name="T1" fmla="*/ 0 h 405765"/>
              <a:gd name="T2" fmla="*/ 340359 w 340359"/>
              <a:gd name="T3" fmla="*/ 405765 h 405765"/>
            </a:gdLst>
            <a:ahLst/>
            <a:cxnLst/>
            <a:rect l="T0" t="T1" r="T2" b="T3"/>
            <a:pathLst>
              <a:path w="340359" h="405765">
                <a:moveTo>
                  <a:pt x="340073" y="0"/>
                </a:moveTo>
                <a:lnTo>
                  <a:pt x="0" y="405282"/>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2" name="object 11"/>
          <p:cNvSpPr>
            <a:spLocks noChangeArrowheads="1"/>
          </p:cNvSpPr>
          <p:nvPr/>
        </p:nvSpPr>
        <p:spPr bwMode="auto">
          <a:xfrm>
            <a:off x="10502900" y="7505700"/>
            <a:ext cx="22225" cy="74613"/>
          </a:xfrm>
          <a:custGeom>
            <a:avLst/>
            <a:gdLst>
              <a:gd name="T0" fmla="*/ 0 w 23495"/>
              <a:gd name="T1" fmla="*/ 0 h 74929"/>
              <a:gd name="T2" fmla="*/ 23495 w 23495"/>
              <a:gd name="T3" fmla="*/ 74929 h 74929"/>
            </a:gdLst>
            <a:ahLst/>
            <a:cxnLst/>
            <a:rect l="T0" t="T1" r="T2" b="T3"/>
            <a:pathLst>
              <a:path w="23495" h="74929">
                <a:moveTo>
                  <a:pt x="23111" y="0"/>
                </a:moveTo>
                <a:lnTo>
                  <a:pt x="0" y="7479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3" name="object 12"/>
          <p:cNvSpPr>
            <a:spLocks noChangeArrowheads="1"/>
          </p:cNvSpPr>
          <p:nvPr/>
        </p:nvSpPr>
        <p:spPr bwMode="auto">
          <a:xfrm>
            <a:off x="10415588" y="7392988"/>
            <a:ext cx="298450" cy="52387"/>
          </a:xfrm>
          <a:custGeom>
            <a:avLst/>
            <a:gdLst>
              <a:gd name="T0" fmla="*/ 0 w 297179"/>
              <a:gd name="T1" fmla="*/ 0 h 52070"/>
              <a:gd name="T2" fmla="*/ 297179 w 297179"/>
              <a:gd name="T3" fmla="*/ 52070 h 52070"/>
            </a:gdLst>
            <a:ahLst/>
            <a:cxnLst/>
            <a:rect l="T0" t="T1" r="T2" b="T3"/>
            <a:pathLst>
              <a:path w="297179" h="52070">
                <a:moveTo>
                  <a:pt x="0" y="51750"/>
                </a:moveTo>
                <a:lnTo>
                  <a:pt x="296583"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4" name="object 13"/>
          <p:cNvSpPr>
            <a:spLocks noChangeArrowheads="1"/>
          </p:cNvSpPr>
          <p:nvPr/>
        </p:nvSpPr>
        <p:spPr bwMode="auto">
          <a:xfrm>
            <a:off x="9780588" y="6388100"/>
            <a:ext cx="933450" cy="1111250"/>
          </a:xfrm>
          <a:custGeom>
            <a:avLst/>
            <a:gdLst>
              <a:gd name="T0" fmla="*/ 0 w 932815"/>
              <a:gd name="T1" fmla="*/ 0 h 1111250"/>
              <a:gd name="T2" fmla="*/ 932815 w 932815"/>
              <a:gd name="T3" fmla="*/ 1111250 h 1111250"/>
            </a:gdLst>
            <a:ahLst/>
            <a:cxnLst/>
            <a:rect l="T0" t="T1" r="T2" b="T3"/>
            <a:pathLst>
              <a:path w="932815" h="1111250">
                <a:moveTo>
                  <a:pt x="0" y="1111134"/>
                </a:moveTo>
                <a:lnTo>
                  <a:pt x="932345"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5" name="object 14"/>
          <p:cNvSpPr>
            <a:spLocks noChangeArrowheads="1"/>
          </p:cNvSpPr>
          <p:nvPr/>
        </p:nvSpPr>
        <p:spPr bwMode="auto">
          <a:xfrm>
            <a:off x="9145588" y="6361113"/>
            <a:ext cx="1001712" cy="1195387"/>
          </a:xfrm>
          <a:custGeom>
            <a:avLst/>
            <a:gdLst>
              <a:gd name="T0" fmla="*/ 0 w 1002029"/>
              <a:gd name="T1" fmla="*/ 0 h 1194434"/>
              <a:gd name="T2" fmla="*/ 1002029 w 1002029"/>
              <a:gd name="T3" fmla="*/ 1194434 h 1194434"/>
            </a:gdLst>
            <a:ahLst/>
            <a:cxnLst/>
            <a:rect l="T0" t="T1" r="T2" b="T3"/>
            <a:pathLst>
              <a:path w="1002029" h="1194434">
                <a:moveTo>
                  <a:pt x="0" y="1193927"/>
                </a:moveTo>
                <a:lnTo>
                  <a:pt x="1001826" y="0"/>
                </a:lnTo>
              </a:path>
            </a:pathLst>
          </a:custGeom>
          <a:noFill/>
          <a:ln w="237489">
            <a:solidFill>
              <a:srgbClr val="45A12B"/>
            </a:solidFill>
            <a:miter lim="800000"/>
            <a:headEnd/>
            <a:tailEnd/>
          </a:ln>
        </p:spPr>
        <p:txBody>
          <a:bodyPr lIns="0" tIns="0" rIns="0" bIns="0">
            <a:spAutoFit/>
          </a:bodyPr>
          <a:lstStyle/>
          <a:p>
            <a:endParaRPr lang="fr-FR">
              <a:latin typeface="Calibri" pitchFamily="34" charset="0"/>
            </a:endParaRPr>
          </a:p>
        </p:txBody>
      </p:sp>
      <p:sp>
        <p:nvSpPr>
          <p:cNvPr id="23566" name="object 15"/>
          <p:cNvSpPr>
            <a:spLocks noChangeArrowheads="1"/>
          </p:cNvSpPr>
          <p:nvPr/>
        </p:nvSpPr>
        <p:spPr bwMode="auto">
          <a:xfrm>
            <a:off x="8534400" y="6416675"/>
            <a:ext cx="976313" cy="1165225"/>
          </a:xfrm>
          <a:custGeom>
            <a:avLst/>
            <a:gdLst>
              <a:gd name="T0" fmla="*/ 0 w 976629"/>
              <a:gd name="T1" fmla="*/ 0 h 1163954"/>
              <a:gd name="T2" fmla="*/ 976629 w 976629"/>
              <a:gd name="T3" fmla="*/ 1163954 h 1163954"/>
            </a:gdLst>
            <a:ahLst/>
            <a:cxnLst/>
            <a:rect l="T0" t="T1" r="T2" b="T3"/>
            <a:pathLst>
              <a:path w="976629" h="1163954">
                <a:moveTo>
                  <a:pt x="0" y="1163600"/>
                </a:moveTo>
                <a:lnTo>
                  <a:pt x="976379"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7" name="object 16"/>
          <p:cNvSpPr>
            <a:spLocks noChangeArrowheads="1"/>
          </p:cNvSpPr>
          <p:nvPr/>
        </p:nvSpPr>
        <p:spPr bwMode="auto">
          <a:xfrm>
            <a:off x="7945438" y="6472238"/>
            <a:ext cx="930275" cy="1108075"/>
          </a:xfrm>
          <a:custGeom>
            <a:avLst/>
            <a:gdLst>
              <a:gd name="T0" fmla="*/ 0 w 930275"/>
              <a:gd name="T1" fmla="*/ 0 h 1108075"/>
              <a:gd name="T2" fmla="*/ 930275 w 930275"/>
              <a:gd name="T3" fmla="*/ 1108075 h 1108075"/>
            </a:gdLst>
            <a:ahLst/>
            <a:cxnLst/>
            <a:rect l="T0" t="T1" r="T2" b="T3"/>
            <a:pathLst>
              <a:path w="930275" h="1108075">
                <a:moveTo>
                  <a:pt x="0" y="1107986"/>
                </a:moveTo>
                <a:lnTo>
                  <a:pt x="929713"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8" name="object 17"/>
          <p:cNvSpPr>
            <a:spLocks noChangeArrowheads="1"/>
          </p:cNvSpPr>
          <p:nvPr/>
        </p:nvSpPr>
        <p:spPr bwMode="auto">
          <a:xfrm>
            <a:off x="7356475" y="6527800"/>
            <a:ext cx="882650" cy="1054100"/>
          </a:xfrm>
          <a:custGeom>
            <a:avLst/>
            <a:gdLst>
              <a:gd name="T0" fmla="*/ 0 w 883284"/>
              <a:gd name="T1" fmla="*/ 0 h 1052829"/>
              <a:gd name="T2" fmla="*/ 883284 w 883284"/>
              <a:gd name="T3" fmla="*/ 1052829 h 1052829"/>
            </a:gdLst>
            <a:ahLst/>
            <a:cxnLst/>
            <a:rect l="T0" t="T1" r="T2" b="T3"/>
            <a:pathLst>
              <a:path w="883284" h="1052829">
                <a:moveTo>
                  <a:pt x="0" y="1052360"/>
                </a:moveTo>
                <a:lnTo>
                  <a:pt x="883026"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69" name="object 18"/>
          <p:cNvSpPr>
            <a:spLocks noChangeArrowheads="1"/>
          </p:cNvSpPr>
          <p:nvPr/>
        </p:nvSpPr>
        <p:spPr bwMode="auto">
          <a:xfrm>
            <a:off x="6767513" y="6583363"/>
            <a:ext cx="836612" cy="996950"/>
          </a:xfrm>
          <a:custGeom>
            <a:avLst/>
            <a:gdLst>
              <a:gd name="T0" fmla="*/ 0 w 836929"/>
              <a:gd name="T1" fmla="*/ 0 h 996950"/>
              <a:gd name="T2" fmla="*/ 836929 w 836929"/>
              <a:gd name="T3" fmla="*/ 996950 h 996950"/>
            </a:gdLst>
            <a:ahLst/>
            <a:cxnLst/>
            <a:rect l="T0" t="T1" r="T2" b="T3"/>
            <a:pathLst>
              <a:path w="836929" h="996950">
                <a:moveTo>
                  <a:pt x="0" y="996746"/>
                </a:moveTo>
                <a:lnTo>
                  <a:pt x="836372"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0" name="object 19"/>
          <p:cNvSpPr>
            <a:spLocks noChangeArrowheads="1"/>
          </p:cNvSpPr>
          <p:nvPr/>
        </p:nvSpPr>
        <p:spPr bwMode="auto">
          <a:xfrm>
            <a:off x="6178550" y="6638925"/>
            <a:ext cx="788988" cy="942975"/>
          </a:xfrm>
          <a:custGeom>
            <a:avLst/>
            <a:gdLst>
              <a:gd name="T0" fmla="*/ 0 w 789940"/>
              <a:gd name="T1" fmla="*/ 0 h 941704"/>
              <a:gd name="T2" fmla="*/ 789940 w 789940"/>
              <a:gd name="T3" fmla="*/ 941704 h 941704"/>
            </a:gdLst>
            <a:ahLst/>
            <a:cxnLst/>
            <a:rect l="T0" t="T1" r="T2" b="T3"/>
            <a:pathLst>
              <a:path w="789940" h="941704">
                <a:moveTo>
                  <a:pt x="0" y="941120"/>
                </a:moveTo>
                <a:lnTo>
                  <a:pt x="789686"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1" name="object 20"/>
          <p:cNvSpPr>
            <a:spLocks noChangeArrowheads="1"/>
          </p:cNvSpPr>
          <p:nvPr/>
        </p:nvSpPr>
        <p:spPr bwMode="auto">
          <a:xfrm>
            <a:off x="5589588" y="6696075"/>
            <a:ext cx="742950" cy="885825"/>
          </a:xfrm>
          <a:custGeom>
            <a:avLst/>
            <a:gdLst>
              <a:gd name="T0" fmla="*/ 0 w 743585"/>
              <a:gd name="T1" fmla="*/ 0 h 885825"/>
              <a:gd name="T2" fmla="*/ 743585 w 743585"/>
              <a:gd name="T3" fmla="*/ 885825 h 885825"/>
            </a:gdLst>
            <a:ahLst/>
            <a:cxnLst/>
            <a:rect l="T0" t="T1" r="T2" b="T3"/>
            <a:pathLst>
              <a:path w="743585" h="885825">
                <a:moveTo>
                  <a:pt x="0" y="885507"/>
                </a:moveTo>
                <a:lnTo>
                  <a:pt x="743023"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2" name="object 21"/>
          <p:cNvSpPr>
            <a:spLocks noChangeArrowheads="1"/>
          </p:cNvSpPr>
          <p:nvPr/>
        </p:nvSpPr>
        <p:spPr bwMode="auto">
          <a:xfrm>
            <a:off x="5000625" y="6751638"/>
            <a:ext cx="695325" cy="828675"/>
          </a:xfrm>
          <a:custGeom>
            <a:avLst/>
            <a:gdLst>
              <a:gd name="T0" fmla="*/ 0 w 696595"/>
              <a:gd name="T1" fmla="*/ 0 h 829945"/>
              <a:gd name="T2" fmla="*/ 696595 w 696595"/>
              <a:gd name="T3" fmla="*/ 829945 h 829945"/>
            </a:gdLst>
            <a:ahLst/>
            <a:cxnLst/>
            <a:rect l="T0" t="T1" r="T2" b="T3"/>
            <a:pathLst>
              <a:path w="696595" h="829945">
                <a:moveTo>
                  <a:pt x="0" y="829881"/>
                </a:moveTo>
                <a:lnTo>
                  <a:pt x="696339"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3" name="object 22"/>
          <p:cNvSpPr>
            <a:spLocks noChangeArrowheads="1"/>
          </p:cNvSpPr>
          <p:nvPr/>
        </p:nvSpPr>
        <p:spPr bwMode="auto">
          <a:xfrm>
            <a:off x="4411663" y="6807200"/>
            <a:ext cx="649287" cy="774700"/>
          </a:xfrm>
          <a:custGeom>
            <a:avLst/>
            <a:gdLst>
              <a:gd name="T0" fmla="*/ 0 w 650239"/>
              <a:gd name="T1" fmla="*/ 0 h 774700"/>
              <a:gd name="T2" fmla="*/ 650239 w 650239"/>
              <a:gd name="T3" fmla="*/ 774700 h 774700"/>
            </a:gdLst>
            <a:ahLst/>
            <a:cxnLst/>
            <a:rect l="T0" t="T1" r="T2" b="T3"/>
            <a:pathLst>
              <a:path w="650239" h="774700">
                <a:moveTo>
                  <a:pt x="0" y="774255"/>
                </a:moveTo>
                <a:lnTo>
                  <a:pt x="649679"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4" name="object 23"/>
          <p:cNvSpPr>
            <a:spLocks noChangeArrowheads="1"/>
          </p:cNvSpPr>
          <p:nvPr/>
        </p:nvSpPr>
        <p:spPr bwMode="auto">
          <a:xfrm>
            <a:off x="3821113" y="6862763"/>
            <a:ext cx="603250" cy="717550"/>
          </a:xfrm>
          <a:custGeom>
            <a:avLst/>
            <a:gdLst>
              <a:gd name="T0" fmla="*/ 0 w 603250"/>
              <a:gd name="T1" fmla="*/ 0 h 718820"/>
              <a:gd name="T2" fmla="*/ 603250 w 603250"/>
              <a:gd name="T3" fmla="*/ 718820 h 718820"/>
            </a:gdLst>
            <a:ahLst/>
            <a:cxnLst/>
            <a:rect l="T0" t="T1" r="T2" b="T3"/>
            <a:pathLst>
              <a:path w="603250" h="718820">
                <a:moveTo>
                  <a:pt x="0" y="718629"/>
                </a:moveTo>
                <a:lnTo>
                  <a:pt x="602995" y="0"/>
                </a:lnTo>
              </a:path>
            </a:pathLst>
          </a:custGeom>
          <a:noFill/>
          <a:ln w="237489">
            <a:solidFill>
              <a:srgbClr val="45A12B"/>
            </a:solidFill>
            <a:miter lim="800000"/>
            <a:headEnd/>
            <a:tailEnd/>
          </a:ln>
        </p:spPr>
        <p:txBody>
          <a:bodyPr lIns="0" tIns="0" rIns="0" bIns="0">
            <a:spAutoFit/>
          </a:bodyPr>
          <a:lstStyle/>
          <a:p>
            <a:endParaRPr lang="fr-FR">
              <a:latin typeface="Calibri" pitchFamily="34" charset="0"/>
            </a:endParaRPr>
          </a:p>
        </p:txBody>
      </p:sp>
      <p:sp>
        <p:nvSpPr>
          <p:cNvPr id="23575" name="object 24"/>
          <p:cNvSpPr>
            <a:spLocks noChangeArrowheads="1"/>
          </p:cNvSpPr>
          <p:nvPr/>
        </p:nvSpPr>
        <p:spPr bwMode="auto">
          <a:xfrm>
            <a:off x="3232150" y="6918325"/>
            <a:ext cx="557213" cy="663575"/>
          </a:xfrm>
          <a:custGeom>
            <a:avLst/>
            <a:gdLst>
              <a:gd name="T0" fmla="*/ 0 w 556895"/>
              <a:gd name="T1" fmla="*/ 0 h 663575"/>
              <a:gd name="T2" fmla="*/ 556895 w 556895"/>
              <a:gd name="T3" fmla="*/ 663575 h 663575"/>
            </a:gdLst>
            <a:ahLst/>
            <a:cxnLst/>
            <a:rect l="T0" t="T1" r="T2" b="T3"/>
            <a:pathLst>
              <a:path w="556895" h="663575">
                <a:moveTo>
                  <a:pt x="0" y="663016"/>
                </a:moveTo>
                <a:lnTo>
                  <a:pt x="556338"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6" name="object 25"/>
          <p:cNvSpPr>
            <a:spLocks noChangeArrowheads="1"/>
          </p:cNvSpPr>
          <p:nvPr/>
        </p:nvSpPr>
        <p:spPr bwMode="auto">
          <a:xfrm>
            <a:off x="2643188" y="6973888"/>
            <a:ext cx="511175" cy="608012"/>
          </a:xfrm>
          <a:custGeom>
            <a:avLst/>
            <a:gdLst>
              <a:gd name="T0" fmla="*/ 0 w 509905"/>
              <a:gd name="T1" fmla="*/ 0 h 607695"/>
              <a:gd name="T2" fmla="*/ 509905 w 509905"/>
              <a:gd name="T3" fmla="*/ 607695 h 607695"/>
            </a:gdLst>
            <a:ahLst/>
            <a:cxnLst/>
            <a:rect l="T0" t="T1" r="T2" b="T3"/>
            <a:pathLst>
              <a:path w="509905" h="607695">
                <a:moveTo>
                  <a:pt x="0" y="607390"/>
                </a:moveTo>
                <a:lnTo>
                  <a:pt x="509662"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7" name="object 26"/>
          <p:cNvSpPr>
            <a:spLocks noChangeArrowheads="1"/>
          </p:cNvSpPr>
          <p:nvPr/>
        </p:nvSpPr>
        <p:spPr bwMode="auto">
          <a:xfrm>
            <a:off x="2054225" y="7029450"/>
            <a:ext cx="463550" cy="550863"/>
          </a:xfrm>
          <a:custGeom>
            <a:avLst/>
            <a:gdLst>
              <a:gd name="T0" fmla="*/ 0 w 463550"/>
              <a:gd name="T1" fmla="*/ 0 h 551815"/>
              <a:gd name="T2" fmla="*/ 463550 w 463550"/>
              <a:gd name="T3" fmla="*/ 551815 h 551815"/>
            </a:gdLst>
            <a:ahLst/>
            <a:cxnLst/>
            <a:rect l="T0" t="T1" r="T2" b="T3"/>
            <a:pathLst>
              <a:path w="463550" h="551815">
                <a:moveTo>
                  <a:pt x="0" y="551776"/>
                </a:moveTo>
                <a:lnTo>
                  <a:pt x="462992"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78" name="object 27"/>
          <p:cNvSpPr>
            <a:spLocks noChangeArrowheads="1"/>
          </p:cNvSpPr>
          <p:nvPr/>
        </p:nvSpPr>
        <p:spPr bwMode="auto">
          <a:xfrm>
            <a:off x="1465263" y="7085013"/>
            <a:ext cx="417512" cy="496887"/>
          </a:xfrm>
          <a:custGeom>
            <a:avLst/>
            <a:gdLst>
              <a:gd name="T0" fmla="*/ 0 w 416560"/>
              <a:gd name="T1" fmla="*/ 0 h 496570"/>
              <a:gd name="T2" fmla="*/ 416560 w 416560"/>
              <a:gd name="T3" fmla="*/ 496570 h 496570"/>
            </a:gdLst>
            <a:ahLst/>
            <a:cxnLst/>
            <a:rect l="T0" t="T1" r="T2" b="T3"/>
            <a:pathLst>
              <a:path w="416560" h="496570">
                <a:moveTo>
                  <a:pt x="0" y="496150"/>
                </a:moveTo>
                <a:lnTo>
                  <a:pt x="416321" y="0"/>
                </a:lnTo>
              </a:path>
            </a:pathLst>
          </a:custGeom>
          <a:noFill/>
          <a:ln w="237489">
            <a:solidFill>
              <a:srgbClr val="45A12B"/>
            </a:solidFill>
            <a:miter lim="800000"/>
            <a:headEnd/>
            <a:tailEnd/>
          </a:ln>
        </p:spPr>
        <p:txBody>
          <a:bodyPr lIns="0" tIns="0" rIns="0" bIns="0">
            <a:spAutoFit/>
          </a:bodyPr>
          <a:lstStyle/>
          <a:p>
            <a:endParaRPr lang="fr-FR">
              <a:latin typeface="Calibri" pitchFamily="34" charset="0"/>
            </a:endParaRPr>
          </a:p>
        </p:txBody>
      </p:sp>
      <p:sp>
        <p:nvSpPr>
          <p:cNvPr id="23579" name="object 28"/>
          <p:cNvSpPr>
            <a:spLocks noChangeArrowheads="1"/>
          </p:cNvSpPr>
          <p:nvPr/>
        </p:nvSpPr>
        <p:spPr bwMode="auto">
          <a:xfrm>
            <a:off x="876300" y="7140575"/>
            <a:ext cx="369888" cy="439738"/>
          </a:xfrm>
          <a:custGeom>
            <a:avLst/>
            <a:gdLst>
              <a:gd name="T0" fmla="*/ 0 w 370205"/>
              <a:gd name="T1" fmla="*/ 0 h 440690"/>
              <a:gd name="T2" fmla="*/ 370205 w 370205"/>
              <a:gd name="T3" fmla="*/ 440690 h 440690"/>
            </a:gdLst>
            <a:ahLst/>
            <a:cxnLst/>
            <a:rect l="T0" t="T1" r="T2" b="T3"/>
            <a:pathLst>
              <a:path w="370205" h="440690">
                <a:moveTo>
                  <a:pt x="0" y="440524"/>
                </a:moveTo>
                <a:lnTo>
                  <a:pt x="369645"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80" name="object 29"/>
          <p:cNvSpPr>
            <a:spLocks noChangeArrowheads="1"/>
          </p:cNvSpPr>
          <p:nvPr/>
        </p:nvSpPr>
        <p:spPr bwMode="auto">
          <a:xfrm>
            <a:off x="287338" y="7196138"/>
            <a:ext cx="323850" cy="385762"/>
          </a:xfrm>
          <a:custGeom>
            <a:avLst/>
            <a:gdLst>
              <a:gd name="T0" fmla="*/ 0 w 323215"/>
              <a:gd name="T1" fmla="*/ 0 h 385445"/>
              <a:gd name="T2" fmla="*/ 323215 w 323215"/>
              <a:gd name="T3" fmla="*/ 385445 h 385445"/>
            </a:gdLst>
            <a:ahLst/>
            <a:cxnLst/>
            <a:rect l="T0" t="T1" r="T2" b="T3"/>
            <a:pathLst>
              <a:path w="323215" h="385445">
                <a:moveTo>
                  <a:pt x="0" y="384911"/>
                </a:moveTo>
                <a:lnTo>
                  <a:pt x="322976" y="0"/>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23581" name="object 30"/>
          <p:cNvSpPr>
            <a:spLocks noChangeArrowheads="1"/>
          </p:cNvSpPr>
          <p:nvPr/>
        </p:nvSpPr>
        <p:spPr bwMode="auto">
          <a:xfrm>
            <a:off x="0" y="6838950"/>
            <a:ext cx="393700" cy="742950"/>
          </a:xfrm>
          <a:custGeom>
            <a:avLst/>
            <a:gdLst>
              <a:gd name="T0" fmla="*/ 0 w 393700"/>
              <a:gd name="T1" fmla="*/ 0 h 742950"/>
              <a:gd name="T2" fmla="*/ 393700 w 393700"/>
              <a:gd name="T3" fmla="*/ 742950 h 742950"/>
            </a:gdLst>
            <a:ahLst/>
            <a:cxnLst/>
            <a:rect l="T0" t="T1" r="T2" b="T3"/>
            <a:pathLst>
              <a:path w="393700" h="742950">
                <a:moveTo>
                  <a:pt x="328154" y="0"/>
                </a:moveTo>
                <a:lnTo>
                  <a:pt x="0" y="28707"/>
                </a:lnTo>
                <a:lnTo>
                  <a:pt x="0" y="742518"/>
                </a:lnTo>
                <a:lnTo>
                  <a:pt x="393119" y="742518"/>
                </a:lnTo>
                <a:lnTo>
                  <a:pt x="328154" y="0"/>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3582" name="object 31"/>
          <p:cNvSpPr>
            <a:spLocks noChangeArrowheads="1"/>
          </p:cNvSpPr>
          <p:nvPr/>
        </p:nvSpPr>
        <p:spPr bwMode="auto">
          <a:xfrm>
            <a:off x="328613" y="7388225"/>
            <a:ext cx="31750" cy="192088"/>
          </a:xfrm>
          <a:custGeom>
            <a:avLst/>
            <a:gdLst>
              <a:gd name="T0" fmla="*/ 0 w 31114"/>
              <a:gd name="T1" fmla="*/ 0 h 192404"/>
              <a:gd name="T2" fmla="*/ 31114 w 31114"/>
              <a:gd name="T3" fmla="*/ 192404 h 192404"/>
            </a:gdLst>
            <a:ahLst/>
            <a:cxnLst/>
            <a:rect l="T0" t="T1" r="T2" b="T3"/>
            <a:pathLst>
              <a:path w="31114" h="192404">
                <a:moveTo>
                  <a:pt x="31063" y="0"/>
                </a:moveTo>
                <a:lnTo>
                  <a:pt x="0" y="192163"/>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3583" name="object 32"/>
          <p:cNvSpPr>
            <a:spLocks noChangeArrowheads="1"/>
          </p:cNvSpPr>
          <p:nvPr/>
        </p:nvSpPr>
        <p:spPr bwMode="auto">
          <a:xfrm>
            <a:off x="0" y="7235825"/>
            <a:ext cx="915988" cy="160338"/>
          </a:xfrm>
          <a:custGeom>
            <a:avLst/>
            <a:gdLst>
              <a:gd name="T0" fmla="*/ 0 w 916305"/>
              <a:gd name="T1" fmla="*/ 0 h 160020"/>
              <a:gd name="T2" fmla="*/ 916305 w 916305"/>
              <a:gd name="T3" fmla="*/ 160020 h 160020"/>
            </a:gdLst>
            <a:ahLst/>
            <a:cxnLst/>
            <a:rect l="T0" t="T1" r="T2" b="T3"/>
            <a:pathLst>
              <a:path w="916305" h="160020">
                <a:moveTo>
                  <a:pt x="0" y="159855"/>
                </a:moveTo>
                <a:lnTo>
                  <a:pt x="916126"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3584" name="object 33"/>
          <p:cNvSpPr>
            <a:spLocks noChangeArrowheads="1"/>
          </p:cNvSpPr>
          <p:nvPr/>
        </p:nvSpPr>
        <p:spPr bwMode="auto">
          <a:xfrm>
            <a:off x="0" y="6305550"/>
            <a:ext cx="90488" cy="107950"/>
          </a:xfrm>
          <a:custGeom>
            <a:avLst/>
            <a:gdLst>
              <a:gd name="T0" fmla="*/ 0 w 90805"/>
              <a:gd name="T1" fmla="*/ 0 h 107950"/>
              <a:gd name="T2" fmla="*/ 90805 w 90805"/>
              <a:gd name="T3" fmla="*/ 107950 h 107950"/>
            </a:gdLst>
            <a:ahLst/>
            <a:cxnLst/>
            <a:rect l="T0" t="T1" r="T2" b="T3"/>
            <a:pathLst>
              <a:path w="90805" h="107950">
                <a:moveTo>
                  <a:pt x="0" y="107778"/>
                </a:moveTo>
                <a:lnTo>
                  <a:pt x="90436" y="0"/>
                </a:lnTo>
              </a:path>
            </a:pathLst>
          </a:custGeom>
          <a:noFill/>
          <a:ln w="237490">
            <a:solidFill>
              <a:srgbClr val="F29400"/>
            </a:solidFill>
            <a:miter lim="800000"/>
            <a:headEnd/>
            <a:tailEnd/>
          </a:ln>
        </p:spPr>
        <p:txBody>
          <a:bodyPr lIns="0" tIns="0" rIns="0" bIns="0">
            <a:spAutoFit/>
          </a:bodyPr>
          <a:lstStyle/>
          <a:p>
            <a:endParaRPr lang="fr-FR">
              <a:latin typeface="Calibri" pitchFamily="34" charset="0"/>
            </a:endParaRPr>
          </a:p>
        </p:txBody>
      </p:sp>
      <p:sp>
        <p:nvSpPr>
          <p:cNvPr id="23585" name="object 34"/>
          <p:cNvSpPr>
            <a:spLocks noChangeArrowheads="1"/>
          </p:cNvSpPr>
          <p:nvPr/>
        </p:nvSpPr>
        <p:spPr bwMode="auto">
          <a:xfrm>
            <a:off x="103188" y="5584825"/>
            <a:ext cx="10610850" cy="1911350"/>
          </a:xfrm>
          <a:custGeom>
            <a:avLst/>
            <a:gdLst>
              <a:gd name="T0" fmla="*/ 0 w 10609580"/>
              <a:gd name="T1" fmla="*/ 0 h 1911350"/>
              <a:gd name="T2" fmla="*/ 10609580 w 10609580"/>
              <a:gd name="T3" fmla="*/ 1911350 h 1911350"/>
            </a:gdLst>
            <a:ahLst/>
            <a:cxnLst/>
            <a:rect l="T0" t="T1" r="T2" b="T3"/>
            <a:pathLst>
              <a:path w="10609580" h="1911350">
                <a:moveTo>
                  <a:pt x="10609185" y="0"/>
                </a:moveTo>
                <a:lnTo>
                  <a:pt x="0" y="928179"/>
                </a:lnTo>
                <a:lnTo>
                  <a:pt x="85979" y="1910829"/>
                </a:lnTo>
                <a:lnTo>
                  <a:pt x="10609185" y="990168"/>
                </a:lnTo>
                <a:lnTo>
                  <a:pt x="1060918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586" name="object 35"/>
          <p:cNvSpPr>
            <a:spLocks noChangeArrowheads="1"/>
          </p:cNvSpPr>
          <p:nvPr/>
        </p:nvSpPr>
        <p:spPr bwMode="auto">
          <a:xfrm>
            <a:off x="0" y="5572125"/>
            <a:ext cx="241300" cy="1004888"/>
          </a:xfrm>
          <a:custGeom>
            <a:avLst/>
            <a:gdLst>
              <a:gd name="T0" fmla="*/ 0 w 240665"/>
              <a:gd name="T1" fmla="*/ 0 h 1003934"/>
              <a:gd name="T2" fmla="*/ 240665 w 240665"/>
              <a:gd name="T3" fmla="*/ 1003934 h 1003934"/>
            </a:gdLst>
            <a:ahLst/>
            <a:cxnLst/>
            <a:rect l="T0" t="T1" r="T2" b="T3"/>
            <a:pathLst>
              <a:path w="240665" h="1003934">
                <a:moveTo>
                  <a:pt x="154355" y="0"/>
                </a:moveTo>
                <a:lnTo>
                  <a:pt x="0" y="13504"/>
                </a:lnTo>
                <a:lnTo>
                  <a:pt x="0" y="1003674"/>
                </a:lnTo>
                <a:lnTo>
                  <a:pt x="240334" y="982649"/>
                </a:lnTo>
                <a:lnTo>
                  <a:pt x="15435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587" name="object 36"/>
          <p:cNvSpPr>
            <a:spLocks noChangeArrowheads="1"/>
          </p:cNvSpPr>
          <p:nvPr/>
        </p:nvSpPr>
        <p:spPr bwMode="auto">
          <a:xfrm>
            <a:off x="11113" y="6853238"/>
            <a:ext cx="457200" cy="728662"/>
          </a:xfrm>
          <a:custGeom>
            <a:avLst/>
            <a:gdLst>
              <a:gd name="T0" fmla="*/ 0 w 457200"/>
              <a:gd name="T1" fmla="*/ 0 h 728345"/>
              <a:gd name="T2" fmla="*/ 457200 w 457200"/>
              <a:gd name="T3" fmla="*/ 728345 h 728345"/>
            </a:gdLst>
            <a:ahLst/>
            <a:cxnLst/>
            <a:rect l="T0" t="T1" r="T2" b="T3"/>
            <a:pathLst>
              <a:path w="457200" h="728345">
                <a:moveTo>
                  <a:pt x="0" y="727862"/>
                </a:moveTo>
                <a:lnTo>
                  <a:pt x="457187" y="727862"/>
                </a:lnTo>
                <a:lnTo>
                  <a:pt x="457187" y="0"/>
                </a:lnTo>
                <a:lnTo>
                  <a:pt x="0" y="0"/>
                </a:lnTo>
                <a:lnTo>
                  <a:pt x="0" y="727862"/>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588" name="object 37"/>
          <p:cNvSpPr>
            <a:spLocks noChangeArrowheads="1"/>
          </p:cNvSpPr>
          <p:nvPr/>
        </p:nvSpPr>
        <p:spPr bwMode="auto">
          <a:xfrm>
            <a:off x="5945188" y="474663"/>
            <a:ext cx="4300537" cy="6008687"/>
          </a:xfrm>
          <a:prstGeom prst="rect">
            <a:avLst/>
          </a:prstGeom>
          <a:blipFill dpi="0" rotWithShape="1">
            <a:blip r:embed="rId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589" name="object 38"/>
          <p:cNvSpPr txBox="1">
            <a:spLocks noChangeArrowheads="1"/>
          </p:cNvSpPr>
          <p:nvPr/>
        </p:nvSpPr>
        <p:spPr bwMode="auto">
          <a:xfrm>
            <a:off x="1822450" y="455613"/>
            <a:ext cx="1349375" cy="1525587"/>
          </a:xfrm>
          <a:prstGeom prst="rect">
            <a:avLst/>
          </a:prstGeom>
          <a:noFill/>
          <a:ln w="9525">
            <a:noFill/>
            <a:miter lim="800000"/>
            <a:headEnd/>
            <a:tailEnd/>
          </a:ln>
        </p:spPr>
        <p:txBody>
          <a:bodyPr lIns="0" tIns="0" rIns="0" bIns="0">
            <a:spAutoFit/>
          </a:bodyPr>
          <a:lstStyle/>
          <a:p>
            <a:pPr marL="12700"/>
            <a:r>
              <a:rPr lang="fr-FR" sz="1000" b="1" dirty="0">
                <a:solidFill>
                  <a:srgbClr val="45A12B"/>
                </a:solidFill>
                <a:latin typeface="Trebuchet MS" pitchFamily="34" charset="0"/>
              </a:rPr>
              <a:t>LE RISQUE SEISME</a:t>
            </a:r>
            <a:endParaRPr lang="fr-FR" sz="1000" dirty="0">
              <a:latin typeface="Trebuchet MS" pitchFamily="34" charset="0"/>
            </a:endParaRPr>
          </a:p>
          <a:p>
            <a:pPr marL="12700"/>
            <a:r>
              <a:rPr lang="fr-FR" sz="1000" dirty="0">
                <a:solidFill>
                  <a:srgbClr val="1A171C"/>
                </a:solidFill>
                <a:latin typeface="Tahoma" pitchFamily="34" charset="0"/>
                <a:cs typeface="Tahoma" pitchFamily="34" charset="0"/>
              </a:rPr>
              <a:t>Un séisme ou “tremblement de terre” est une fracturation brutale des roches</a:t>
            </a:r>
            <a:endParaRPr lang="fr-FR" sz="1000" dirty="0">
              <a:latin typeface="Tahoma" pitchFamily="34" charset="0"/>
              <a:cs typeface="Tahoma" pitchFamily="34" charset="0"/>
            </a:endParaRPr>
          </a:p>
          <a:p>
            <a:pPr marL="12700"/>
            <a:r>
              <a:rPr lang="fr-FR" sz="1000" dirty="0">
                <a:solidFill>
                  <a:srgbClr val="1A171C"/>
                </a:solidFill>
                <a:latin typeface="Tahoma" pitchFamily="34" charset="0"/>
                <a:cs typeface="Tahoma" pitchFamily="34" charset="0"/>
              </a:rPr>
              <a:t>en profondeur, due à une accumulation</a:t>
            </a:r>
            <a:endParaRPr lang="fr-FR" sz="1000" dirty="0">
              <a:latin typeface="Tahoma" pitchFamily="34" charset="0"/>
              <a:cs typeface="Tahoma" pitchFamily="34" charset="0"/>
            </a:endParaRPr>
          </a:p>
          <a:p>
            <a:pPr marL="12700"/>
            <a:r>
              <a:rPr lang="fr-FR" sz="1000" dirty="0">
                <a:solidFill>
                  <a:srgbClr val="1A171C"/>
                </a:solidFill>
                <a:latin typeface="Tahoma" pitchFamily="34" charset="0"/>
                <a:cs typeface="Tahoma" pitchFamily="34" charset="0"/>
              </a:rPr>
              <a:t>d’une grande quantité d’énergie, créant des failles dans le sol et se</a:t>
            </a:r>
            <a:endParaRPr lang="fr-FR" sz="1000" dirty="0">
              <a:latin typeface="Tahoma" pitchFamily="34" charset="0"/>
              <a:cs typeface="Tahoma" pitchFamily="34" charset="0"/>
            </a:endParaRPr>
          </a:p>
        </p:txBody>
      </p:sp>
      <p:sp>
        <p:nvSpPr>
          <p:cNvPr id="23590" name="object 39"/>
          <p:cNvSpPr txBox="1">
            <a:spLocks noChangeArrowheads="1"/>
          </p:cNvSpPr>
          <p:nvPr/>
        </p:nvSpPr>
        <p:spPr bwMode="auto">
          <a:xfrm>
            <a:off x="455613" y="1981200"/>
            <a:ext cx="2632075" cy="615553"/>
          </a:xfrm>
          <a:prstGeom prst="rect">
            <a:avLst/>
          </a:prstGeom>
          <a:noFill/>
          <a:ln w="9525">
            <a:noFill/>
            <a:miter lim="800000"/>
            <a:headEnd/>
            <a:tailEnd/>
          </a:ln>
        </p:spPr>
        <p:txBody>
          <a:bodyPr lIns="0" tIns="0" rIns="0" bIns="0">
            <a:spAutoFit/>
          </a:bodyPr>
          <a:lstStyle/>
          <a:p>
            <a:pPr marL="12700"/>
            <a:r>
              <a:rPr lang="fr-FR" sz="1000" dirty="0">
                <a:solidFill>
                  <a:srgbClr val="1A171C"/>
                </a:solidFill>
                <a:latin typeface="Tahoma" pitchFamily="34" charset="0"/>
                <a:cs typeface="Tahoma" pitchFamily="34" charset="0"/>
              </a:rPr>
              <a:t>traduisant en surface par des vibrations du sol transmises aux bâtiments</a:t>
            </a:r>
            <a:r>
              <a:rPr lang="fr-FR" sz="1000" dirty="0" smtClean="0">
                <a:solidFill>
                  <a:srgbClr val="1A171C"/>
                </a:solidFill>
                <a:latin typeface="Tahoma" pitchFamily="34" charset="0"/>
                <a:cs typeface="Tahoma" pitchFamily="34" charset="0"/>
              </a:rPr>
              <a:t>. La commune de </a:t>
            </a:r>
            <a:r>
              <a:rPr lang="fr-FR" sz="1000" dirty="0" err="1" smtClean="0">
                <a:solidFill>
                  <a:srgbClr val="1A171C"/>
                </a:solidFill>
                <a:latin typeface="Tahoma" pitchFamily="34" charset="0"/>
                <a:cs typeface="Tahoma" pitchFamily="34" charset="0"/>
              </a:rPr>
              <a:t>cavillargues</a:t>
            </a:r>
            <a:r>
              <a:rPr lang="fr-FR" sz="1000" dirty="0" smtClean="0">
                <a:solidFill>
                  <a:srgbClr val="1A171C"/>
                </a:solidFill>
                <a:latin typeface="Tahoma" pitchFamily="34" charset="0"/>
                <a:cs typeface="Tahoma" pitchFamily="34" charset="0"/>
              </a:rPr>
              <a:t> se situe en zone n°3 sismique modéré </a:t>
            </a:r>
            <a:endParaRPr lang="fr-FR" sz="1000" dirty="0">
              <a:latin typeface="Tahoma" pitchFamily="34" charset="0"/>
              <a:cs typeface="Tahoma" pitchFamily="34" charset="0"/>
            </a:endParaRPr>
          </a:p>
        </p:txBody>
      </p:sp>
      <p:sp>
        <p:nvSpPr>
          <p:cNvPr id="23591" name="object 40"/>
          <p:cNvSpPr txBox="1">
            <a:spLocks noChangeArrowheads="1"/>
          </p:cNvSpPr>
          <p:nvPr/>
        </p:nvSpPr>
        <p:spPr bwMode="auto">
          <a:xfrm>
            <a:off x="406400" y="2647950"/>
            <a:ext cx="2819400" cy="1538883"/>
          </a:xfrm>
          <a:prstGeom prst="rect">
            <a:avLst/>
          </a:prstGeom>
          <a:noFill/>
          <a:ln w="9525">
            <a:noFill/>
            <a:miter lim="800000"/>
            <a:headEnd/>
            <a:tailEnd/>
          </a:ln>
        </p:spPr>
        <p:txBody>
          <a:bodyPr wrap="square" lIns="0" tIns="0" rIns="0" bIns="0">
            <a:spAutoFit/>
          </a:bodyPr>
          <a:lstStyle/>
          <a:p>
            <a:pPr marL="12700"/>
            <a:r>
              <a:rPr lang="fr-FR" sz="1000" dirty="0">
                <a:solidFill>
                  <a:srgbClr val="1A171C"/>
                </a:solidFill>
                <a:latin typeface="Tahoma" pitchFamily="34" charset="0"/>
                <a:cs typeface="Tahoma" pitchFamily="34" charset="0"/>
              </a:rPr>
              <a:t>Les décrets 2010-1255 et 2010-1254 du 22 octobre 2010 ont permis la mise à </a:t>
            </a:r>
            <a:r>
              <a:rPr lang="fr-FR" sz="1000" dirty="0" smtClean="0">
                <a:solidFill>
                  <a:srgbClr val="1A171C"/>
                </a:solidFill>
                <a:latin typeface="Tahoma" pitchFamily="34" charset="0"/>
                <a:cs typeface="Tahoma" pitchFamily="34" charset="0"/>
              </a:rPr>
              <a:t>jour du zonage sismique de la France. Cette</a:t>
            </a:r>
            <a:r>
              <a:rPr lang="fr-FR" sz="1000" dirty="0" smtClean="0">
                <a:latin typeface="Cambria" pitchFamily="18" charset="0"/>
              </a:rPr>
              <a:t> </a:t>
            </a:r>
            <a:r>
              <a:rPr lang="fr-FR" sz="1000" dirty="0" smtClean="0">
                <a:solidFill>
                  <a:srgbClr val="1A171C"/>
                </a:solidFill>
                <a:latin typeface="Tahoma" pitchFamily="34" charset="0"/>
                <a:cs typeface="Tahoma" pitchFamily="34" charset="0"/>
              </a:rPr>
              <a:t>nouvelle </a:t>
            </a:r>
            <a:r>
              <a:rPr lang="fr-FR" sz="1000" dirty="0">
                <a:solidFill>
                  <a:srgbClr val="1A171C"/>
                </a:solidFill>
                <a:latin typeface="Tahoma" pitchFamily="34" charset="0"/>
                <a:cs typeface="Tahoma" pitchFamily="34" charset="0"/>
              </a:rPr>
              <a:t>carte </a:t>
            </a:r>
            <a:r>
              <a:rPr lang="fr-FR" sz="1000" dirty="0" err="1">
                <a:solidFill>
                  <a:srgbClr val="1A171C"/>
                </a:solidFill>
                <a:latin typeface="Tahoma" pitchFamily="34" charset="0"/>
                <a:cs typeface="Tahoma" pitchFamily="34" charset="0"/>
              </a:rPr>
              <a:t>ﬁxe</a:t>
            </a:r>
            <a:r>
              <a:rPr lang="fr-FR" sz="1000" dirty="0">
                <a:solidFill>
                  <a:srgbClr val="1A171C"/>
                </a:solidFill>
                <a:latin typeface="Tahoma" pitchFamily="34" charset="0"/>
                <a:cs typeface="Tahoma" pitchFamily="34" charset="0"/>
              </a:rPr>
              <a:t> les règles en matière </a:t>
            </a:r>
            <a:r>
              <a:rPr lang="fr-FR" sz="1000" dirty="0" smtClean="0">
                <a:solidFill>
                  <a:srgbClr val="1A171C"/>
                </a:solidFill>
                <a:latin typeface="Tahoma" pitchFamily="34" charset="0"/>
                <a:cs typeface="Tahoma" pitchFamily="34" charset="0"/>
              </a:rPr>
              <a:t>de construction </a:t>
            </a:r>
            <a:r>
              <a:rPr lang="fr-FR" sz="1000" dirty="0">
                <a:solidFill>
                  <a:srgbClr val="1A171C"/>
                </a:solidFill>
                <a:latin typeface="Tahoma" pitchFamily="34" charset="0"/>
                <a:cs typeface="Tahoma" pitchFamily="34" charset="0"/>
              </a:rPr>
              <a:t>dans les zones à risques, qui </a:t>
            </a:r>
            <a:r>
              <a:rPr lang="fr-FR" sz="1000" dirty="0" smtClean="0">
                <a:solidFill>
                  <a:srgbClr val="1A171C"/>
                </a:solidFill>
                <a:latin typeface="Tahoma" pitchFamily="34" charset="0"/>
                <a:cs typeface="Tahoma" pitchFamily="34" charset="0"/>
              </a:rPr>
              <a:t>seront harmonisées </a:t>
            </a:r>
            <a:r>
              <a:rPr lang="fr-FR" sz="1000" dirty="0">
                <a:solidFill>
                  <a:srgbClr val="1A171C"/>
                </a:solidFill>
                <a:latin typeface="Tahoma" pitchFamily="34" charset="0"/>
                <a:cs typeface="Tahoma" pitchFamily="34" charset="0"/>
              </a:rPr>
              <a:t>avec celles de l’Union Européenne.</a:t>
            </a:r>
            <a:endParaRPr lang="fr-FR" sz="1000" dirty="0">
              <a:latin typeface="Tahoma" pitchFamily="34" charset="0"/>
              <a:cs typeface="Tahoma" pitchFamily="34" charset="0"/>
            </a:endParaRPr>
          </a:p>
          <a:p>
            <a:pPr marL="12700"/>
            <a:r>
              <a:rPr lang="fr-FR" sz="1000" dirty="0" smtClean="0">
                <a:solidFill>
                  <a:srgbClr val="1A171C"/>
                </a:solidFill>
                <a:latin typeface="Tahoma" pitchFamily="34" charset="0"/>
                <a:cs typeface="Tahoma" pitchFamily="34" charset="0"/>
              </a:rPr>
              <a:t>La commune de Cavillargues se situe en zone sismique n°3 modéré comme </a:t>
            </a:r>
            <a:r>
              <a:rPr lang="fr-FR" sz="1000" dirty="0">
                <a:solidFill>
                  <a:srgbClr val="1A171C"/>
                </a:solidFill>
                <a:latin typeface="Tahoma" pitchFamily="34" charset="0"/>
                <a:cs typeface="Tahoma" pitchFamily="34" charset="0"/>
              </a:rPr>
              <a:t>toutes celles </a:t>
            </a:r>
            <a:r>
              <a:rPr lang="fr-FR" sz="1000" dirty="0" smtClean="0">
                <a:solidFill>
                  <a:srgbClr val="1A171C"/>
                </a:solidFill>
                <a:latin typeface="Tahoma" pitchFamily="34" charset="0"/>
                <a:cs typeface="Tahoma" pitchFamily="34" charset="0"/>
              </a:rPr>
              <a:t>de l’Est du </a:t>
            </a:r>
            <a:r>
              <a:rPr lang="fr-FR" sz="1000" dirty="0">
                <a:solidFill>
                  <a:srgbClr val="1A171C"/>
                </a:solidFill>
                <a:latin typeface="Tahoma" pitchFamily="34" charset="0"/>
                <a:cs typeface="Tahoma" pitchFamily="34" charset="0"/>
              </a:rPr>
              <a:t>département </a:t>
            </a:r>
            <a:r>
              <a:rPr lang="fr-FR" sz="1000" dirty="0" smtClean="0">
                <a:solidFill>
                  <a:srgbClr val="1A171C"/>
                </a:solidFill>
                <a:latin typeface="Tahoma" pitchFamily="34" charset="0"/>
                <a:cs typeface="Tahoma" pitchFamily="34" charset="0"/>
              </a:rPr>
              <a:t>du Gard </a:t>
            </a:r>
            <a:r>
              <a:rPr lang="fr-FR" sz="1000" dirty="0">
                <a:solidFill>
                  <a:srgbClr val="1A171C"/>
                </a:solidFill>
                <a:latin typeface="Tahoma" pitchFamily="34" charset="0"/>
                <a:cs typeface="Tahoma" pitchFamily="34" charset="0"/>
              </a:rPr>
              <a:t>est concernée par un risque </a:t>
            </a:r>
            <a:r>
              <a:rPr lang="fr-FR" sz="1000" dirty="0" smtClean="0">
                <a:solidFill>
                  <a:srgbClr val="1A171C"/>
                </a:solidFill>
                <a:latin typeface="Tahoma" pitchFamily="34" charset="0"/>
                <a:cs typeface="Tahoma" pitchFamily="34" charset="0"/>
              </a:rPr>
              <a:t>modéré zone sismique 3.</a:t>
            </a:r>
            <a:endParaRPr lang="fr-FR" sz="1000" dirty="0">
              <a:latin typeface="Tahoma" pitchFamily="34" charset="0"/>
              <a:cs typeface="Tahoma" pitchFamily="34" charset="0"/>
            </a:endParaRPr>
          </a:p>
        </p:txBody>
      </p:sp>
      <p:sp>
        <p:nvSpPr>
          <p:cNvPr id="23592" name="object 41"/>
          <p:cNvSpPr>
            <a:spLocks noChangeArrowheads="1"/>
          </p:cNvSpPr>
          <p:nvPr/>
        </p:nvSpPr>
        <p:spPr bwMode="auto">
          <a:xfrm>
            <a:off x="468313" y="468313"/>
            <a:ext cx="1260475" cy="1260475"/>
          </a:xfrm>
          <a:custGeom>
            <a:avLst/>
            <a:gdLst>
              <a:gd name="T0" fmla="*/ 0 w 1260475"/>
              <a:gd name="T1" fmla="*/ 0 h 1260475"/>
              <a:gd name="T2" fmla="*/ 1260475 w 1260475"/>
              <a:gd name="T3" fmla="*/ 1260475 h 1260475"/>
            </a:gdLst>
            <a:ahLst/>
            <a:cxnLst/>
            <a:rect l="T0" t="T1" r="T2" b="T3"/>
            <a:pathLst>
              <a:path w="1260475" h="1260475">
                <a:moveTo>
                  <a:pt x="0" y="1260005"/>
                </a:moveTo>
                <a:lnTo>
                  <a:pt x="1260005" y="1260005"/>
                </a:lnTo>
                <a:lnTo>
                  <a:pt x="1260005" y="0"/>
                </a:lnTo>
                <a:lnTo>
                  <a:pt x="0" y="0"/>
                </a:lnTo>
                <a:lnTo>
                  <a:pt x="0" y="1260005"/>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3593" name="object 42"/>
          <p:cNvSpPr>
            <a:spLocks noChangeArrowheads="1"/>
          </p:cNvSpPr>
          <p:nvPr/>
        </p:nvSpPr>
        <p:spPr bwMode="auto">
          <a:xfrm>
            <a:off x="501650" y="501650"/>
            <a:ext cx="1192213" cy="1192213"/>
          </a:xfrm>
          <a:custGeom>
            <a:avLst/>
            <a:gdLst>
              <a:gd name="T0" fmla="*/ 0 w 1191895"/>
              <a:gd name="T1" fmla="*/ 0 h 1192530"/>
              <a:gd name="T2" fmla="*/ 1191895 w 1191895"/>
              <a:gd name="T3" fmla="*/ 1192530 h 1192530"/>
            </a:gdLst>
            <a:ahLst/>
            <a:cxnLst/>
            <a:rect l="T0" t="T1" r="T2" b="T3"/>
            <a:pathLst>
              <a:path w="1191895" h="1192530">
                <a:moveTo>
                  <a:pt x="595680" y="0"/>
                </a:moveTo>
                <a:lnTo>
                  <a:pt x="522985" y="3810"/>
                </a:lnTo>
                <a:lnTo>
                  <a:pt x="476368" y="11430"/>
                </a:lnTo>
                <a:lnTo>
                  <a:pt x="431229" y="21590"/>
                </a:lnTo>
                <a:lnTo>
                  <a:pt x="387569" y="35560"/>
                </a:lnTo>
                <a:lnTo>
                  <a:pt x="345386" y="53340"/>
                </a:lnTo>
                <a:lnTo>
                  <a:pt x="304682" y="73660"/>
                </a:lnTo>
                <a:lnTo>
                  <a:pt x="265457" y="97790"/>
                </a:lnTo>
                <a:lnTo>
                  <a:pt x="227710" y="125730"/>
                </a:lnTo>
                <a:lnTo>
                  <a:pt x="191442" y="157480"/>
                </a:lnTo>
                <a:lnTo>
                  <a:pt x="156897" y="191770"/>
                </a:lnTo>
                <a:lnTo>
                  <a:pt x="125578" y="228600"/>
                </a:lnTo>
                <a:lnTo>
                  <a:pt x="97740" y="266700"/>
                </a:lnTo>
                <a:lnTo>
                  <a:pt x="73383" y="306070"/>
                </a:lnTo>
                <a:lnTo>
                  <a:pt x="52506" y="346710"/>
                </a:lnTo>
                <a:lnTo>
                  <a:pt x="35110" y="388620"/>
                </a:lnTo>
                <a:lnTo>
                  <a:pt x="21193" y="431800"/>
                </a:lnTo>
                <a:lnTo>
                  <a:pt x="10756" y="477520"/>
                </a:lnTo>
                <a:lnTo>
                  <a:pt x="3799" y="524510"/>
                </a:lnTo>
                <a:lnTo>
                  <a:pt x="320" y="572770"/>
                </a:lnTo>
                <a:lnTo>
                  <a:pt x="0" y="590550"/>
                </a:lnTo>
                <a:lnTo>
                  <a:pt x="0" y="603250"/>
                </a:lnTo>
                <a:lnTo>
                  <a:pt x="1624" y="645160"/>
                </a:lnTo>
                <a:lnTo>
                  <a:pt x="6843" y="693420"/>
                </a:lnTo>
                <a:lnTo>
                  <a:pt x="15540" y="739140"/>
                </a:lnTo>
                <a:lnTo>
                  <a:pt x="27717" y="783590"/>
                </a:lnTo>
                <a:lnTo>
                  <a:pt x="43373" y="826770"/>
                </a:lnTo>
                <a:lnTo>
                  <a:pt x="62510" y="867410"/>
                </a:lnTo>
                <a:lnTo>
                  <a:pt x="85126" y="908050"/>
                </a:lnTo>
                <a:lnTo>
                  <a:pt x="111224" y="946150"/>
                </a:lnTo>
                <a:lnTo>
                  <a:pt x="140803" y="982980"/>
                </a:lnTo>
                <a:lnTo>
                  <a:pt x="156897" y="1002030"/>
                </a:lnTo>
                <a:lnTo>
                  <a:pt x="173862" y="1018540"/>
                </a:lnTo>
                <a:lnTo>
                  <a:pt x="191442" y="1036320"/>
                </a:lnTo>
                <a:lnTo>
                  <a:pt x="209391" y="1051560"/>
                </a:lnTo>
                <a:lnTo>
                  <a:pt x="246398" y="1082040"/>
                </a:lnTo>
                <a:lnTo>
                  <a:pt x="284885" y="1107440"/>
                </a:lnTo>
                <a:lnTo>
                  <a:pt x="345386" y="1140460"/>
                </a:lnTo>
                <a:lnTo>
                  <a:pt x="387569" y="1158240"/>
                </a:lnTo>
                <a:lnTo>
                  <a:pt x="431229" y="1172210"/>
                </a:lnTo>
                <a:lnTo>
                  <a:pt x="476368" y="1182370"/>
                </a:lnTo>
                <a:lnTo>
                  <a:pt x="546847" y="1191260"/>
                </a:lnTo>
                <a:lnTo>
                  <a:pt x="571079" y="1192530"/>
                </a:lnTo>
                <a:lnTo>
                  <a:pt x="620281" y="1192530"/>
                </a:lnTo>
                <a:lnTo>
                  <a:pt x="691868" y="1186180"/>
                </a:lnTo>
                <a:lnTo>
                  <a:pt x="760128" y="1172210"/>
                </a:lnTo>
                <a:lnTo>
                  <a:pt x="803787" y="1158240"/>
                </a:lnTo>
                <a:lnTo>
                  <a:pt x="845969" y="1140460"/>
                </a:lnTo>
                <a:lnTo>
                  <a:pt x="886672" y="1120140"/>
                </a:lnTo>
                <a:lnTo>
                  <a:pt x="925898" y="1094740"/>
                </a:lnTo>
                <a:lnTo>
                  <a:pt x="933522" y="1089660"/>
                </a:lnTo>
                <a:lnTo>
                  <a:pt x="577750" y="1089660"/>
                </a:lnTo>
                <a:lnTo>
                  <a:pt x="542518" y="1087120"/>
                </a:lnTo>
                <a:lnTo>
                  <a:pt x="491237" y="1079500"/>
                </a:lnTo>
                <a:lnTo>
                  <a:pt x="425792" y="1060450"/>
                </a:lnTo>
                <a:lnTo>
                  <a:pt x="363694" y="1032510"/>
                </a:lnTo>
                <a:lnTo>
                  <a:pt x="319316" y="1004570"/>
                </a:lnTo>
                <a:lnTo>
                  <a:pt x="276821" y="972820"/>
                </a:lnTo>
                <a:lnTo>
                  <a:pt x="238341" y="935990"/>
                </a:lnTo>
                <a:lnTo>
                  <a:pt x="204589" y="897890"/>
                </a:lnTo>
                <a:lnTo>
                  <a:pt x="175567" y="855980"/>
                </a:lnTo>
                <a:lnTo>
                  <a:pt x="158847" y="825500"/>
                </a:lnTo>
                <a:lnTo>
                  <a:pt x="151275" y="811530"/>
                </a:lnTo>
                <a:lnTo>
                  <a:pt x="131714" y="763270"/>
                </a:lnTo>
                <a:lnTo>
                  <a:pt x="116884" y="712470"/>
                </a:lnTo>
                <a:lnTo>
                  <a:pt x="109626" y="678180"/>
                </a:lnTo>
                <a:lnTo>
                  <a:pt x="188874" y="617220"/>
                </a:lnTo>
                <a:lnTo>
                  <a:pt x="103657" y="617220"/>
                </a:lnTo>
                <a:lnTo>
                  <a:pt x="102857" y="609600"/>
                </a:lnTo>
                <a:lnTo>
                  <a:pt x="102463" y="603250"/>
                </a:lnTo>
                <a:lnTo>
                  <a:pt x="102463" y="590550"/>
                </a:lnTo>
                <a:lnTo>
                  <a:pt x="1191361" y="590550"/>
                </a:lnTo>
                <a:lnTo>
                  <a:pt x="1191132" y="577850"/>
                </a:lnTo>
                <a:lnTo>
                  <a:pt x="103657" y="577850"/>
                </a:lnTo>
                <a:lnTo>
                  <a:pt x="104710" y="557530"/>
                </a:lnTo>
                <a:lnTo>
                  <a:pt x="108842" y="519430"/>
                </a:lnTo>
                <a:lnTo>
                  <a:pt x="120100" y="464820"/>
                </a:lnTo>
                <a:lnTo>
                  <a:pt x="137432" y="411480"/>
                </a:lnTo>
                <a:lnTo>
                  <a:pt x="160837" y="361950"/>
                </a:lnTo>
                <a:lnTo>
                  <a:pt x="179815" y="330200"/>
                </a:lnTo>
                <a:lnTo>
                  <a:pt x="190316" y="313690"/>
                </a:lnTo>
                <a:lnTo>
                  <a:pt x="201492" y="298450"/>
                </a:lnTo>
                <a:lnTo>
                  <a:pt x="213343" y="284480"/>
                </a:lnTo>
                <a:lnTo>
                  <a:pt x="225869" y="269240"/>
                </a:lnTo>
                <a:lnTo>
                  <a:pt x="252945" y="241300"/>
                </a:lnTo>
                <a:lnTo>
                  <a:pt x="281734" y="214630"/>
                </a:lnTo>
                <a:lnTo>
                  <a:pt x="327202" y="181610"/>
                </a:lnTo>
                <a:lnTo>
                  <a:pt x="375413" y="153670"/>
                </a:lnTo>
                <a:lnTo>
                  <a:pt x="443961" y="125730"/>
                </a:lnTo>
                <a:lnTo>
                  <a:pt x="517383" y="109220"/>
                </a:lnTo>
                <a:lnTo>
                  <a:pt x="575649" y="104140"/>
                </a:lnTo>
                <a:lnTo>
                  <a:pt x="934561" y="104140"/>
                </a:lnTo>
                <a:lnTo>
                  <a:pt x="925898" y="97790"/>
                </a:lnTo>
                <a:lnTo>
                  <a:pt x="886672" y="73660"/>
                </a:lnTo>
                <a:lnTo>
                  <a:pt x="845969" y="53340"/>
                </a:lnTo>
                <a:lnTo>
                  <a:pt x="803787" y="35560"/>
                </a:lnTo>
                <a:lnTo>
                  <a:pt x="760128" y="21590"/>
                </a:lnTo>
                <a:lnTo>
                  <a:pt x="714991" y="11430"/>
                </a:lnTo>
                <a:lnTo>
                  <a:pt x="668375" y="3810"/>
                </a:lnTo>
                <a:lnTo>
                  <a:pt x="595680" y="0"/>
                </a:lnTo>
                <a:close/>
              </a:path>
              <a:path w="1191895" h="1192530">
                <a:moveTo>
                  <a:pt x="1188248" y="661670"/>
                </a:moveTo>
                <a:lnTo>
                  <a:pt x="1084135" y="661670"/>
                </a:lnTo>
                <a:lnTo>
                  <a:pt x="1081455" y="679450"/>
                </a:lnTo>
                <a:lnTo>
                  <a:pt x="1078195" y="697230"/>
                </a:lnTo>
                <a:lnTo>
                  <a:pt x="1064944" y="749300"/>
                </a:lnTo>
                <a:lnTo>
                  <a:pt x="1046481" y="798830"/>
                </a:lnTo>
                <a:lnTo>
                  <a:pt x="1022807" y="845820"/>
                </a:lnTo>
                <a:lnTo>
                  <a:pt x="1013757" y="859790"/>
                </a:lnTo>
                <a:lnTo>
                  <a:pt x="1004128" y="875030"/>
                </a:lnTo>
                <a:lnTo>
                  <a:pt x="971766" y="916940"/>
                </a:lnTo>
                <a:lnTo>
                  <a:pt x="934192" y="955040"/>
                </a:lnTo>
                <a:lnTo>
                  <a:pt x="892321" y="990600"/>
                </a:lnTo>
                <a:lnTo>
                  <a:pt x="863180" y="1010920"/>
                </a:lnTo>
                <a:lnTo>
                  <a:pt x="848251" y="1021080"/>
                </a:lnTo>
                <a:lnTo>
                  <a:pt x="786151" y="1052830"/>
                </a:lnTo>
                <a:lnTo>
                  <a:pt x="720231" y="1074420"/>
                </a:lnTo>
                <a:lnTo>
                  <a:pt x="650492" y="1087120"/>
                </a:lnTo>
                <a:lnTo>
                  <a:pt x="614190" y="1089660"/>
                </a:lnTo>
                <a:lnTo>
                  <a:pt x="933522" y="1089660"/>
                </a:lnTo>
                <a:lnTo>
                  <a:pt x="981966" y="1051560"/>
                </a:lnTo>
                <a:lnTo>
                  <a:pt x="1017498" y="1018540"/>
                </a:lnTo>
                <a:lnTo>
                  <a:pt x="1034461" y="1002030"/>
                </a:lnTo>
                <a:lnTo>
                  <a:pt x="1050555" y="982980"/>
                </a:lnTo>
                <a:lnTo>
                  <a:pt x="1065778" y="965200"/>
                </a:lnTo>
                <a:lnTo>
                  <a:pt x="1080131" y="946150"/>
                </a:lnTo>
                <a:lnTo>
                  <a:pt x="1106228" y="908050"/>
                </a:lnTo>
                <a:lnTo>
                  <a:pt x="1128845" y="867410"/>
                </a:lnTo>
                <a:lnTo>
                  <a:pt x="1147983" y="826770"/>
                </a:lnTo>
                <a:lnTo>
                  <a:pt x="1163640" y="783590"/>
                </a:lnTo>
                <a:lnTo>
                  <a:pt x="1175818" y="739140"/>
                </a:lnTo>
                <a:lnTo>
                  <a:pt x="1184517" y="693420"/>
                </a:lnTo>
                <a:lnTo>
                  <a:pt x="1187561" y="669290"/>
                </a:lnTo>
                <a:lnTo>
                  <a:pt x="1188248" y="661670"/>
                </a:lnTo>
                <a:close/>
              </a:path>
              <a:path w="1191895" h="1192530">
                <a:moveTo>
                  <a:pt x="549198" y="590550"/>
                </a:moveTo>
                <a:lnTo>
                  <a:pt x="497014" y="590550"/>
                </a:lnTo>
                <a:lnTo>
                  <a:pt x="539978" y="993140"/>
                </a:lnTo>
                <a:lnTo>
                  <a:pt x="591286" y="993140"/>
                </a:lnTo>
                <a:lnTo>
                  <a:pt x="614475" y="713740"/>
                </a:lnTo>
                <a:lnTo>
                  <a:pt x="562317" y="713740"/>
                </a:lnTo>
                <a:lnTo>
                  <a:pt x="549198" y="590550"/>
                </a:lnTo>
                <a:close/>
              </a:path>
              <a:path w="1191895" h="1192530">
                <a:moveTo>
                  <a:pt x="386523" y="621030"/>
                </a:moveTo>
                <a:lnTo>
                  <a:pt x="334721" y="621030"/>
                </a:lnTo>
                <a:lnTo>
                  <a:pt x="380072" y="967740"/>
                </a:lnTo>
                <a:lnTo>
                  <a:pt x="431368" y="966470"/>
                </a:lnTo>
                <a:lnTo>
                  <a:pt x="453122" y="730250"/>
                </a:lnTo>
                <a:lnTo>
                  <a:pt x="401446" y="730250"/>
                </a:lnTo>
                <a:lnTo>
                  <a:pt x="386523" y="621030"/>
                </a:lnTo>
                <a:close/>
              </a:path>
              <a:path w="1191895" h="1192530">
                <a:moveTo>
                  <a:pt x="704113" y="590550"/>
                </a:moveTo>
                <a:lnTo>
                  <a:pt x="653338" y="590550"/>
                </a:lnTo>
                <a:lnTo>
                  <a:pt x="678395" y="816610"/>
                </a:lnTo>
                <a:lnTo>
                  <a:pt x="729703" y="816610"/>
                </a:lnTo>
                <a:lnTo>
                  <a:pt x="758027" y="601980"/>
                </a:lnTo>
                <a:lnTo>
                  <a:pt x="705307" y="601980"/>
                </a:lnTo>
                <a:lnTo>
                  <a:pt x="704113" y="590550"/>
                </a:lnTo>
                <a:close/>
              </a:path>
              <a:path w="1191895" h="1192530">
                <a:moveTo>
                  <a:pt x="825652" y="590550"/>
                </a:moveTo>
                <a:lnTo>
                  <a:pt x="773874" y="590550"/>
                </a:lnTo>
                <a:lnTo>
                  <a:pt x="798931" y="810260"/>
                </a:lnTo>
                <a:lnTo>
                  <a:pt x="849032" y="815340"/>
                </a:lnTo>
                <a:lnTo>
                  <a:pt x="890100" y="681990"/>
                </a:lnTo>
                <a:lnTo>
                  <a:pt x="835189" y="681990"/>
                </a:lnTo>
                <a:lnTo>
                  <a:pt x="825652" y="590550"/>
                </a:lnTo>
                <a:close/>
              </a:path>
              <a:path w="1191895" h="1192530">
                <a:moveTo>
                  <a:pt x="990104" y="590550"/>
                </a:moveTo>
                <a:lnTo>
                  <a:pt x="937348" y="590550"/>
                </a:lnTo>
                <a:lnTo>
                  <a:pt x="994638" y="801370"/>
                </a:lnTo>
                <a:lnTo>
                  <a:pt x="1075185" y="675640"/>
                </a:lnTo>
                <a:lnTo>
                  <a:pt x="1012748" y="675640"/>
                </a:lnTo>
                <a:lnTo>
                  <a:pt x="990104" y="590550"/>
                </a:lnTo>
                <a:close/>
              </a:path>
              <a:path w="1191895" h="1192530">
                <a:moveTo>
                  <a:pt x="257440" y="610870"/>
                </a:moveTo>
                <a:lnTo>
                  <a:pt x="197129" y="610870"/>
                </a:lnTo>
                <a:lnTo>
                  <a:pt x="295389" y="786130"/>
                </a:lnTo>
                <a:lnTo>
                  <a:pt x="329275" y="643890"/>
                </a:lnTo>
                <a:lnTo>
                  <a:pt x="275145" y="643890"/>
                </a:lnTo>
                <a:lnTo>
                  <a:pt x="257440" y="610870"/>
                </a:lnTo>
                <a:close/>
              </a:path>
              <a:path w="1191895" h="1192530">
                <a:moveTo>
                  <a:pt x="465988" y="590550"/>
                </a:moveTo>
                <a:lnTo>
                  <a:pt x="413372" y="590550"/>
                </a:lnTo>
                <a:lnTo>
                  <a:pt x="401446" y="730250"/>
                </a:lnTo>
                <a:lnTo>
                  <a:pt x="453122" y="730250"/>
                </a:lnTo>
                <a:lnTo>
                  <a:pt x="465988" y="590550"/>
                </a:lnTo>
                <a:close/>
              </a:path>
              <a:path w="1191895" h="1192530">
                <a:moveTo>
                  <a:pt x="624700" y="590550"/>
                </a:moveTo>
                <a:lnTo>
                  <a:pt x="571868" y="590550"/>
                </a:lnTo>
                <a:lnTo>
                  <a:pt x="562317" y="713740"/>
                </a:lnTo>
                <a:lnTo>
                  <a:pt x="614475" y="713740"/>
                </a:lnTo>
                <a:lnTo>
                  <a:pt x="624700" y="590550"/>
                </a:lnTo>
                <a:close/>
              </a:path>
              <a:path w="1191895" h="1192530">
                <a:moveTo>
                  <a:pt x="918260" y="590550"/>
                </a:moveTo>
                <a:lnTo>
                  <a:pt x="863803" y="590550"/>
                </a:lnTo>
                <a:lnTo>
                  <a:pt x="835189" y="681990"/>
                </a:lnTo>
                <a:lnTo>
                  <a:pt x="890100" y="681990"/>
                </a:lnTo>
                <a:lnTo>
                  <a:pt x="918260" y="590550"/>
                </a:lnTo>
                <a:close/>
              </a:path>
              <a:path w="1191895" h="1192530">
                <a:moveTo>
                  <a:pt x="1191361" y="590550"/>
                </a:moveTo>
                <a:lnTo>
                  <a:pt x="1066368" y="590550"/>
                </a:lnTo>
                <a:lnTo>
                  <a:pt x="1012748" y="675640"/>
                </a:lnTo>
                <a:lnTo>
                  <a:pt x="1075185" y="675640"/>
                </a:lnTo>
                <a:lnTo>
                  <a:pt x="1084135" y="661670"/>
                </a:lnTo>
                <a:lnTo>
                  <a:pt x="1188248" y="661670"/>
                </a:lnTo>
                <a:lnTo>
                  <a:pt x="1189736" y="645160"/>
                </a:lnTo>
                <a:lnTo>
                  <a:pt x="1191040" y="621030"/>
                </a:lnTo>
                <a:lnTo>
                  <a:pt x="1191361" y="603250"/>
                </a:lnTo>
                <a:lnTo>
                  <a:pt x="1191361" y="590550"/>
                </a:lnTo>
                <a:close/>
              </a:path>
              <a:path w="1191895" h="1192530">
                <a:moveTo>
                  <a:pt x="382358" y="590550"/>
                </a:moveTo>
                <a:lnTo>
                  <a:pt x="288264" y="590550"/>
                </a:lnTo>
                <a:lnTo>
                  <a:pt x="275145" y="643890"/>
                </a:lnTo>
                <a:lnTo>
                  <a:pt x="329275" y="643890"/>
                </a:lnTo>
                <a:lnTo>
                  <a:pt x="334721" y="621030"/>
                </a:lnTo>
                <a:lnTo>
                  <a:pt x="386523" y="621030"/>
                </a:lnTo>
                <a:lnTo>
                  <a:pt x="382358" y="590550"/>
                </a:lnTo>
                <a:close/>
              </a:path>
              <a:path w="1191895" h="1192530">
                <a:moveTo>
                  <a:pt x="246544" y="590550"/>
                </a:moveTo>
                <a:lnTo>
                  <a:pt x="139306" y="590550"/>
                </a:lnTo>
                <a:lnTo>
                  <a:pt x="103657" y="617220"/>
                </a:lnTo>
                <a:lnTo>
                  <a:pt x="188874" y="617220"/>
                </a:lnTo>
                <a:lnTo>
                  <a:pt x="197129" y="610870"/>
                </a:lnTo>
                <a:lnTo>
                  <a:pt x="257440" y="610870"/>
                </a:lnTo>
                <a:lnTo>
                  <a:pt x="246544" y="590550"/>
                </a:lnTo>
                <a:close/>
              </a:path>
              <a:path w="1191895" h="1192530">
                <a:moveTo>
                  <a:pt x="759536" y="590550"/>
                </a:moveTo>
                <a:lnTo>
                  <a:pt x="707694" y="590550"/>
                </a:lnTo>
                <a:lnTo>
                  <a:pt x="705307" y="601980"/>
                </a:lnTo>
                <a:lnTo>
                  <a:pt x="758027" y="601980"/>
                </a:lnTo>
                <a:lnTo>
                  <a:pt x="759536" y="590550"/>
                </a:lnTo>
                <a:close/>
              </a:path>
              <a:path w="1191895" h="1192530">
                <a:moveTo>
                  <a:pt x="213486" y="532130"/>
                </a:moveTo>
                <a:lnTo>
                  <a:pt x="154977" y="577850"/>
                </a:lnTo>
                <a:lnTo>
                  <a:pt x="238556" y="577850"/>
                </a:lnTo>
                <a:lnTo>
                  <a:pt x="213486" y="532130"/>
                </a:lnTo>
                <a:close/>
              </a:path>
              <a:path w="1191895" h="1192530">
                <a:moveTo>
                  <a:pt x="316140" y="472440"/>
                </a:moveTo>
                <a:lnTo>
                  <a:pt x="291071" y="577850"/>
                </a:lnTo>
                <a:lnTo>
                  <a:pt x="380606" y="577850"/>
                </a:lnTo>
                <a:lnTo>
                  <a:pt x="366280" y="476250"/>
                </a:lnTo>
                <a:lnTo>
                  <a:pt x="316140" y="472440"/>
                </a:lnTo>
                <a:close/>
              </a:path>
              <a:path w="1191895" h="1192530">
                <a:moveTo>
                  <a:pt x="503554" y="160020"/>
                </a:moveTo>
                <a:lnTo>
                  <a:pt x="451040" y="161290"/>
                </a:lnTo>
                <a:lnTo>
                  <a:pt x="414019" y="577850"/>
                </a:lnTo>
                <a:lnTo>
                  <a:pt x="466966" y="577850"/>
                </a:lnTo>
                <a:lnTo>
                  <a:pt x="480097" y="429260"/>
                </a:lnTo>
                <a:lnTo>
                  <a:pt x="532017" y="429260"/>
                </a:lnTo>
                <a:lnTo>
                  <a:pt x="503554" y="160020"/>
                </a:lnTo>
                <a:close/>
              </a:path>
              <a:path w="1191895" h="1192530">
                <a:moveTo>
                  <a:pt x="532017" y="429260"/>
                </a:moveTo>
                <a:lnTo>
                  <a:pt x="480097" y="429260"/>
                </a:lnTo>
                <a:lnTo>
                  <a:pt x="495604" y="577850"/>
                </a:lnTo>
                <a:lnTo>
                  <a:pt x="547725" y="577850"/>
                </a:lnTo>
                <a:lnTo>
                  <a:pt x="532017" y="429260"/>
                </a:lnTo>
                <a:close/>
              </a:path>
              <a:path w="1191895" h="1192530">
                <a:moveTo>
                  <a:pt x="657555" y="175260"/>
                </a:moveTo>
                <a:lnTo>
                  <a:pt x="606234" y="176530"/>
                </a:lnTo>
                <a:lnTo>
                  <a:pt x="572795" y="577850"/>
                </a:lnTo>
                <a:lnTo>
                  <a:pt x="624268" y="577850"/>
                </a:lnTo>
                <a:lnTo>
                  <a:pt x="636193" y="444500"/>
                </a:lnTo>
                <a:lnTo>
                  <a:pt x="687893" y="444500"/>
                </a:lnTo>
                <a:lnTo>
                  <a:pt x="657555" y="175260"/>
                </a:lnTo>
                <a:close/>
              </a:path>
              <a:path w="1191895" h="1192530">
                <a:moveTo>
                  <a:pt x="687893" y="444500"/>
                </a:moveTo>
                <a:lnTo>
                  <a:pt x="636193" y="444500"/>
                </a:lnTo>
                <a:lnTo>
                  <a:pt x="650519" y="577850"/>
                </a:lnTo>
                <a:lnTo>
                  <a:pt x="702919" y="577850"/>
                </a:lnTo>
                <a:lnTo>
                  <a:pt x="687893" y="444500"/>
                </a:lnTo>
                <a:close/>
              </a:path>
              <a:path w="1191895" h="1192530">
                <a:moveTo>
                  <a:pt x="794676" y="320040"/>
                </a:moveTo>
                <a:lnTo>
                  <a:pt x="743432" y="320040"/>
                </a:lnTo>
                <a:lnTo>
                  <a:pt x="708888" y="577850"/>
                </a:lnTo>
                <a:lnTo>
                  <a:pt x="761314" y="577850"/>
                </a:lnTo>
                <a:lnTo>
                  <a:pt x="767270" y="533400"/>
                </a:lnTo>
                <a:lnTo>
                  <a:pt x="819334" y="533400"/>
                </a:lnTo>
                <a:lnTo>
                  <a:pt x="794676" y="320040"/>
                </a:lnTo>
                <a:close/>
              </a:path>
              <a:path w="1191895" h="1192530">
                <a:moveTo>
                  <a:pt x="819334" y="533400"/>
                </a:moveTo>
                <a:lnTo>
                  <a:pt x="767270" y="533400"/>
                </a:lnTo>
                <a:lnTo>
                  <a:pt x="772045" y="577850"/>
                </a:lnTo>
                <a:lnTo>
                  <a:pt x="824471" y="577850"/>
                </a:lnTo>
                <a:lnTo>
                  <a:pt x="819334" y="533400"/>
                </a:lnTo>
                <a:close/>
              </a:path>
              <a:path w="1191895" h="1192530">
                <a:moveTo>
                  <a:pt x="930528" y="373380"/>
                </a:moveTo>
                <a:lnTo>
                  <a:pt x="867359" y="577850"/>
                </a:lnTo>
                <a:lnTo>
                  <a:pt x="922172" y="577850"/>
                </a:lnTo>
                <a:lnTo>
                  <a:pt x="928141" y="558800"/>
                </a:lnTo>
                <a:lnTo>
                  <a:pt x="981663" y="558800"/>
                </a:lnTo>
                <a:lnTo>
                  <a:pt x="930528" y="373380"/>
                </a:lnTo>
                <a:close/>
              </a:path>
              <a:path w="1191895" h="1192530">
                <a:moveTo>
                  <a:pt x="981663" y="558800"/>
                </a:moveTo>
                <a:lnTo>
                  <a:pt x="928141" y="558800"/>
                </a:lnTo>
                <a:lnTo>
                  <a:pt x="932903" y="577850"/>
                </a:lnTo>
                <a:lnTo>
                  <a:pt x="986916" y="577850"/>
                </a:lnTo>
                <a:lnTo>
                  <a:pt x="981663" y="558800"/>
                </a:lnTo>
                <a:close/>
              </a:path>
              <a:path w="1191895" h="1192530">
                <a:moveTo>
                  <a:pt x="934561" y="104140"/>
                </a:moveTo>
                <a:lnTo>
                  <a:pt x="614899" y="104140"/>
                </a:lnTo>
                <a:lnTo>
                  <a:pt x="652565" y="106680"/>
                </a:lnTo>
                <a:lnTo>
                  <a:pt x="689204" y="111760"/>
                </a:lnTo>
                <a:lnTo>
                  <a:pt x="759400" y="130810"/>
                </a:lnTo>
                <a:lnTo>
                  <a:pt x="809352" y="151130"/>
                </a:lnTo>
                <a:lnTo>
                  <a:pt x="856993" y="177800"/>
                </a:lnTo>
                <a:lnTo>
                  <a:pt x="902326" y="210820"/>
                </a:lnTo>
                <a:lnTo>
                  <a:pt x="945155" y="248920"/>
                </a:lnTo>
                <a:lnTo>
                  <a:pt x="958407" y="261620"/>
                </a:lnTo>
                <a:lnTo>
                  <a:pt x="971020" y="275590"/>
                </a:lnTo>
                <a:lnTo>
                  <a:pt x="982994" y="290830"/>
                </a:lnTo>
                <a:lnTo>
                  <a:pt x="994330" y="304800"/>
                </a:lnTo>
                <a:lnTo>
                  <a:pt x="1024505" y="350520"/>
                </a:lnTo>
                <a:lnTo>
                  <a:pt x="1048931" y="398780"/>
                </a:lnTo>
                <a:lnTo>
                  <a:pt x="1067609" y="449580"/>
                </a:lnTo>
                <a:lnTo>
                  <a:pt x="1080538" y="502920"/>
                </a:lnTo>
                <a:lnTo>
                  <a:pt x="1085962" y="541020"/>
                </a:lnTo>
                <a:lnTo>
                  <a:pt x="1087716" y="560070"/>
                </a:lnTo>
                <a:lnTo>
                  <a:pt x="1075702" y="577850"/>
                </a:lnTo>
                <a:lnTo>
                  <a:pt x="1191132" y="577850"/>
                </a:lnTo>
                <a:lnTo>
                  <a:pt x="1187561" y="524510"/>
                </a:lnTo>
                <a:lnTo>
                  <a:pt x="1180602" y="477520"/>
                </a:lnTo>
                <a:lnTo>
                  <a:pt x="1170164" y="431800"/>
                </a:lnTo>
                <a:lnTo>
                  <a:pt x="1156246" y="388620"/>
                </a:lnTo>
                <a:lnTo>
                  <a:pt x="1138849" y="346710"/>
                </a:lnTo>
                <a:lnTo>
                  <a:pt x="1117972" y="306070"/>
                </a:lnTo>
                <a:lnTo>
                  <a:pt x="1093615" y="266700"/>
                </a:lnTo>
                <a:lnTo>
                  <a:pt x="1065778" y="228600"/>
                </a:lnTo>
                <a:lnTo>
                  <a:pt x="1034461" y="191770"/>
                </a:lnTo>
                <a:lnTo>
                  <a:pt x="999917" y="157480"/>
                </a:lnTo>
                <a:lnTo>
                  <a:pt x="963646" y="125730"/>
                </a:lnTo>
                <a:lnTo>
                  <a:pt x="944957" y="111760"/>
                </a:lnTo>
                <a:lnTo>
                  <a:pt x="934561" y="10414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594" name="object 43"/>
          <p:cNvSpPr txBox="1">
            <a:spLocks noChangeArrowheads="1"/>
          </p:cNvSpPr>
          <p:nvPr/>
        </p:nvSpPr>
        <p:spPr bwMode="auto">
          <a:xfrm>
            <a:off x="3394075" y="455613"/>
            <a:ext cx="2498725" cy="61555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marL="12700"/>
            <a:r>
              <a:rPr lang="fr-FR" sz="1000" b="1" dirty="0">
                <a:solidFill>
                  <a:srgbClr val="45A12B"/>
                </a:solidFill>
                <a:latin typeface="Trebuchet MS" pitchFamily="34" charset="0"/>
              </a:rPr>
              <a:t>LES BONS REFLEXES EN CAS DE SEISME.</a:t>
            </a:r>
            <a:endParaRPr lang="fr-FR" sz="1000" dirty="0">
              <a:latin typeface="Trebuchet MS" pitchFamily="34" charset="0"/>
            </a:endParaRPr>
          </a:p>
          <a:p>
            <a:pPr marL="12700"/>
            <a:r>
              <a:rPr lang="fr-FR" sz="1000" b="1" dirty="0">
                <a:solidFill>
                  <a:srgbClr val="1A171C"/>
                </a:solidFill>
                <a:latin typeface="Trebuchet MS" pitchFamily="34" charset="0"/>
              </a:rPr>
              <a:t>Avant</a:t>
            </a:r>
            <a:endParaRPr lang="fr-FR" sz="1000" dirty="0">
              <a:latin typeface="Trebuchet MS" pitchFamily="34" charset="0"/>
            </a:endParaRPr>
          </a:p>
          <a:p>
            <a:pPr marL="12700">
              <a:buClr>
                <a:srgbClr val="1A171C"/>
              </a:buClr>
              <a:buFont typeface="Cambria" pitchFamily="18" charset="0"/>
              <a:buChar char="●"/>
            </a:pPr>
            <a:r>
              <a:rPr lang="fr-FR" sz="1000" dirty="0" smtClean="0">
                <a:solidFill>
                  <a:srgbClr val="1A171C"/>
                </a:solidFill>
                <a:latin typeface="Cambria" pitchFamily="18" charset="0"/>
              </a:rPr>
              <a:t> </a:t>
            </a:r>
            <a:r>
              <a:rPr lang="fr-FR" sz="1000" dirty="0" smtClean="0">
                <a:solidFill>
                  <a:srgbClr val="1A171C"/>
                </a:solidFill>
                <a:latin typeface="Tahoma" pitchFamily="34" charset="0"/>
                <a:ea typeface="Tahoma" pitchFamily="34" charset="0"/>
                <a:cs typeface="Tahoma" pitchFamily="34" charset="0"/>
              </a:rPr>
              <a:t>Posséder un transistor à pile</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Connaitre les consignes de sauvegarde</a:t>
            </a:r>
            <a:endParaRPr lang="fr-FR" sz="1000" dirty="0">
              <a:latin typeface="Tahoma" pitchFamily="34" charset="0"/>
              <a:ea typeface="Tahoma" pitchFamily="34" charset="0"/>
              <a:cs typeface="Tahoma" pitchFamily="34" charset="0"/>
            </a:endParaRPr>
          </a:p>
        </p:txBody>
      </p:sp>
      <p:sp>
        <p:nvSpPr>
          <p:cNvPr id="23595" name="object 44"/>
          <p:cNvSpPr txBox="1">
            <a:spLocks noChangeArrowheads="1"/>
          </p:cNvSpPr>
          <p:nvPr/>
        </p:nvSpPr>
        <p:spPr bwMode="auto">
          <a:xfrm>
            <a:off x="3394074" y="1370013"/>
            <a:ext cx="2498726" cy="107721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marL="12700" algn="just"/>
            <a:r>
              <a:rPr lang="fr-FR" sz="1000" b="1" dirty="0">
                <a:solidFill>
                  <a:srgbClr val="1A171C"/>
                </a:solidFill>
                <a:latin typeface="Trebuchet MS" pitchFamily="34" charset="0"/>
              </a:rPr>
              <a:t>Pendant</a:t>
            </a:r>
            <a:endParaRPr lang="fr-FR" sz="1000" dirty="0">
              <a:latin typeface="Trebuchet MS" pitchFamily="34" charset="0"/>
            </a:endParaRPr>
          </a:p>
          <a:p>
            <a:pPr marL="12700">
              <a:buClr>
                <a:srgbClr val="1A171C"/>
              </a:buClr>
              <a:buFont typeface="Cambria" pitchFamily="18" charset="0"/>
              <a:buChar char="●"/>
            </a:pPr>
            <a:r>
              <a:rPr lang="fr-FR" sz="1000" dirty="0" smtClean="0">
                <a:solidFill>
                  <a:srgbClr val="1A171C"/>
                </a:solidFill>
                <a:latin typeface="Cambria" pitchFamily="18" charset="0"/>
              </a:rPr>
              <a:t> </a:t>
            </a:r>
            <a:r>
              <a:rPr lang="fr-FR" sz="1000" dirty="0" smtClean="0">
                <a:solidFill>
                  <a:srgbClr val="1A171C"/>
                </a:solidFill>
                <a:latin typeface="Tahoma" pitchFamily="34" charset="0"/>
                <a:ea typeface="Tahoma" pitchFamily="34" charset="0"/>
                <a:cs typeface="Tahoma" pitchFamily="34" charset="0"/>
              </a:rPr>
              <a:t>Dans les rues s’éloigner des constructions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A l’</a:t>
            </a:r>
            <a:r>
              <a:rPr lang="fr-FR" sz="1000" dirty="0" err="1" smtClean="0">
                <a:solidFill>
                  <a:srgbClr val="1A171C"/>
                </a:solidFill>
                <a:latin typeface="Tahoma" pitchFamily="34" charset="0"/>
                <a:ea typeface="Tahoma" pitchFamily="34" charset="0"/>
                <a:cs typeface="Tahoma" pitchFamily="34" charset="0"/>
              </a:rPr>
              <a:t>interieur</a:t>
            </a:r>
            <a:r>
              <a:rPr lang="fr-FR" sz="1000" dirty="0" smtClean="0">
                <a:solidFill>
                  <a:srgbClr val="1A171C"/>
                </a:solidFill>
                <a:latin typeface="Tahoma" pitchFamily="34" charset="0"/>
                <a:ea typeface="Tahoma" pitchFamily="34" charset="0"/>
                <a:cs typeface="Tahoma" pitchFamily="34" charset="0"/>
              </a:rPr>
              <a:t>, s’abriter sous une table  </a:t>
            </a:r>
            <a:r>
              <a:rPr lang="fr-FR" sz="1000" dirty="0">
                <a:solidFill>
                  <a:srgbClr val="1A171C"/>
                </a:solidFill>
                <a:latin typeface="Tahoma" pitchFamily="34" charset="0"/>
                <a:ea typeface="Tahoma" pitchFamily="34" charset="0"/>
                <a:cs typeface="Tahoma" pitchFamily="34" charset="0"/>
              </a:rPr>
              <a:t>solide ou à l’angle d’un mur. </a:t>
            </a:r>
            <a:endParaRPr lang="fr-FR" sz="1000" dirty="0" smtClean="0">
              <a:solidFill>
                <a:srgbClr val="1A171C"/>
              </a:solidFill>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S’éloigner </a:t>
            </a:r>
            <a:r>
              <a:rPr lang="fr-FR" sz="1000" dirty="0">
                <a:solidFill>
                  <a:srgbClr val="1A171C"/>
                </a:solidFill>
                <a:latin typeface="Tahoma" pitchFamily="34" charset="0"/>
                <a:ea typeface="Tahoma" pitchFamily="34" charset="0"/>
                <a:cs typeface="Tahoma" pitchFamily="34" charset="0"/>
              </a:rPr>
              <a:t>des fenêtres.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Au volant, rester dans son véhicule, loin</a:t>
            </a:r>
            <a:endParaRPr lang="fr-FR" sz="1000" dirty="0">
              <a:latin typeface="Tahoma" pitchFamily="34" charset="0"/>
              <a:ea typeface="Tahoma" pitchFamily="34" charset="0"/>
              <a:cs typeface="Tahoma" pitchFamily="34" charset="0"/>
            </a:endParaRPr>
          </a:p>
          <a:p>
            <a:pPr marL="12700"/>
            <a:r>
              <a:rPr lang="fr-FR" sz="1000" dirty="0">
                <a:solidFill>
                  <a:srgbClr val="1A171C"/>
                </a:solidFill>
                <a:latin typeface="Tahoma" pitchFamily="34" charset="0"/>
                <a:ea typeface="Tahoma" pitchFamily="34" charset="0"/>
                <a:cs typeface="Tahoma" pitchFamily="34" charset="0"/>
              </a:rPr>
              <a:t>de tout ce qui risque de tomber.</a:t>
            </a:r>
            <a:endParaRPr lang="fr-FR" sz="1000" dirty="0">
              <a:latin typeface="Tahoma" pitchFamily="34" charset="0"/>
              <a:ea typeface="Tahoma" pitchFamily="34" charset="0"/>
              <a:cs typeface="Tahoma" pitchFamily="34" charset="0"/>
            </a:endParaRPr>
          </a:p>
        </p:txBody>
      </p:sp>
      <p:sp>
        <p:nvSpPr>
          <p:cNvPr id="23596" name="object 45"/>
          <p:cNvSpPr txBox="1">
            <a:spLocks noChangeArrowheads="1"/>
          </p:cNvSpPr>
          <p:nvPr/>
        </p:nvSpPr>
        <p:spPr bwMode="auto">
          <a:xfrm>
            <a:off x="3302000" y="2741613"/>
            <a:ext cx="2590800" cy="338554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marL="12700"/>
            <a:r>
              <a:rPr lang="fr-FR" sz="1000" b="1" dirty="0">
                <a:solidFill>
                  <a:srgbClr val="1A171C"/>
                </a:solidFill>
                <a:latin typeface="Tahoma" pitchFamily="34" charset="0"/>
                <a:ea typeface="Tahoma" pitchFamily="34" charset="0"/>
                <a:cs typeface="Tahoma" pitchFamily="34" charset="0"/>
              </a:rPr>
              <a:t>Après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Ecouter la radio (prévoir un transistor à piles) France bleu Gard Lozère </a:t>
            </a:r>
            <a:r>
              <a:rPr lang="fr-FR" sz="1000" dirty="0" smtClean="0">
                <a:solidFill>
                  <a:srgbClr val="D42218"/>
                </a:solidFill>
                <a:latin typeface="Tahoma" pitchFamily="34" charset="0"/>
                <a:ea typeface="Tahoma" pitchFamily="34" charset="0"/>
                <a:cs typeface="Tahoma" pitchFamily="34" charset="0"/>
              </a:rPr>
              <a:t>sur 90,2 FM et 91,6 FM</a:t>
            </a:r>
            <a:r>
              <a:rPr lang="fr-FR" sz="1000" dirty="0" smtClean="0">
                <a:latin typeface="Tahoma" pitchFamily="34" charset="0"/>
                <a:ea typeface="Tahoma" pitchFamily="34" charset="0"/>
                <a:cs typeface="Tahoma" pitchFamily="34" charset="0"/>
              </a:rPr>
              <a:t>, France Inter </a:t>
            </a:r>
            <a:r>
              <a:rPr lang="fr-FR" sz="1000" dirty="0" smtClean="0">
                <a:solidFill>
                  <a:srgbClr val="FF0000"/>
                </a:solidFill>
                <a:latin typeface="Tahoma" pitchFamily="34" charset="0"/>
                <a:ea typeface="Tahoma" pitchFamily="34" charset="0"/>
                <a:cs typeface="Tahoma" pitchFamily="34" charset="0"/>
              </a:rPr>
              <a:t>GO 1852 m</a:t>
            </a:r>
            <a:r>
              <a:rPr lang="fr-FR" sz="1000" dirty="0" smtClean="0">
                <a:solidFill>
                  <a:srgbClr val="1A171C"/>
                </a:solidFill>
                <a:latin typeface="Tahoma" pitchFamily="34" charset="0"/>
                <a:ea typeface="Tahoma" pitchFamily="34" charset="0"/>
                <a:cs typeface="Tahoma" pitchFamily="34" charset="0"/>
              </a:rPr>
              <a:t>.</a:t>
            </a: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Connaître les consignes à suivre.</a:t>
            </a:r>
            <a:endParaRPr lang="fr-FR" sz="1000" dirty="0" smtClean="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Couper l’eau, le gaz et l’électricité. ne </a:t>
            </a:r>
            <a:r>
              <a:rPr lang="fr-FR" sz="1000" dirty="0">
                <a:solidFill>
                  <a:srgbClr val="1A171C"/>
                </a:solidFill>
                <a:latin typeface="Tahoma" pitchFamily="34" charset="0"/>
                <a:ea typeface="Tahoma" pitchFamily="34" charset="0"/>
                <a:cs typeface="Tahoma" pitchFamily="34" charset="0"/>
              </a:rPr>
              <a:t>pas allumer de </a:t>
            </a:r>
            <a:r>
              <a:rPr lang="fr-FR" sz="1000" dirty="0" err="1">
                <a:solidFill>
                  <a:srgbClr val="1A171C"/>
                </a:solidFill>
                <a:latin typeface="Tahoma" pitchFamily="34" charset="0"/>
                <a:ea typeface="Tahoma" pitchFamily="34" charset="0"/>
                <a:cs typeface="Tahoma" pitchFamily="34" charset="0"/>
              </a:rPr>
              <a:t>ﬂamme</a:t>
            </a:r>
            <a:r>
              <a:rPr lang="fr-FR" sz="1000" dirty="0">
                <a:solidFill>
                  <a:srgbClr val="1A171C"/>
                </a:solidFill>
                <a:latin typeface="Tahoma" pitchFamily="34" charset="0"/>
                <a:ea typeface="Tahoma" pitchFamily="34" charset="0"/>
                <a:cs typeface="Tahoma" pitchFamily="34" charset="0"/>
              </a:rPr>
              <a:t> et ne pas fumer (cas de fuite de gaz), ouvrir les fenêtres et les portes et prévenir les autorités.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Evacuer l’immeuble sans utiliser les</a:t>
            </a:r>
            <a:r>
              <a:rPr lang="fr-FR" sz="1000" dirty="0">
                <a:latin typeface="Tahoma" pitchFamily="34" charset="0"/>
                <a:ea typeface="Tahoma" pitchFamily="34" charset="0"/>
                <a:cs typeface="Tahoma" pitchFamily="34" charset="0"/>
              </a:rPr>
              <a:t> </a:t>
            </a:r>
            <a:r>
              <a:rPr lang="fr-FR" sz="1000" dirty="0" smtClean="0">
                <a:solidFill>
                  <a:srgbClr val="1A171C"/>
                </a:solidFill>
                <a:latin typeface="Tahoma" pitchFamily="34" charset="0"/>
                <a:ea typeface="Tahoma" pitchFamily="34" charset="0"/>
                <a:cs typeface="Tahoma" pitchFamily="34" charset="0"/>
              </a:rPr>
              <a:t>ascenseurs</a:t>
            </a:r>
            <a:r>
              <a:rPr lang="fr-FR" sz="1000" dirty="0">
                <a:solidFill>
                  <a:srgbClr val="1A171C"/>
                </a:solidFill>
                <a:latin typeface="Tahoma" pitchFamily="34" charset="0"/>
                <a:ea typeface="Tahoma" pitchFamily="34" charset="0"/>
                <a:cs typeface="Tahoma" pitchFamily="34" charset="0"/>
              </a:rPr>
              <a:t>.</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Se diriger vers les lieux isolé à l’abris des </a:t>
            </a:r>
            <a:r>
              <a:rPr lang="fr-FR" sz="1000" dirty="0">
                <a:solidFill>
                  <a:srgbClr val="1A171C"/>
                </a:solidFill>
                <a:latin typeface="Tahoma" pitchFamily="34" charset="0"/>
                <a:ea typeface="Tahoma" pitchFamily="34" charset="0"/>
                <a:cs typeface="Tahoma" pitchFamily="34" charset="0"/>
              </a:rPr>
              <a:t>chutes d’objets. Marcher au milieu de la chaussée en prenant garde à ce qui peut tomber.</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Ne pas aller chercher ses enfants à </a:t>
            </a:r>
            <a:r>
              <a:rPr lang="fr-FR" sz="1000" dirty="0">
                <a:solidFill>
                  <a:srgbClr val="1A171C"/>
                </a:solidFill>
                <a:latin typeface="Tahoma" pitchFamily="34" charset="0"/>
                <a:ea typeface="Tahoma" pitchFamily="34" charset="0"/>
                <a:cs typeface="Tahoma" pitchFamily="34" charset="0"/>
              </a:rPr>
              <a:t>l’école. Ils sont protégés et les enseignants s’occupent d’eux.</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Ne pas téléphoner afin de libérer </a:t>
            </a:r>
            <a:r>
              <a:rPr lang="fr-FR" sz="1000" dirty="0" smtClean="0">
                <a:latin typeface="Tahoma" pitchFamily="34" charset="0"/>
                <a:ea typeface="Tahoma" pitchFamily="34" charset="0"/>
                <a:cs typeface="Tahoma" pitchFamily="34" charset="0"/>
              </a:rPr>
              <a:t>les </a:t>
            </a:r>
            <a:r>
              <a:rPr lang="fr-FR" sz="1000" dirty="0" smtClean="0">
                <a:solidFill>
                  <a:srgbClr val="1A171C"/>
                </a:solidFill>
                <a:latin typeface="Tahoma" pitchFamily="34" charset="0"/>
                <a:ea typeface="Tahoma" pitchFamily="34" charset="0"/>
                <a:cs typeface="Tahoma" pitchFamily="34" charset="0"/>
              </a:rPr>
              <a:t>lignes </a:t>
            </a:r>
            <a:r>
              <a:rPr lang="fr-FR" sz="1000" dirty="0">
                <a:solidFill>
                  <a:srgbClr val="1A171C"/>
                </a:solidFill>
                <a:latin typeface="Tahoma" pitchFamily="34" charset="0"/>
                <a:ea typeface="Tahoma" pitchFamily="34" charset="0"/>
                <a:cs typeface="Tahoma" pitchFamily="34" charset="0"/>
              </a:rPr>
              <a:t>pour les secours.</a:t>
            </a:r>
            <a:endParaRPr lang="fr-FR" sz="1000" dirty="0">
              <a:latin typeface="Tahoma" pitchFamily="34" charset="0"/>
              <a:ea typeface="Tahoma" pitchFamily="34" charset="0"/>
              <a:cs typeface="Tahoma" pitchFamily="34" charset="0"/>
            </a:endParaRPr>
          </a:p>
          <a:p>
            <a:pPr marL="12700">
              <a:buClr>
                <a:srgbClr val="1A171C"/>
              </a:buClr>
              <a:buFont typeface="Cambria" pitchFamily="18" charset="0"/>
              <a:buChar char="●"/>
            </a:pPr>
            <a:r>
              <a:rPr lang="fr-FR" sz="1000" dirty="0" smtClean="0">
                <a:solidFill>
                  <a:srgbClr val="1A171C"/>
                </a:solidFill>
                <a:latin typeface="Tahoma" pitchFamily="34" charset="0"/>
                <a:ea typeface="Tahoma" pitchFamily="34" charset="0"/>
                <a:cs typeface="Tahoma" pitchFamily="34" charset="0"/>
              </a:rPr>
              <a:t> Ne pas toucher les câbles électriques tombés à terre</a:t>
            </a:r>
            <a:r>
              <a:rPr lang="fr-FR" sz="1000" dirty="0">
                <a:latin typeface="Tahoma" pitchFamily="34" charset="0"/>
                <a:ea typeface="Tahoma" pitchFamily="34" charset="0"/>
                <a:cs typeface="Tahoma" pitchFamily="34" charset="0"/>
              </a:rPr>
              <a:t>.</a:t>
            </a:r>
          </a:p>
        </p:txBody>
      </p:sp>
      <p:sp>
        <p:nvSpPr>
          <p:cNvPr id="23597" name="object 46"/>
          <p:cNvSpPr>
            <a:spLocks noChangeArrowheads="1"/>
          </p:cNvSpPr>
          <p:nvPr/>
        </p:nvSpPr>
        <p:spPr bwMode="auto">
          <a:xfrm>
            <a:off x="523875" y="6770688"/>
            <a:ext cx="196850" cy="29527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598" name="object 47"/>
          <p:cNvSpPr>
            <a:spLocks noChangeArrowheads="1"/>
          </p:cNvSpPr>
          <p:nvPr/>
        </p:nvSpPr>
        <p:spPr bwMode="auto">
          <a:xfrm>
            <a:off x="527050" y="6772275"/>
            <a:ext cx="190500" cy="290513"/>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599" name="object 48"/>
          <p:cNvSpPr>
            <a:spLocks noChangeArrowheads="1"/>
          </p:cNvSpPr>
          <p:nvPr/>
        </p:nvSpPr>
        <p:spPr bwMode="auto">
          <a:xfrm>
            <a:off x="530225" y="6811963"/>
            <a:ext cx="184150" cy="244475"/>
          </a:xfrm>
          <a:custGeom>
            <a:avLst/>
            <a:gdLst>
              <a:gd name="T0" fmla="*/ 0 w 184150"/>
              <a:gd name="T1" fmla="*/ 0 h 245745"/>
              <a:gd name="T2" fmla="*/ 184150 w 184150"/>
              <a:gd name="T3" fmla="*/ 245745 h 245745"/>
            </a:gdLst>
            <a:ahLst/>
            <a:cxnLst/>
            <a:rect l="T0" t="T1" r="T2" b="T3"/>
            <a:pathLst>
              <a:path w="184150" h="245745">
                <a:moveTo>
                  <a:pt x="0" y="201561"/>
                </a:moveTo>
                <a:lnTo>
                  <a:pt x="42424" y="234865"/>
                </a:lnTo>
                <a:lnTo>
                  <a:pt x="65481" y="245657"/>
                </a:lnTo>
                <a:lnTo>
                  <a:pt x="67640" y="244597"/>
                </a:lnTo>
                <a:lnTo>
                  <a:pt x="70472" y="242735"/>
                </a:lnTo>
                <a:lnTo>
                  <a:pt x="73929" y="240019"/>
                </a:lnTo>
                <a:lnTo>
                  <a:pt x="77961" y="236398"/>
                </a:lnTo>
                <a:lnTo>
                  <a:pt x="82247" y="232093"/>
                </a:lnTo>
                <a:lnTo>
                  <a:pt x="53748" y="232093"/>
                </a:lnTo>
                <a:lnTo>
                  <a:pt x="43395" y="228918"/>
                </a:lnTo>
                <a:lnTo>
                  <a:pt x="32388" y="223368"/>
                </a:lnTo>
                <a:lnTo>
                  <a:pt x="21394" y="216353"/>
                </a:lnTo>
                <a:lnTo>
                  <a:pt x="11075" y="208783"/>
                </a:lnTo>
                <a:lnTo>
                  <a:pt x="2097" y="201569"/>
                </a:lnTo>
                <a:lnTo>
                  <a:pt x="0" y="201561"/>
                </a:lnTo>
                <a:close/>
              </a:path>
              <a:path w="184150" h="245745">
                <a:moveTo>
                  <a:pt x="181305" y="0"/>
                </a:moveTo>
                <a:lnTo>
                  <a:pt x="174752" y="4203"/>
                </a:lnTo>
                <a:lnTo>
                  <a:pt x="170789" y="9512"/>
                </a:lnTo>
                <a:lnTo>
                  <a:pt x="171018" y="10261"/>
                </a:lnTo>
                <a:lnTo>
                  <a:pt x="170954" y="12890"/>
                </a:lnTo>
                <a:lnTo>
                  <a:pt x="157037" y="58804"/>
                </a:lnTo>
                <a:lnTo>
                  <a:pt x="142442" y="94340"/>
                </a:lnTo>
                <a:lnTo>
                  <a:pt x="135556" y="110564"/>
                </a:lnTo>
                <a:lnTo>
                  <a:pt x="133719" y="110564"/>
                </a:lnTo>
                <a:lnTo>
                  <a:pt x="126390" y="125539"/>
                </a:lnTo>
                <a:lnTo>
                  <a:pt x="104010" y="168962"/>
                </a:lnTo>
                <a:lnTo>
                  <a:pt x="83939" y="205115"/>
                </a:lnTo>
                <a:lnTo>
                  <a:pt x="53748" y="232093"/>
                </a:lnTo>
                <a:lnTo>
                  <a:pt x="82247" y="232093"/>
                </a:lnTo>
                <a:lnTo>
                  <a:pt x="111491" y="192736"/>
                </a:lnTo>
                <a:lnTo>
                  <a:pt x="132054" y="154466"/>
                </a:lnTo>
                <a:lnTo>
                  <a:pt x="150623" y="110564"/>
                </a:lnTo>
                <a:lnTo>
                  <a:pt x="135556" y="110564"/>
                </a:lnTo>
                <a:lnTo>
                  <a:pt x="133731" y="110540"/>
                </a:lnTo>
                <a:lnTo>
                  <a:pt x="150632" y="110540"/>
                </a:lnTo>
                <a:lnTo>
                  <a:pt x="153385" y="103363"/>
                </a:lnTo>
                <a:lnTo>
                  <a:pt x="160437" y="83235"/>
                </a:lnTo>
                <a:lnTo>
                  <a:pt x="167379" y="61473"/>
                </a:lnTo>
                <a:lnTo>
                  <a:pt x="174160" y="38025"/>
                </a:lnTo>
                <a:lnTo>
                  <a:pt x="180733" y="12839"/>
                </a:lnTo>
                <a:lnTo>
                  <a:pt x="183540" y="6870"/>
                </a:lnTo>
                <a:lnTo>
                  <a:pt x="1813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0" name="object 49"/>
          <p:cNvSpPr>
            <a:spLocks noChangeArrowheads="1"/>
          </p:cNvSpPr>
          <p:nvPr/>
        </p:nvSpPr>
        <p:spPr bwMode="auto">
          <a:xfrm>
            <a:off x="614363" y="6781800"/>
            <a:ext cx="98425" cy="3968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01" name="object 50"/>
          <p:cNvSpPr>
            <a:spLocks noChangeArrowheads="1"/>
          </p:cNvSpPr>
          <p:nvPr/>
        </p:nvSpPr>
        <p:spPr bwMode="auto">
          <a:xfrm>
            <a:off x="576263" y="6791325"/>
            <a:ext cx="125412" cy="128588"/>
          </a:xfrm>
          <a:custGeom>
            <a:avLst/>
            <a:gdLst>
              <a:gd name="T0" fmla="*/ 0 w 126365"/>
              <a:gd name="T1" fmla="*/ 0 h 129540"/>
              <a:gd name="T2" fmla="*/ 126365 w 126365"/>
              <a:gd name="T3" fmla="*/ 129540 h 129540"/>
            </a:gdLst>
            <a:ahLst/>
            <a:cxnLst/>
            <a:rect l="T0" t="T1" r="T2" b="T3"/>
            <a:pathLst>
              <a:path w="126365" h="129540">
                <a:moveTo>
                  <a:pt x="37972" y="0"/>
                </a:moveTo>
                <a:lnTo>
                  <a:pt x="37668" y="253"/>
                </a:lnTo>
                <a:lnTo>
                  <a:pt x="12" y="93052"/>
                </a:lnTo>
                <a:lnTo>
                  <a:pt x="0" y="94056"/>
                </a:lnTo>
                <a:lnTo>
                  <a:pt x="90081" y="129514"/>
                </a:lnTo>
                <a:lnTo>
                  <a:pt x="94856" y="119468"/>
                </a:lnTo>
                <a:lnTo>
                  <a:pt x="99365" y="109060"/>
                </a:lnTo>
                <a:lnTo>
                  <a:pt x="100419" y="106565"/>
                </a:lnTo>
                <a:lnTo>
                  <a:pt x="76885" y="106565"/>
                </a:lnTo>
                <a:lnTo>
                  <a:pt x="64134" y="100520"/>
                </a:lnTo>
                <a:lnTo>
                  <a:pt x="63080" y="97154"/>
                </a:lnTo>
                <a:lnTo>
                  <a:pt x="63377" y="96354"/>
                </a:lnTo>
                <a:lnTo>
                  <a:pt x="55460" y="96354"/>
                </a:lnTo>
                <a:lnTo>
                  <a:pt x="42748" y="90309"/>
                </a:lnTo>
                <a:lnTo>
                  <a:pt x="41655" y="87045"/>
                </a:lnTo>
                <a:lnTo>
                  <a:pt x="41962" y="86182"/>
                </a:lnTo>
                <a:lnTo>
                  <a:pt x="34061" y="86182"/>
                </a:lnTo>
                <a:lnTo>
                  <a:pt x="21348" y="80098"/>
                </a:lnTo>
                <a:lnTo>
                  <a:pt x="20205" y="76949"/>
                </a:lnTo>
                <a:lnTo>
                  <a:pt x="21196" y="74231"/>
                </a:lnTo>
                <a:lnTo>
                  <a:pt x="22161" y="71475"/>
                </a:lnTo>
                <a:lnTo>
                  <a:pt x="24904" y="70103"/>
                </a:lnTo>
                <a:lnTo>
                  <a:pt x="52314" y="70103"/>
                </a:lnTo>
                <a:lnTo>
                  <a:pt x="35559" y="62585"/>
                </a:lnTo>
                <a:lnTo>
                  <a:pt x="29438" y="59931"/>
                </a:lnTo>
                <a:lnTo>
                  <a:pt x="26415" y="52006"/>
                </a:lnTo>
                <a:lnTo>
                  <a:pt x="35217" y="25641"/>
                </a:lnTo>
                <a:lnTo>
                  <a:pt x="37630" y="18503"/>
                </a:lnTo>
                <a:lnTo>
                  <a:pt x="44602" y="14503"/>
                </a:lnTo>
                <a:lnTo>
                  <a:pt x="82452" y="14503"/>
                </a:lnTo>
                <a:lnTo>
                  <a:pt x="42786" y="1055"/>
                </a:lnTo>
                <a:lnTo>
                  <a:pt x="37972" y="0"/>
                </a:lnTo>
                <a:close/>
              </a:path>
              <a:path w="126365" h="129540">
                <a:moveTo>
                  <a:pt x="107479" y="89636"/>
                </a:moveTo>
                <a:lnTo>
                  <a:pt x="68046" y="89636"/>
                </a:lnTo>
                <a:lnTo>
                  <a:pt x="70434" y="90690"/>
                </a:lnTo>
                <a:lnTo>
                  <a:pt x="80873" y="95440"/>
                </a:lnTo>
                <a:lnTo>
                  <a:pt x="81902" y="98805"/>
                </a:lnTo>
                <a:lnTo>
                  <a:pt x="79679" y="104990"/>
                </a:lnTo>
                <a:lnTo>
                  <a:pt x="76885" y="106565"/>
                </a:lnTo>
                <a:lnTo>
                  <a:pt x="100419" y="106565"/>
                </a:lnTo>
                <a:lnTo>
                  <a:pt x="104734" y="96354"/>
                </a:lnTo>
                <a:lnTo>
                  <a:pt x="107479" y="89636"/>
                </a:lnTo>
                <a:close/>
              </a:path>
              <a:path w="126365" h="129540">
                <a:moveTo>
                  <a:pt x="74079" y="79870"/>
                </a:moveTo>
                <a:lnTo>
                  <a:pt x="46494" y="79870"/>
                </a:lnTo>
                <a:lnTo>
                  <a:pt x="48844" y="80962"/>
                </a:lnTo>
                <a:lnTo>
                  <a:pt x="56921" y="84581"/>
                </a:lnTo>
                <a:lnTo>
                  <a:pt x="59283" y="85674"/>
                </a:lnTo>
                <a:lnTo>
                  <a:pt x="60363" y="88938"/>
                </a:lnTo>
                <a:lnTo>
                  <a:pt x="58216" y="94881"/>
                </a:lnTo>
                <a:lnTo>
                  <a:pt x="55460" y="96354"/>
                </a:lnTo>
                <a:lnTo>
                  <a:pt x="63377" y="96354"/>
                </a:lnTo>
                <a:lnTo>
                  <a:pt x="64225" y="94056"/>
                </a:lnTo>
                <a:lnTo>
                  <a:pt x="65214" y="91173"/>
                </a:lnTo>
                <a:lnTo>
                  <a:pt x="68046" y="89636"/>
                </a:lnTo>
                <a:lnTo>
                  <a:pt x="107479" y="89636"/>
                </a:lnTo>
                <a:lnTo>
                  <a:pt x="108034" y="88277"/>
                </a:lnTo>
                <a:lnTo>
                  <a:pt x="92697" y="88277"/>
                </a:lnTo>
                <a:lnTo>
                  <a:pt x="74079" y="79870"/>
                </a:lnTo>
                <a:close/>
              </a:path>
              <a:path w="126365" h="129540">
                <a:moveTo>
                  <a:pt x="82452" y="14503"/>
                </a:moveTo>
                <a:lnTo>
                  <a:pt x="44602" y="14503"/>
                </a:lnTo>
                <a:lnTo>
                  <a:pt x="50850" y="16713"/>
                </a:lnTo>
                <a:lnTo>
                  <a:pt x="109131" y="37972"/>
                </a:lnTo>
                <a:lnTo>
                  <a:pt x="112026" y="46405"/>
                </a:lnTo>
                <a:lnTo>
                  <a:pt x="102349" y="76085"/>
                </a:lnTo>
                <a:lnTo>
                  <a:pt x="99707" y="84061"/>
                </a:lnTo>
                <a:lnTo>
                  <a:pt x="92697" y="88277"/>
                </a:lnTo>
                <a:lnTo>
                  <a:pt x="108034" y="88277"/>
                </a:lnTo>
                <a:lnTo>
                  <a:pt x="124106" y="43916"/>
                </a:lnTo>
                <a:lnTo>
                  <a:pt x="125958" y="32181"/>
                </a:lnTo>
                <a:lnTo>
                  <a:pt x="125818" y="31229"/>
                </a:lnTo>
                <a:lnTo>
                  <a:pt x="122144" y="29185"/>
                </a:lnTo>
                <a:lnTo>
                  <a:pt x="113990" y="25845"/>
                </a:lnTo>
                <a:lnTo>
                  <a:pt x="102407" y="21532"/>
                </a:lnTo>
                <a:lnTo>
                  <a:pt x="82452" y="14503"/>
                </a:lnTo>
                <a:close/>
              </a:path>
              <a:path w="126365" h="129540">
                <a:moveTo>
                  <a:pt x="52314" y="70103"/>
                </a:moveTo>
                <a:lnTo>
                  <a:pt x="24904" y="70103"/>
                </a:lnTo>
                <a:lnTo>
                  <a:pt x="37718" y="75907"/>
                </a:lnTo>
                <a:lnTo>
                  <a:pt x="38836" y="79070"/>
                </a:lnTo>
                <a:lnTo>
                  <a:pt x="36804" y="84772"/>
                </a:lnTo>
                <a:lnTo>
                  <a:pt x="34061" y="86182"/>
                </a:lnTo>
                <a:lnTo>
                  <a:pt x="41962" y="86182"/>
                </a:lnTo>
                <a:lnTo>
                  <a:pt x="43687" y="81318"/>
                </a:lnTo>
                <a:lnTo>
                  <a:pt x="46494" y="79870"/>
                </a:lnTo>
                <a:lnTo>
                  <a:pt x="74079" y="79870"/>
                </a:lnTo>
                <a:lnTo>
                  <a:pt x="52314" y="7010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3602" name="object 51"/>
          <p:cNvSpPr>
            <a:spLocks noChangeArrowheads="1"/>
          </p:cNvSpPr>
          <p:nvPr/>
        </p:nvSpPr>
        <p:spPr bwMode="auto">
          <a:xfrm>
            <a:off x="601663" y="6805613"/>
            <a:ext cx="85725" cy="74612"/>
          </a:xfrm>
          <a:custGeom>
            <a:avLst/>
            <a:gdLst>
              <a:gd name="T0" fmla="*/ 0 w 85725"/>
              <a:gd name="T1" fmla="*/ 0 h 74295"/>
              <a:gd name="T2" fmla="*/ 85725 w 85725"/>
              <a:gd name="T3" fmla="*/ 74295 h 74295"/>
            </a:gdLst>
            <a:ahLst/>
            <a:cxnLst/>
            <a:rect l="T0" t="T1" r="T2" b="T3"/>
            <a:pathLst>
              <a:path w="85725" h="74295">
                <a:moveTo>
                  <a:pt x="18186" y="0"/>
                </a:moveTo>
                <a:lnTo>
                  <a:pt x="11214" y="4000"/>
                </a:lnTo>
                <a:lnTo>
                  <a:pt x="0" y="37503"/>
                </a:lnTo>
                <a:lnTo>
                  <a:pt x="3022" y="45427"/>
                </a:lnTo>
                <a:lnTo>
                  <a:pt x="9143" y="48082"/>
                </a:lnTo>
                <a:lnTo>
                  <a:pt x="66281" y="73774"/>
                </a:lnTo>
                <a:lnTo>
                  <a:pt x="73304" y="69570"/>
                </a:lnTo>
                <a:lnTo>
                  <a:pt x="75933" y="61582"/>
                </a:lnTo>
                <a:lnTo>
                  <a:pt x="85623" y="31915"/>
                </a:lnTo>
                <a:lnTo>
                  <a:pt x="82715" y="23482"/>
                </a:lnTo>
                <a:lnTo>
                  <a:pt x="24434" y="2209"/>
                </a:lnTo>
                <a:lnTo>
                  <a:pt x="1818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03" name="object 52"/>
          <p:cNvSpPr>
            <a:spLocks noChangeArrowheads="1"/>
          </p:cNvSpPr>
          <p:nvPr/>
        </p:nvSpPr>
        <p:spPr bwMode="auto">
          <a:xfrm>
            <a:off x="600075" y="6804025"/>
            <a:ext cx="87313" cy="76200"/>
          </a:xfrm>
          <a:custGeom>
            <a:avLst/>
            <a:gdLst>
              <a:gd name="T0" fmla="*/ 0 w 88265"/>
              <a:gd name="T1" fmla="*/ 0 h 76200"/>
              <a:gd name="T2" fmla="*/ 88265 w 88265"/>
              <a:gd name="T3" fmla="*/ 76200 h 76200"/>
            </a:gdLst>
            <a:ahLst/>
            <a:cxnLst/>
            <a:rect l="T0" t="T1" r="T2" b="T3"/>
            <a:pathLst>
              <a:path w="88265" h="76200">
                <a:moveTo>
                  <a:pt x="24510" y="0"/>
                </a:moveTo>
                <a:lnTo>
                  <a:pt x="20827" y="253"/>
                </a:lnTo>
                <a:lnTo>
                  <a:pt x="13652" y="3746"/>
                </a:lnTo>
                <a:lnTo>
                  <a:pt x="10629" y="7302"/>
                </a:lnTo>
                <a:lnTo>
                  <a:pt x="9207" y="11620"/>
                </a:lnTo>
                <a:lnTo>
                  <a:pt x="2743" y="30860"/>
                </a:lnTo>
                <a:lnTo>
                  <a:pt x="0" y="39090"/>
                </a:lnTo>
                <a:lnTo>
                  <a:pt x="3606" y="48323"/>
                </a:lnTo>
                <a:lnTo>
                  <a:pt x="64922" y="75780"/>
                </a:lnTo>
                <a:lnTo>
                  <a:pt x="68414" y="75806"/>
                </a:lnTo>
                <a:lnTo>
                  <a:pt x="75818" y="72567"/>
                </a:lnTo>
                <a:lnTo>
                  <a:pt x="77229" y="70916"/>
                </a:lnTo>
                <a:lnTo>
                  <a:pt x="65669" y="70904"/>
                </a:lnTo>
                <a:lnTo>
                  <a:pt x="63817" y="70053"/>
                </a:lnTo>
                <a:lnTo>
                  <a:pt x="12750" y="47129"/>
                </a:lnTo>
                <a:lnTo>
                  <a:pt x="7696" y="44945"/>
                </a:lnTo>
                <a:lnTo>
                  <a:pt x="5257" y="38328"/>
                </a:lnTo>
                <a:lnTo>
                  <a:pt x="13703" y="13131"/>
                </a:lnTo>
                <a:lnTo>
                  <a:pt x="14731" y="10007"/>
                </a:lnTo>
                <a:lnTo>
                  <a:pt x="16865" y="7454"/>
                </a:lnTo>
                <a:lnTo>
                  <a:pt x="21755" y="5067"/>
                </a:lnTo>
                <a:lnTo>
                  <a:pt x="24129" y="4927"/>
                </a:lnTo>
                <a:lnTo>
                  <a:pt x="38091" y="4927"/>
                </a:lnTo>
                <a:lnTo>
                  <a:pt x="24510" y="0"/>
                </a:lnTo>
                <a:close/>
              </a:path>
              <a:path w="88265" h="76200">
                <a:moveTo>
                  <a:pt x="38091" y="4927"/>
                </a:moveTo>
                <a:lnTo>
                  <a:pt x="24129" y="4927"/>
                </a:lnTo>
                <a:lnTo>
                  <a:pt x="26263" y="5676"/>
                </a:lnTo>
                <a:lnTo>
                  <a:pt x="83337" y="26504"/>
                </a:lnTo>
                <a:lnTo>
                  <a:pt x="75069" y="65874"/>
                </a:lnTo>
                <a:lnTo>
                  <a:pt x="65697" y="70916"/>
                </a:lnTo>
                <a:lnTo>
                  <a:pt x="77240" y="70904"/>
                </a:lnTo>
                <a:lnTo>
                  <a:pt x="79171" y="68643"/>
                </a:lnTo>
                <a:lnTo>
                  <a:pt x="87883" y="41884"/>
                </a:lnTo>
                <a:lnTo>
                  <a:pt x="87895" y="28785"/>
                </a:lnTo>
                <a:lnTo>
                  <a:pt x="80322" y="20312"/>
                </a:lnTo>
                <a:lnTo>
                  <a:pt x="38091" y="492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4" name="object 53"/>
          <p:cNvSpPr>
            <a:spLocks noChangeArrowheads="1"/>
          </p:cNvSpPr>
          <p:nvPr/>
        </p:nvSpPr>
        <p:spPr bwMode="auto">
          <a:xfrm>
            <a:off x="595313" y="6861175"/>
            <a:ext cx="17462" cy="14288"/>
          </a:xfrm>
          <a:custGeom>
            <a:avLst/>
            <a:gdLst>
              <a:gd name="T0" fmla="*/ 0 w 17145"/>
              <a:gd name="T1" fmla="*/ 0 h 15240"/>
              <a:gd name="T2" fmla="*/ 17145 w 17145"/>
              <a:gd name="T3" fmla="*/ 15240 h 15240"/>
            </a:gdLst>
            <a:ahLst/>
            <a:cxnLst/>
            <a:rect l="T0" t="T1" r="T2" b="T3"/>
            <a:pathLst>
              <a:path w="17145" h="15240">
                <a:moveTo>
                  <a:pt x="4114" y="0"/>
                </a:moveTo>
                <a:lnTo>
                  <a:pt x="0" y="6845"/>
                </a:lnTo>
                <a:lnTo>
                  <a:pt x="177" y="7505"/>
                </a:lnTo>
                <a:lnTo>
                  <a:pt x="469" y="8216"/>
                </a:lnTo>
                <a:lnTo>
                  <a:pt x="622" y="8496"/>
                </a:lnTo>
                <a:lnTo>
                  <a:pt x="927" y="9144"/>
                </a:lnTo>
                <a:lnTo>
                  <a:pt x="13487" y="15214"/>
                </a:lnTo>
                <a:lnTo>
                  <a:pt x="15341" y="13982"/>
                </a:lnTo>
                <a:lnTo>
                  <a:pt x="16281" y="12458"/>
                </a:lnTo>
                <a:lnTo>
                  <a:pt x="16332" y="12319"/>
                </a:lnTo>
                <a:lnTo>
                  <a:pt x="16484" y="12141"/>
                </a:lnTo>
                <a:lnTo>
                  <a:pt x="17056" y="10655"/>
                </a:lnTo>
                <a:lnTo>
                  <a:pt x="17111" y="10363"/>
                </a:lnTo>
                <a:lnTo>
                  <a:pt x="17068" y="7797"/>
                </a:lnTo>
                <a:lnTo>
                  <a:pt x="5740" y="393"/>
                </a:lnTo>
                <a:lnTo>
                  <a:pt x="4114"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23605" name="object 54"/>
          <p:cNvSpPr>
            <a:spLocks noChangeArrowheads="1"/>
          </p:cNvSpPr>
          <p:nvPr/>
        </p:nvSpPr>
        <p:spPr bwMode="auto">
          <a:xfrm>
            <a:off x="598488" y="6861175"/>
            <a:ext cx="6350" cy="3175"/>
          </a:xfrm>
          <a:custGeom>
            <a:avLst/>
            <a:gdLst>
              <a:gd name="T0" fmla="*/ 0 w 5079"/>
              <a:gd name="T1" fmla="*/ 0 h 1904"/>
              <a:gd name="T2" fmla="*/ 5079 w 5079"/>
              <a:gd name="T3" fmla="*/ 1904 h 1904"/>
            </a:gdLst>
            <a:ahLst/>
            <a:cxnLst/>
            <a:rect l="T0" t="T1" r="T2" b="T3"/>
            <a:pathLst>
              <a:path w="5079" h="1904">
                <a:moveTo>
                  <a:pt x="4167" y="1142"/>
                </a:moveTo>
                <a:lnTo>
                  <a:pt x="5092" y="1437"/>
                </a:lnTo>
                <a:lnTo>
                  <a:pt x="4648" y="1272"/>
                </a:lnTo>
                <a:lnTo>
                  <a:pt x="4167" y="1142"/>
                </a:lnTo>
                <a:close/>
              </a:path>
              <a:path w="5079" h="1904">
                <a:moveTo>
                  <a:pt x="1569" y="0"/>
                </a:moveTo>
                <a:lnTo>
                  <a:pt x="812" y="53"/>
                </a:lnTo>
                <a:lnTo>
                  <a:pt x="0" y="282"/>
                </a:lnTo>
                <a:lnTo>
                  <a:pt x="2260" y="1425"/>
                </a:lnTo>
                <a:lnTo>
                  <a:pt x="2946" y="1107"/>
                </a:lnTo>
                <a:lnTo>
                  <a:pt x="4343" y="1069"/>
                </a:lnTo>
                <a:lnTo>
                  <a:pt x="2729" y="282"/>
                </a:lnTo>
                <a:lnTo>
                  <a:pt x="2374" y="142"/>
                </a:lnTo>
                <a:lnTo>
                  <a:pt x="156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6" name="object 55"/>
          <p:cNvSpPr>
            <a:spLocks noChangeArrowheads="1"/>
          </p:cNvSpPr>
          <p:nvPr/>
        </p:nvSpPr>
        <p:spPr bwMode="auto">
          <a:xfrm>
            <a:off x="596900" y="6861175"/>
            <a:ext cx="4763" cy="3175"/>
          </a:xfrm>
          <a:custGeom>
            <a:avLst/>
            <a:gdLst>
              <a:gd name="T0" fmla="*/ 0 w 4445"/>
              <a:gd name="T1" fmla="*/ 0 h 3175"/>
              <a:gd name="T2" fmla="*/ 4445 w 4445"/>
              <a:gd name="T3" fmla="*/ 3175 h 3175"/>
            </a:gdLst>
            <a:ahLst/>
            <a:cxnLst/>
            <a:rect l="T0" t="T1" r="T2" b="T3"/>
            <a:pathLst>
              <a:path w="4445" h="3175">
                <a:moveTo>
                  <a:pt x="1949" y="0"/>
                </a:moveTo>
                <a:lnTo>
                  <a:pt x="1168" y="441"/>
                </a:lnTo>
                <a:lnTo>
                  <a:pt x="475" y="1067"/>
                </a:lnTo>
                <a:lnTo>
                  <a:pt x="0" y="1698"/>
                </a:lnTo>
                <a:lnTo>
                  <a:pt x="2285" y="2828"/>
                </a:lnTo>
                <a:lnTo>
                  <a:pt x="2679" y="2295"/>
                </a:lnTo>
                <a:lnTo>
                  <a:pt x="3136" y="1825"/>
                </a:lnTo>
                <a:lnTo>
                  <a:pt x="3632" y="1419"/>
                </a:lnTo>
                <a:lnTo>
                  <a:pt x="4197" y="1130"/>
                </a:lnTo>
                <a:lnTo>
                  <a:pt x="194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7" name="object 56"/>
          <p:cNvSpPr>
            <a:spLocks noChangeArrowheads="1"/>
          </p:cNvSpPr>
          <p:nvPr/>
        </p:nvSpPr>
        <p:spPr bwMode="auto">
          <a:xfrm>
            <a:off x="601663" y="6862763"/>
            <a:ext cx="11112" cy="4762"/>
          </a:xfrm>
          <a:custGeom>
            <a:avLst/>
            <a:gdLst>
              <a:gd name="T0" fmla="*/ 0 w 10795"/>
              <a:gd name="T1" fmla="*/ 0 h 5079"/>
              <a:gd name="T2" fmla="*/ 10795 w 10795"/>
              <a:gd name="T3" fmla="*/ 5079 h 5079"/>
            </a:gdLst>
            <a:ahLst/>
            <a:cxnLst/>
            <a:rect l="T0" t="T1" r="T2" b="T3"/>
            <a:pathLst>
              <a:path w="10795" h="5079">
                <a:moveTo>
                  <a:pt x="0" y="0"/>
                </a:moveTo>
                <a:lnTo>
                  <a:pt x="2298" y="1130"/>
                </a:lnTo>
                <a:lnTo>
                  <a:pt x="10236" y="4787"/>
                </a:lnTo>
                <a:lnTo>
                  <a:pt x="8013" y="3657"/>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8" name="object 57"/>
          <p:cNvSpPr>
            <a:spLocks noChangeArrowheads="1"/>
          </p:cNvSpPr>
          <p:nvPr/>
        </p:nvSpPr>
        <p:spPr bwMode="auto">
          <a:xfrm>
            <a:off x="595313" y="6859588"/>
            <a:ext cx="17462" cy="17462"/>
          </a:xfrm>
          <a:custGeom>
            <a:avLst/>
            <a:gdLst>
              <a:gd name="T0" fmla="*/ 0 w 18415"/>
              <a:gd name="T1" fmla="*/ 0 h 16509"/>
              <a:gd name="T2" fmla="*/ 18415 w 18415"/>
              <a:gd name="T3" fmla="*/ 16509 h 16509"/>
            </a:gdLst>
            <a:ahLst/>
            <a:cxnLst/>
            <a:rect l="T0" t="T1" r="T2" b="T3"/>
            <a:pathLst>
              <a:path w="18415" h="16509">
                <a:moveTo>
                  <a:pt x="4950" y="0"/>
                </a:moveTo>
                <a:lnTo>
                  <a:pt x="3819" y="368"/>
                </a:lnTo>
                <a:lnTo>
                  <a:pt x="3464" y="533"/>
                </a:lnTo>
                <a:lnTo>
                  <a:pt x="3121" y="660"/>
                </a:lnTo>
                <a:lnTo>
                  <a:pt x="0" y="7353"/>
                </a:lnTo>
                <a:lnTo>
                  <a:pt x="86" y="7823"/>
                </a:lnTo>
                <a:lnTo>
                  <a:pt x="13294" y="16179"/>
                </a:lnTo>
                <a:lnTo>
                  <a:pt x="14487" y="15811"/>
                </a:lnTo>
                <a:lnTo>
                  <a:pt x="15199" y="15544"/>
                </a:lnTo>
                <a:lnTo>
                  <a:pt x="15554" y="15354"/>
                </a:lnTo>
                <a:lnTo>
                  <a:pt x="13510" y="15303"/>
                </a:lnTo>
                <a:lnTo>
                  <a:pt x="11643" y="14427"/>
                </a:lnTo>
                <a:lnTo>
                  <a:pt x="1453" y="7823"/>
                </a:lnTo>
                <a:lnTo>
                  <a:pt x="1318" y="7480"/>
                </a:lnTo>
                <a:lnTo>
                  <a:pt x="4912" y="914"/>
                </a:lnTo>
                <a:lnTo>
                  <a:pt x="8055" y="914"/>
                </a:lnTo>
                <a:lnTo>
                  <a:pt x="6220" y="76"/>
                </a:lnTo>
                <a:lnTo>
                  <a:pt x="4950" y="0"/>
                </a:lnTo>
                <a:close/>
              </a:path>
              <a:path w="18415" h="16509">
                <a:moveTo>
                  <a:pt x="8055" y="914"/>
                </a:moveTo>
                <a:lnTo>
                  <a:pt x="4912" y="914"/>
                </a:lnTo>
                <a:lnTo>
                  <a:pt x="7045" y="1866"/>
                </a:lnTo>
                <a:lnTo>
                  <a:pt x="15300" y="5626"/>
                </a:lnTo>
                <a:lnTo>
                  <a:pt x="17111" y="10985"/>
                </a:lnTo>
                <a:lnTo>
                  <a:pt x="16862" y="11709"/>
                </a:lnTo>
                <a:lnTo>
                  <a:pt x="16443" y="12611"/>
                </a:lnTo>
                <a:lnTo>
                  <a:pt x="15440" y="14312"/>
                </a:lnTo>
                <a:lnTo>
                  <a:pt x="13510" y="15303"/>
                </a:lnTo>
                <a:lnTo>
                  <a:pt x="15612" y="15303"/>
                </a:lnTo>
                <a:lnTo>
                  <a:pt x="15859" y="15087"/>
                </a:lnTo>
                <a:lnTo>
                  <a:pt x="16202" y="14859"/>
                </a:lnTo>
                <a:lnTo>
                  <a:pt x="17066" y="13982"/>
                </a:lnTo>
                <a:lnTo>
                  <a:pt x="17307" y="13665"/>
                </a:lnTo>
                <a:lnTo>
                  <a:pt x="17497" y="13284"/>
                </a:lnTo>
                <a:lnTo>
                  <a:pt x="17739" y="12928"/>
                </a:lnTo>
                <a:lnTo>
                  <a:pt x="17929" y="12547"/>
                </a:lnTo>
                <a:lnTo>
                  <a:pt x="18325" y="11442"/>
                </a:lnTo>
                <a:lnTo>
                  <a:pt x="18417" y="10985"/>
                </a:lnTo>
                <a:lnTo>
                  <a:pt x="18301" y="8026"/>
                </a:lnTo>
                <a:lnTo>
                  <a:pt x="17853" y="6731"/>
                </a:lnTo>
                <a:lnTo>
                  <a:pt x="17497" y="6096"/>
                </a:lnTo>
                <a:lnTo>
                  <a:pt x="16545" y="4978"/>
                </a:lnTo>
                <a:lnTo>
                  <a:pt x="15973" y="4533"/>
                </a:lnTo>
                <a:lnTo>
                  <a:pt x="8055" y="914"/>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09" name="object 58"/>
          <p:cNvSpPr>
            <a:spLocks noChangeArrowheads="1"/>
          </p:cNvSpPr>
          <p:nvPr/>
        </p:nvSpPr>
        <p:spPr bwMode="auto">
          <a:xfrm>
            <a:off x="423863" y="6692900"/>
            <a:ext cx="396875" cy="395288"/>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0" name="object 59"/>
          <p:cNvSpPr>
            <a:spLocks noChangeArrowheads="1"/>
          </p:cNvSpPr>
          <p:nvPr/>
        </p:nvSpPr>
        <p:spPr bwMode="auto">
          <a:xfrm>
            <a:off x="523875" y="6769100"/>
            <a:ext cx="196850" cy="296863"/>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1" name="object 60"/>
          <p:cNvSpPr>
            <a:spLocks noChangeArrowheads="1"/>
          </p:cNvSpPr>
          <p:nvPr/>
        </p:nvSpPr>
        <p:spPr bwMode="auto">
          <a:xfrm>
            <a:off x="527050" y="6778625"/>
            <a:ext cx="120650" cy="284163"/>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2" name="object 61"/>
          <p:cNvSpPr>
            <a:spLocks noChangeArrowheads="1"/>
          </p:cNvSpPr>
          <p:nvPr/>
        </p:nvSpPr>
        <p:spPr bwMode="auto">
          <a:xfrm>
            <a:off x="600075" y="6772275"/>
            <a:ext cx="117475" cy="28575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3" name="object 62"/>
          <p:cNvSpPr>
            <a:spLocks noChangeArrowheads="1"/>
          </p:cNvSpPr>
          <p:nvPr/>
        </p:nvSpPr>
        <p:spPr bwMode="auto">
          <a:xfrm>
            <a:off x="530225" y="6811963"/>
            <a:ext cx="184150" cy="246062"/>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4" name="object 63"/>
          <p:cNvSpPr>
            <a:spLocks noChangeArrowheads="1"/>
          </p:cNvSpPr>
          <p:nvPr/>
        </p:nvSpPr>
        <p:spPr bwMode="auto">
          <a:xfrm>
            <a:off x="614363" y="6781800"/>
            <a:ext cx="98425" cy="3968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5" name="object 64"/>
          <p:cNvSpPr>
            <a:spLocks noChangeArrowheads="1"/>
          </p:cNvSpPr>
          <p:nvPr/>
        </p:nvSpPr>
        <p:spPr bwMode="auto">
          <a:xfrm>
            <a:off x="576263" y="6791325"/>
            <a:ext cx="125412" cy="1285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6" name="object 65"/>
          <p:cNvSpPr>
            <a:spLocks noChangeArrowheads="1"/>
          </p:cNvSpPr>
          <p:nvPr/>
        </p:nvSpPr>
        <p:spPr bwMode="auto">
          <a:xfrm>
            <a:off x="604838" y="6808788"/>
            <a:ext cx="80962" cy="66675"/>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7" name="object 66"/>
          <p:cNvSpPr>
            <a:spLocks noChangeArrowheads="1"/>
          </p:cNvSpPr>
          <p:nvPr/>
        </p:nvSpPr>
        <p:spPr bwMode="auto">
          <a:xfrm>
            <a:off x="600075" y="6804025"/>
            <a:ext cx="87313" cy="7620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8" name="object 67"/>
          <p:cNvSpPr>
            <a:spLocks noChangeArrowheads="1"/>
          </p:cNvSpPr>
          <p:nvPr/>
        </p:nvSpPr>
        <p:spPr bwMode="auto">
          <a:xfrm>
            <a:off x="596900" y="6862763"/>
            <a:ext cx="15875" cy="12700"/>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19" name="object 68"/>
          <p:cNvSpPr>
            <a:spLocks noChangeArrowheads="1"/>
          </p:cNvSpPr>
          <p:nvPr/>
        </p:nvSpPr>
        <p:spPr bwMode="auto">
          <a:xfrm>
            <a:off x="598488" y="6861175"/>
            <a:ext cx="6350" cy="3175"/>
          </a:xfrm>
          <a:custGeom>
            <a:avLst/>
            <a:gdLst>
              <a:gd name="T0" fmla="*/ 0 w 5079"/>
              <a:gd name="T1" fmla="*/ 0 h 1904"/>
              <a:gd name="T2" fmla="*/ 5079 w 5079"/>
              <a:gd name="T3" fmla="*/ 1904 h 1904"/>
            </a:gdLst>
            <a:ahLst/>
            <a:cxnLst/>
            <a:rect l="T0" t="T1" r="T2" b="T3"/>
            <a:pathLst>
              <a:path w="5079" h="1904">
                <a:moveTo>
                  <a:pt x="4679" y="1244"/>
                </a:moveTo>
                <a:lnTo>
                  <a:pt x="2806" y="1244"/>
                </a:lnTo>
                <a:lnTo>
                  <a:pt x="4648" y="1295"/>
                </a:lnTo>
                <a:lnTo>
                  <a:pt x="5050" y="1433"/>
                </a:lnTo>
                <a:lnTo>
                  <a:pt x="4679" y="1244"/>
                </a:lnTo>
              </a:path>
              <a:path w="5079" h="1904">
                <a:moveTo>
                  <a:pt x="2806" y="1244"/>
                </a:moveTo>
                <a:lnTo>
                  <a:pt x="4679" y="1244"/>
                </a:lnTo>
              </a:path>
              <a:path w="5079" h="1904">
                <a:moveTo>
                  <a:pt x="4679" y="1244"/>
                </a:moveTo>
                <a:lnTo>
                  <a:pt x="2806" y="1244"/>
                </a:lnTo>
              </a:path>
              <a:path w="5079" h="1904">
                <a:moveTo>
                  <a:pt x="1554" y="7"/>
                </a:moveTo>
                <a:lnTo>
                  <a:pt x="812" y="63"/>
                </a:lnTo>
                <a:lnTo>
                  <a:pt x="0" y="292"/>
                </a:lnTo>
                <a:lnTo>
                  <a:pt x="2257" y="1433"/>
                </a:lnTo>
                <a:lnTo>
                  <a:pt x="2806" y="1244"/>
                </a:lnTo>
                <a:lnTo>
                  <a:pt x="4679" y="1244"/>
                </a:lnTo>
                <a:lnTo>
                  <a:pt x="2731" y="292"/>
                </a:lnTo>
                <a:lnTo>
                  <a:pt x="2387" y="152"/>
                </a:lnTo>
                <a:lnTo>
                  <a:pt x="1554" y="7"/>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3620" name="object 69"/>
          <p:cNvSpPr>
            <a:spLocks noChangeArrowheads="1"/>
          </p:cNvSpPr>
          <p:nvPr/>
        </p:nvSpPr>
        <p:spPr bwMode="auto">
          <a:xfrm>
            <a:off x="596900" y="6861175"/>
            <a:ext cx="4763" cy="3175"/>
          </a:xfrm>
          <a:custGeom>
            <a:avLst/>
            <a:gdLst>
              <a:gd name="T0" fmla="*/ 0 w 4445"/>
              <a:gd name="T1" fmla="*/ 0 h 3175"/>
              <a:gd name="T2" fmla="*/ 4445 w 4445"/>
              <a:gd name="T3" fmla="*/ 3175 h 3175"/>
            </a:gdLst>
            <a:ahLst/>
            <a:cxnLst/>
            <a:rect l="T0" t="T1" r="T2" b="T3"/>
            <a:pathLst>
              <a:path w="4445" h="3175">
                <a:moveTo>
                  <a:pt x="1875" y="18"/>
                </a:moveTo>
                <a:lnTo>
                  <a:pt x="1127" y="393"/>
                </a:lnTo>
                <a:lnTo>
                  <a:pt x="899" y="571"/>
                </a:lnTo>
                <a:lnTo>
                  <a:pt x="309" y="1142"/>
                </a:lnTo>
                <a:lnTo>
                  <a:pt x="107" y="1422"/>
                </a:lnTo>
                <a:lnTo>
                  <a:pt x="0" y="1765"/>
                </a:lnTo>
                <a:lnTo>
                  <a:pt x="2131" y="2807"/>
                </a:lnTo>
                <a:lnTo>
                  <a:pt x="2321" y="2654"/>
                </a:lnTo>
                <a:lnTo>
                  <a:pt x="2601" y="2171"/>
                </a:lnTo>
                <a:lnTo>
                  <a:pt x="3528" y="1422"/>
                </a:lnTo>
                <a:lnTo>
                  <a:pt x="4099" y="1142"/>
                </a:lnTo>
                <a:lnTo>
                  <a:pt x="1875" y="18"/>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3621" name="object 70"/>
          <p:cNvSpPr>
            <a:spLocks noChangeArrowheads="1"/>
          </p:cNvSpPr>
          <p:nvPr/>
        </p:nvSpPr>
        <p:spPr bwMode="auto">
          <a:xfrm>
            <a:off x="601663" y="6862763"/>
            <a:ext cx="9525" cy="3175"/>
          </a:xfrm>
          <a:custGeom>
            <a:avLst/>
            <a:gdLst>
              <a:gd name="T0" fmla="*/ 0 w 8890"/>
              <a:gd name="T1" fmla="*/ 0 h 4445"/>
              <a:gd name="T2" fmla="*/ 8890 w 8890"/>
              <a:gd name="T3" fmla="*/ 4445 h 4445"/>
            </a:gdLst>
            <a:ahLst/>
            <a:cxnLst/>
            <a:rect l="T0" t="T1" r="T2" b="T3"/>
            <a:pathLst>
              <a:path w="8890" h="4445">
                <a:moveTo>
                  <a:pt x="60" y="27"/>
                </a:moveTo>
                <a:lnTo>
                  <a:pt x="2298" y="1130"/>
                </a:lnTo>
                <a:lnTo>
                  <a:pt x="8675" y="4067"/>
                </a:lnTo>
                <a:lnTo>
                  <a:pt x="8407" y="3860"/>
                </a:lnTo>
                <a:lnTo>
                  <a:pt x="8001" y="3657"/>
                </a:lnTo>
                <a:lnTo>
                  <a:pt x="60" y="27"/>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3622" name="object 71"/>
          <p:cNvSpPr>
            <a:spLocks noChangeArrowheads="1"/>
          </p:cNvSpPr>
          <p:nvPr/>
        </p:nvSpPr>
        <p:spPr bwMode="auto">
          <a:xfrm>
            <a:off x="595313" y="6861175"/>
            <a:ext cx="17462" cy="15875"/>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23" name="object 72"/>
          <p:cNvSpPr>
            <a:spLocks noChangeArrowheads="1"/>
          </p:cNvSpPr>
          <p:nvPr/>
        </p:nvSpPr>
        <p:spPr bwMode="auto">
          <a:xfrm>
            <a:off x="393700" y="6662738"/>
            <a:ext cx="455613" cy="455612"/>
          </a:xfrm>
          <a:custGeom>
            <a:avLst/>
            <a:gdLst>
              <a:gd name="T0" fmla="*/ 0 w 454659"/>
              <a:gd name="T1" fmla="*/ 0 h 455929"/>
              <a:gd name="T2" fmla="*/ 454659 w 454659"/>
              <a:gd name="T3" fmla="*/ 455929 h 455929"/>
            </a:gdLst>
            <a:ahLst/>
            <a:cxnLst/>
            <a:rect l="T0" t="T1" r="T2" b="T3"/>
            <a:pathLst>
              <a:path w="454659" h="455929">
                <a:moveTo>
                  <a:pt x="233850" y="0"/>
                </a:moveTo>
                <a:lnTo>
                  <a:pt x="188813" y="3166"/>
                </a:lnTo>
                <a:lnTo>
                  <a:pt x="151872" y="12807"/>
                </a:lnTo>
                <a:lnTo>
                  <a:pt x="106264" y="35301"/>
                </a:lnTo>
                <a:lnTo>
                  <a:pt x="75008" y="59173"/>
                </a:lnTo>
                <a:lnTo>
                  <a:pt x="46468" y="88852"/>
                </a:lnTo>
                <a:lnTo>
                  <a:pt x="21699" y="129448"/>
                </a:lnTo>
                <a:lnTo>
                  <a:pt x="5798" y="176280"/>
                </a:lnTo>
                <a:lnTo>
                  <a:pt x="413" y="215457"/>
                </a:lnTo>
                <a:lnTo>
                  <a:pt x="0" y="231308"/>
                </a:lnTo>
                <a:lnTo>
                  <a:pt x="235" y="243738"/>
                </a:lnTo>
                <a:lnTo>
                  <a:pt x="6276" y="284431"/>
                </a:lnTo>
                <a:lnTo>
                  <a:pt x="19273" y="321584"/>
                </a:lnTo>
                <a:lnTo>
                  <a:pt x="38138" y="355380"/>
                </a:lnTo>
                <a:lnTo>
                  <a:pt x="62215" y="385260"/>
                </a:lnTo>
                <a:lnTo>
                  <a:pt x="100813" y="417671"/>
                </a:lnTo>
                <a:lnTo>
                  <a:pt x="145287" y="440709"/>
                </a:lnTo>
                <a:lnTo>
                  <a:pt x="194532" y="453575"/>
                </a:lnTo>
                <a:lnTo>
                  <a:pt x="220469" y="455801"/>
                </a:lnTo>
                <a:lnTo>
                  <a:pt x="233683" y="455794"/>
                </a:lnTo>
                <a:lnTo>
                  <a:pt x="278073" y="450114"/>
                </a:lnTo>
                <a:lnTo>
                  <a:pt x="325796" y="433074"/>
                </a:lnTo>
                <a:lnTo>
                  <a:pt x="338218" y="426409"/>
                </a:lnTo>
                <a:lnTo>
                  <a:pt x="227573" y="426409"/>
                </a:lnTo>
                <a:lnTo>
                  <a:pt x="214494" y="426017"/>
                </a:lnTo>
                <a:lnTo>
                  <a:pt x="176543" y="419858"/>
                </a:lnTo>
                <a:lnTo>
                  <a:pt x="129939" y="400886"/>
                </a:lnTo>
                <a:lnTo>
                  <a:pt x="89534" y="370921"/>
                </a:lnTo>
                <a:lnTo>
                  <a:pt x="57804" y="331405"/>
                </a:lnTo>
                <a:lnTo>
                  <a:pt x="40949" y="296429"/>
                </a:lnTo>
                <a:lnTo>
                  <a:pt x="30964" y="257498"/>
                </a:lnTo>
                <a:lnTo>
                  <a:pt x="28699" y="231308"/>
                </a:lnTo>
                <a:lnTo>
                  <a:pt x="28879" y="218996"/>
                </a:lnTo>
                <a:lnTo>
                  <a:pt x="37511" y="170914"/>
                </a:lnTo>
                <a:lnTo>
                  <a:pt x="58861" y="124663"/>
                </a:lnTo>
                <a:lnTo>
                  <a:pt x="83273" y="91150"/>
                </a:lnTo>
                <a:lnTo>
                  <a:pt x="112165" y="66056"/>
                </a:lnTo>
                <a:lnTo>
                  <a:pt x="145669" y="46831"/>
                </a:lnTo>
                <a:lnTo>
                  <a:pt x="183084" y="34332"/>
                </a:lnTo>
                <a:lnTo>
                  <a:pt x="229879" y="29413"/>
                </a:lnTo>
                <a:lnTo>
                  <a:pt x="339223" y="29413"/>
                </a:lnTo>
                <a:lnTo>
                  <a:pt x="331958" y="25391"/>
                </a:lnTo>
                <a:lnTo>
                  <a:pt x="284910" y="7292"/>
                </a:lnTo>
                <a:lnTo>
                  <a:pt x="246908" y="741"/>
                </a:lnTo>
                <a:lnTo>
                  <a:pt x="233850" y="0"/>
                </a:lnTo>
                <a:close/>
              </a:path>
              <a:path w="454659" h="455929">
                <a:moveTo>
                  <a:pt x="339223" y="29413"/>
                </a:moveTo>
                <a:lnTo>
                  <a:pt x="229879" y="29413"/>
                </a:lnTo>
                <a:lnTo>
                  <a:pt x="242654" y="29998"/>
                </a:lnTo>
                <a:lnTo>
                  <a:pt x="255258" y="31407"/>
                </a:lnTo>
                <a:lnTo>
                  <a:pt x="303614" y="44988"/>
                </a:lnTo>
                <a:lnTo>
                  <a:pt x="337250" y="63116"/>
                </a:lnTo>
                <a:lnTo>
                  <a:pt x="367178" y="87199"/>
                </a:lnTo>
                <a:lnTo>
                  <a:pt x="397655" y="126547"/>
                </a:lnTo>
                <a:lnTo>
                  <a:pt x="413898" y="161789"/>
                </a:lnTo>
                <a:lnTo>
                  <a:pt x="423645" y="201767"/>
                </a:lnTo>
                <a:lnTo>
                  <a:pt x="425600" y="226489"/>
                </a:lnTo>
                <a:lnTo>
                  <a:pt x="425590" y="231308"/>
                </a:lnTo>
                <a:lnTo>
                  <a:pt x="418746" y="279635"/>
                </a:lnTo>
                <a:lnTo>
                  <a:pt x="399266" y="326326"/>
                </a:lnTo>
                <a:lnTo>
                  <a:pt x="377371" y="357643"/>
                </a:lnTo>
                <a:lnTo>
                  <a:pt x="340183" y="391016"/>
                </a:lnTo>
                <a:lnTo>
                  <a:pt x="306610" y="409589"/>
                </a:lnTo>
                <a:lnTo>
                  <a:pt x="268539" y="421761"/>
                </a:lnTo>
                <a:lnTo>
                  <a:pt x="227573" y="426409"/>
                </a:lnTo>
                <a:lnTo>
                  <a:pt x="338218" y="426409"/>
                </a:lnTo>
                <a:lnTo>
                  <a:pt x="379310" y="396593"/>
                </a:lnTo>
                <a:lnTo>
                  <a:pt x="407913" y="366822"/>
                </a:lnTo>
                <a:lnTo>
                  <a:pt x="432689" y="326153"/>
                </a:lnTo>
                <a:lnTo>
                  <a:pt x="448518" y="279492"/>
                </a:lnTo>
                <a:lnTo>
                  <a:pt x="453905" y="240314"/>
                </a:lnTo>
                <a:lnTo>
                  <a:pt x="454355" y="226489"/>
                </a:lnTo>
                <a:lnTo>
                  <a:pt x="454100" y="212283"/>
                </a:lnTo>
                <a:lnTo>
                  <a:pt x="448040" y="171340"/>
                </a:lnTo>
                <a:lnTo>
                  <a:pt x="435039" y="134188"/>
                </a:lnTo>
                <a:lnTo>
                  <a:pt x="416172" y="100391"/>
                </a:lnTo>
                <a:lnTo>
                  <a:pt x="392097" y="70510"/>
                </a:lnTo>
                <a:lnTo>
                  <a:pt x="353504" y="38100"/>
                </a:lnTo>
                <a:lnTo>
                  <a:pt x="342825" y="31407"/>
                </a:lnTo>
                <a:lnTo>
                  <a:pt x="339223" y="29413"/>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3624" name="object 73"/>
          <p:cNvSpPr>
            <a:spLocks noChangeArrowheads="1"/>
          </p:cNvSpPr>
          <p:nvPr/>
        </p:nvSpPr>
        <p:spPr bwMode="auto">
          <a:xfrm>
            <a:off x="428625" y="6753225"/>
            <a:ext cx="365125" cy="277813"/>
          </a:xfrm>
          <a:custGeom>
            <a:avLst/>
            <a:gdLst>
              <a:gd name="T0" fmla="*/ 0 w 365125"/>
              <a:gd name="T1" fmla="*/ 0 h 278129"/>
              <a:gd name="T2" fmla="*/ 365125 w 365125"/>
              <a:gd name="T3" fmla="*/ 278129 h 278129"/>
            </a:gdLst>
            <a:ahLst/>
            <a:cxnLst/>
            <a:rect l="T0" t="T1" r="T2" b="T3"/>
            <a:pathLst>
              <a:path w="365125" h="278129">
                <a:moveTo>
                  <a:pt x="17399" y="0"/>
                </a:moveTo>
                <a:lnTo>
                  <a:pt x="0" y="23787"/>
                </a:lnTo>
                <a:lnTo>
                  <a:pt x="347700" y="278130"/>
                </a:lnTo>
                <a:lnTo>
                  <a:pt x="365099" y="254342"/>
                </a:lnTo>
                <a:lnTo>
                  <a:pt x="17399"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3625" name="object 74"/>
          <p:cNvSpPr>
            <a:spLocks noChangeArrowheads="1"/>
          </p:cNvSpPr>
          <p:nvPr/>
        </p:nvSpPr>
        <p:spPr bwMode="auto">
          <a:xfrm>
            <a:off x="692150" y="6727825"/>
            <a:ext cx="53975" cy="82550"/>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26" name="object 75"/>
          <p:cNvSpPr>
            <a:spLocks noChangeArrowheads="1"/>
          </p:cNvSpPr>
          <p:nvPr/>
        </p:nvSpPr>
        <p:spPr bwMode="auto">
          <a:xfrm>
            <a:off x="596900" y="6864350"/>
            <a:ext cx="69850" cy="87313"/>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27" name="object 76"/>
          <p:cNvSpPr>
            <a:spLocks noChangeArrowheads="1"/>
          </p:cNvSpPr>
          <p:nvPr/>
        </p:nvSpPr>
        <p:spPr bwMode="auto">
          <a:xfrm>
            <a:off x="531813" y="6864350"/>
            <a:ext cx="115887" cy="182563"/>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28" name="object 77"/>
          <p:cNvSpPr>
            <a:spLocks noChangeArrowheads="1"/>
          </p:cNvSpPr>
          <p:nvPr/>
        </p:nvSpPr>
        <p:spPr bwMode="auto">
          <a:xfrm>
            <a:off x="1604963" y="6594475"/>
            <a:ext cx="396875" cy="396875"/>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29" name="object 78"/>
          <p:cNvSpPr>
            <a:spLocks noChangeArrowheads="1"/>
          </p:cNvSpPr>
          <p:nvPr/>
        </p:nvSpPr>
        <p:spPr bwMode="auto">
          <a:xfrm>
            <a:off x="1576388" y="6564313"/>
            <a:ext cx="455612" cy="455612"/>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30" name="object 79"/>
          <p:cNvSpPr>
            <a:spLocks noChangeArrowheads="1"/>
          </p:cNvSpPr>
          <p:nvPr/>
        </p:nvSpPr>
        <p:spPr bwMode="auto">
          <a:xfrm>
            <a:off x="2206625" y="6537325"/>
            <a:ext cx="396875" cy="396875"/>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31" name="object 80"/>
          <p:cNvSpPr>
            <a:spLocks noChangeArrowheads="1"/>
          </p:cNvSpPr>
          <p:nvPr/>
        </p:nvSpPr>
        <p:spPr bwMode="auto">
          <a:xfrm>
            <a:off x="2178050" y="6508750"/>
            <a:ext cx="455613" cy="455613"/>
          </a:xfrm>
          <a:custGeom>
            <a:avLst/>
            <a:gdLst>
              <a:gd name="T0" fmla="*/ 0 w 455294"/>
              <a:gd name="T1" fmla="*/ 0 h 455929"/>
              <a:gd name="T2" fmla="*/ 455294 w 455294"/>
              <a:gd name="T3" fmla="*/ 455929 h 455929"/>
            </a:gdLst>
            <a:ahLst/>
            <a:cxnLst/>
            <a:rect l="T0" t="T1" r="T2" b="T3"/>
            <a:pathLst>
              <a:path w="455294" h="455929">
                <a:moveTo>
                  <a:pt x="229490" y="0"/>
                </a:moveTo>
                <a:lnTo>
                  <a:pt x="188868" y="2823"/>
                </a:lnTo>
                <a:lnTo>
                  <a:pt x="151913" y="12474"/>
                </a:lnTo>
                <a:lnTo>
                  <a:pt x="106304" y="34968"/>
                </a:lnTo>
                <a:lnTo>
                  <a:pt x="75059" y="58838"/>
                </a:lnTo>
                <a:lnTo>
                  <a:pt x="46536" y="88519"/>
                </a:lnTo>
                <a:lnTo>
                  <a:pt x="21760" y="129110"/>
                </a:lnTo>
                <a:lnTo>
                  <a:pt x="5847" y="175938"/>
                </a:lnTo>
                <a:lnTo>
                  <a:pt x="451" y="215115"/>
                </a:lnTo>
                <a:lnTo>
                  <a:pt x="0" y="228884"/>
                </a:lnTo>
                <a:lnTo>
                  <a:pt x="265" y="243413"/>
                </a:lnTo>
                <a:lnTo>
                  <a:pt x="6348" y="284234"/>
                </a:lnTo>
                <a:lnTo>
                  <a:pt x="19313" y="321245"/>
                </a:lnTo>
                <a:lnTo>
                  <a:pt x="38183" y="355035"/>
                </a:lnTo>
                <a:lnTo>
                  <a:pt x="62263" y="384911"/>
                </a:lnTo>
                <a:lnTo>
                  <a:pt x="100859" y="417334"/>
                </a:lnTo>
                <a:lnTo>
                  <a:pt x="145324" y="440376"/>
                </a:lnTo>
                <a:lnTo>
                  <a:pt x="194564" y="453233"/>
                </a:lnTo>
                <a:lnTo>
                  <a:pt x="220505" y="455454"/>
                </a:lnTo>
                <a:lnTo>
                  <a:pt x="233724" y="455445"/>
                </a:lnTo>
                <a:lnTo>
                  <a:pt x="272137" y="451074"/>
                </a:lnTo>
                <a:lnTo>
                  <a:pt x="309896" y="440016"/>
                </a:lnTo>
                <a:lnTo>
                  <a:pt x="339001" y="426068"/>
                </a:lnTo>
                <a:lnTo>
                  <a:pt x="227595" y="426068"/>
                </a:lnTo>
                <a:lnTo>
                  <a:pt x="214516" y="425678"/>
                </a:lnTo>
                <a:lnTo>
                  <a:pt x="176563" y="419526"/>
                </a:lnTo>
                <a:lnTo>
                  <a:pt x="129958" y="400558"/>
                </a:lnTo>
                <a:lnTo>
                  <a:pt x="89566" y="370592"/>
                </a:lnTo>
                <a:lnTo>
                  <a:pt x="57843" y="331076"/>
                </a:lnTo>
                <a:lnTo>
                  <a:pt x="40987" y="296103"/>
                </a:lnTo>
                <a:lnTo>
                  <a:pt x="30993" y="257173"/>
                </a:lnTo>
                <a:lnTo>
                  <a:pt x="28759" y="228884"/>
                </a:lnTo>
                <a:lnTo>
                  <a:pt x="28913" y="218667"/>
                </a:lnTo>
                <a:lnTo>
                  <a:pt x="37557" y="170575"/>
                </a:lnTo>
                <a:lnTo>
                  <a:pt x="58909" y="124319"/>
                </a:lnTo>
                <a:lnTo>
                  <a:pt x="83316" y="90811"/>
                </a:lnTo>
                <a:lnTo>
                  <a:pt x="112194" y="65717"/>
                </a:lnTo>
                <a:lnTo>
                  <a:pt x="145702" y="46487"/>
                </a:lnTo>
                <a:lnTo>
                  <a:pt x="183128" y="33984"/>
                </a:lnTo>
                <a:lnTo>
                  <a:pt x="229942" y="29064"/>
                </a:lnTo>
                <a:lnTo>
                  <a:pt x="339300" y="29064"/>
                </a:lnTo>
                <a:lnTo>
                  <a:pt x="328493" y="23376"/>
                </a:lnTo>
                <a:lnTo>
                  <a:pt x="281607" y="6502"/>
                </a:lnTo>
                <a:lnTo>
                  <a:pt x="242973" y="587"/>
                </a:lnTo>
                <a:lnTo>
                  <a:pt x="229490" y="0"/>
                </a:lnTo>
                <a:close/>
              </a:path>
              <a:path w="455294" h="455929">
                <a:moveTo>
                  <a:pt x="339300" y="29064"/>
                </a:moveTo>
                <a:lnTo>
                  <a:pt x="229942" y="29064"/>
                </a:lnTo>
                <a:lnTo>
                  <a:pt x="242709" y="29651"/>
                </a:lnTo>
                <a:lnTo>
                  <a:pt x="255305" y="31061"/>
                </a:lnTo>
                <a:lnTo>
                  <a:pt x="303652" y="44648"/>
                </a:lnTo>
                <a:lnTo>
                  <a:pt x="337302" y="62782"/>
                </a:lnTo>
                <a:lnTo>
                  <a:pt x="367248" y="86872"/>
                </a:lnTo>
                <a:lnTo>
                  <a:pt x="397711" y="126227"/>
                </a:lnTo>
                <a:lnTo>
                  <a:pt x="413943" y="161477"/>
                </a:lnTo>
                <a:lnTo>
                  <a:pt x="423701" y="201671"/>
                </a:lnTo>
                <a:lnTo>
                  <a:pt x="425703" y="228884"/>
                </a:lnTo>
                <a:lnTo>
                  <a:pt x="425206" y="241789"/>
                </a:lnTo>
                <a:lnTo>
                  <a:pt x="415067" y="291380"/>
                </a:lnTo>
                <a:lnTo>
                  <a:pt x="392761" y="336699"/>
                </a:lnTo>
                <a:lnTo>
                  <a:pt x="368961" y="366508"/>
                </a:lnTo>
                <a:lnTo>
                  <a:pt x="329543" y="397549"/>
                </a:lnTo>
                <a:lnTo>
                  <a:pt x="294427" y="414067"/>
                </a:lnTo>
                <a:lnTo>
                  <a:pt x="254926" y="423920"/>
                </a:lnTo>
                <a:lnTo>
                  <a:pt x="227595" y="426068"/>
                </a:lnTo>
                <a:lnTo>
                  <a:pt x="339001" y="426068"/>
                </a:lnTo>
                <a:lnTo>
                  <a:pt x="375871" y="400201"/>
                </a:lnTo>
                <a:lnTo>
                  <a:pt x="403132" y="372545"/>
                </a:lnTo>
                <a:lnTo>
                  <a:pt x="430314" y="331076"/>
                </a:lnTo>
                <a:lnTo>
                  <a:pt x="447979" y="284096"/>
                </a:lnTo>
                <a:lnTo>
                  <a:pt x="454298" y="246027"/>
                </a:lnTo>
                <a:lnTo>
                  <a:pt x="454993" y="232827"/>
                </a:lnTo>
                <a:lnTo>
                  <a:pt x="454887" y="218667"/>
                </a:lnTo>
                <a:lnTo>
                  <a:pt x="450135" y="179813"/>
                </a:lnTo>
                <a:lnTo>
                  <a:pt x="438767" y="142805"/>
                </a:lnTo>
                <a:lnTo>
                  <a:pt x="421287" y="108523"/>
                </a:lnTo>
                <a:lnTo>
                  <a:pt x="398068" y="77287"/>
                </a:lnTo>
                <a:lnTo>
                  <a:pt x="369482" y="49419"/>
                </a:lnTo>
                <a:lnTo>
                  <a:pt x="349766" y="35327"/>
                </a:lnTo>
                <a:lnTo>
                  <a:pt x="339300" y="29064"/>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3632" name="object 81"/>
          <p:cNvSpPr>
            <a:spLocks noChangeArrowheads="1"/>
          </p:cNvSpPr>
          <p:nvPr/>
        </p:nvSpPr>
        <p:spPr bwMode="auto">
          <a:xfrm>
            <a:off x="2379663" y="6664325"/>
            <a:ext cx="136525" cy="157163"/>
          </a:xfrm>
          <a:custGeom>
            <a:avLst/>
            <a:gdLst>
              <a:gd name="T0" fmla="*/ 0 w 137794"/>
              <a:gd name="T1" fmla="*/ 0 h 156209"/>
              <a:gd name="T2" fmla="*/ 137794 w 137794"/>
              <a:gd name="T3" fmla="*/ 156209 h 156209"/>
            </a:gdLst>
            <a:ahLst/>
            <a:cxnLst/>
            <a:rect l="T0" t="T1" r="T2" b="T3"/>
            <a:pathLst>
              <a:path w="137794" h="156209">
                <a:moveTo>
                  <a:pt x="117402" y="0"/>
                </a:moveTo>
                <a:lnTo>
                  <a:pt x="110744" y="2053"/>
                </a:lnTo>
                <a:lnTo>
                  <a:pt x="102554" y="10229"/>
                </a:lnTo>
                <a:lnTo>
                  <a:pt x="90459" y="25521"/>
                </a:lnTo>
                <a:lnTo>
                  <a:pt x="0" y="126531"/>
                </a:lnTo>
                <a:lnTo>
                  <a:pt x="39090" y="156096"/>
                </a:lnTo>
                <a:lnTo>
                  <a:pt x="127392" y="49550"/>
                </a:lnTo>
                <a:lnTo>
                  <a:pt x="137313" y="25521"/>
                </a:lnTo>
                <a:lnTo>
                  <a:pt x="134829" y="14047"/>
                </a:lnTo>
                <a:lnTo>
                  <a:pt x="124871" y="3108"/>
                </a:lnTo>
                <a:lnTo>
                  <a:pt x="11740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33" name="object 82"/>
          <p:cNvSpPr>
            <a:spLocks noChangeArrowheads="1"/>
          </p:cNvSpPr>
          <p:nvPr/>
        </p:nvSpPr>
        <p:spPr bwMode="auto">
          <a:xfrm>
            <a:off x="2266950" y="6640513"/>
            <a:ext cx="258763" cy="230187"/>
          </a:xfrm>
          <a:custGeom>
            <a:avLst/>
            <a:gdLst>
              <a:gd name="T0" fmla="*/ 0 w 258444"/>
              <a:gd name="T1" fmla="*/ 0 h 231140"/>
              <a:gd name="T2" fmla="*/ 258444 w 258444"/>
              <a:gd name="T3" fmla="*/ 231140 h 231140"/>
            </a:gdLst>
            <a:ahLst/>
            <a:cxnLst/>
            <a:rect l="T0" t="T1" r="T2" b="T3"/>
            <a:pathLst>
              <a:path w="258444" h="231140">
                <a:moveTo>
                  <a:pt x="88950" y="191513"/>
                </a:moveTo>
                <a:lnTo>
                  <a:pt x="80924" y="192212"/>
                </a:lnTo>
                <a:lnTo>
                  <a:pt x="77469" y="196365"/>
                </a:lnTo>
                <a:lnTo>
                  <a:pt x="78168" y="204378"/>
                </a:lnTo>
                <a:lnTo>
                  <a:pt x="78916" y="208354"/>
                </a:lnTo>
                <a:lnTo>
                  <a:pt x="85271" y="219656"/>
                </a:lnTo>
                <a:lnTo>
                  <a:pt x="96095" y="227992"/>
                </a:lnTo>
                <a:lnTo>
                  <a:pt x="109188" y="230596"/>
                </a:lnTo>
                <a:lnTo>
                  <a:pt x="119127" y="225573"/>
                </a:lnTo>
                <a:lnTo>
                  <a:pt x="121314" y="210930"/>
                </a:lnTo>
                <a:lnTo>
                  <a:pt x="113809" y="200044"/>
                </a:lnTo>
                <a:lnTo>
                  <a:pt x="102173" y="193236"/>
                </a:lnTo>
                <a:lnTo>
                  <a:pt x="88950" y="191513"/>
                </a:lnTo>
                <a:close/>
              </a:path>
              <a:path w="258444" h="231140">
                <a:moveTo>
                  <a:pt x="140512" y="116697"/>
                </a:moveTo>
                <a:lnTo>
                  <a:pt x="132194" y="126451"/>
                </a:lnTo>
                <a:lnTo>
                  <a:pt x="92351" y="186440"/>
                </a:lnTo>
                <a:lnTo>
                  <a:pt x="106403" y="187738"/>
                </a:lnTo>
                <a:lnTo>
                  <a:pt x="117088" y="192752"/>
                </a:lnTo>
                <a:lnTo>
                  <a:pt x="124397" y="202568"/>
                </a:lnTo>
                <a:lnTo>
                  <a:pt x="128320" y="218272"/>
                </a:lnTo>
                <a:lnTo>
                  <a:pt x="174853" y="161426"/>
                </a:lnTo>
                <a:lnTo>
                  <a:pt x="148885" y="161426"/>
                </a:lnTo>
                <a:lnTo>
                  <a:pt x="138166" y="153929"/>
                </a:lnTo>
                <a:lnTo>
                  <a:pt x="124586" y="151368"/>
                </a:lnTo>
                <a:lnTo>
                  <a:pt x="147091" y="123771"/>
                </a:lnTo>
                <a:lnTo>
                  <a:pt x="140512" y="116697"/>
                </a:lnTo>
                <a:close/>
              </a:path>
              <a:path w="258444" h="231140">
                <a:moveTo>
                  <a:pt x="95645" y="165796"/>
                </a:moveTo>
                <a:lnTo>
                  <a:pt x="86283" y="165796"/>
                </a:lnTo>
                <a:lnTo>
                  <a:pt x="89674" y="170596"/>
                </a:lnTo>
                <a:lnTo>
                  <a:pt x="90436" y="174355"/>
                </a:lnTo>
                <a:lnTo>
                  <a:pt x="95834" y="167942"/>
                </a:lnTo>
                <a:lnTo>
                  <a:pt x="95645" y="165796"/>
                </a:lnTo>
                <a:close/>
              </a:path>
              <a:path w="258444" h="231140">
                <a:moveTo>
                  <a:pt x="74841" y="74025"/>
                </a:moveTo>
                <a:lnTo>
                  <a:pt x="71462" y="74318"/>
                </a:lnTo>
                <a:lnTo>
                  <a:pt x="68024" y="79372"/>
                </a:lnTo>
                <a:lnTo>
                  <a:pt x="64642" y="83855"/>
                </a:lnTo>
                <a:lnTo>
                  <a:pt x="38884" y="103751"/>
                </a:lnTo>
                <a:lnTo>
                  <a:pt x="30681" y="113088"/>
                </a:lnTo>
                <a:lnTo>
                  <a:pt x="26433" y="123720"/>
                </a:lnTo>
                <a:lnTo>
                  <a:pt x="26707" y="136697"/>
                </a:lnTo>
                <a:lnTo>
                  <a:pt x="37405" y="143757"/>
                </a:lnTo>
                <a:lnTo>
                  <a:pt x="52222" y="146212"/>
                </a:lnTo>
                <a:lnTo>
                  <a:pt x="51600" y="148828"/>
                </a:lnTo>
                <a:lnTo>
                  <a:pt x="50939" y="151013"/>
                </a:lnTo>
                <a:lnTo>
                  <a:pt x="51904" y="161986"/>
                </a:lnTo>
                <a:lnTo>
                  <a:pt x="59435" y="170266"/>
                </a:lnTo>
                <a:lnTo>
                  <a:pt x="72948" y="169085"/>
                </a:lnTo>
                <a:lnTo>
                  <a:pt x="77825" y="166532"/>
                </a:lnTo>
                <a:lnTo>
                  <a:pt x="86283" y="165796"/>
                </a:lnTo>
                <a:lnTo>
                  <a:pt x="95645" y="165796"/>
                </a:lnTo>
                <a:lnTo>
                  <a:pt x="95273" y="161579"/>
                </a:lnTo>
                <a:lnTo>
                  <a:pt x="76123" y="161579"/>
                </a:lnTo>
                <a:lnTo>
                  <a:pt x="67271" y="157668"/>
                </a:lnTo>
                <a:lnTo>
                  <a:pt x="66535" y="149222"/>
                </a:lnTo>
                <a:lnTo>
                  <a:pt x="67690" y="147838"/>
                </a:lnTo>
                <a:lnTo>
                  <a:pt x="82461" y="146555"/>
                </a:lnTo>
                <a:lnTo>
                  <a:pt x="90253" y="146555"/>
                </a:lnTo>
                <a:lnTo>
                  <a:pt x="90154" y="146262"/>
                </a:lnTo>
                <a:lnTo>
                  <a:pt x="80145" y="139088"/>
                </a:lnTo>
                <a:lnTo>
                  <a:pt x="55854" y="139088"/>
                </a:lnTo>
                <a:lnTo>
                  <a:pt x="49580" y="135379"/>
                </a:lnTo>
                <a:lnTo>
                  <a:pt x="47292" y="128754"/>
                </a:lnTo>
                <a:lnTo>
                  <a:pt x="45999" y="113992"/>
                </a:lnTo>
                <a:lnTo>
                  <a:pt x="48374" y="106982"/>
                </a:lnTo>
                <a:lnTo>
                  <a:pt x="54292" y="101788"/>
                </a:lnTo>
                <a:lnTo>
                  <a:pt x="74358" y="83004"/>
                </a:lnTo>
                <a:lnTo>
                  <a:pt x="75933" y="81595"/>
                </a:lnTo>
                <a:lnTo>
                  <a:pt x="77012" y="79372"/>
                </a:lnTo>
                <a:lnTo>
                  <a:pt x="76720" y="75981"/>
                </a:lnTo>
                <a:lnTo>
                  <a:pt x="74841" y="74025"/>
                </a:lnTo>
                <a:close/>
              </a:path>
              <a:path w="258444" h="231140">
                <a:moveTo>
                  <a:pt x="87528" y="160576"/>
                </a:moveTo>
                <a:lnTo>
                  <a:pt x="76123" y="161579"/>
                </a:lnTo>
                <a:lnTo>
                  <a:pt x="95273" y="161579"/>
                </a:lnTo>
                <a:lnTo>
                  <a:pt x="91008" y="161554"/>
                </a:lnTo>
                <a:lnTo>
                  <a:pt x="87528" y="160576"/>
                </a:lnTo>
                <a:close/>
              </a:path>
              <a:path w="258444" h="231140">
                <a:moveTo>
                  <a:pt x="90253" y="146555"/>
                </a:moveTo>
                <a:lnTo>
                  <a:pt x="82461" y="146555"/>
                </a:lnTo>
                <a:lnTo>
                  <a:pt x="88518" y="152410"/>
                </a:lnTo>
                <a:lnTo>
                  <a:pt x="91008" y="161554"/>
                </a:lnTo>
                <a:lnTo>
                  <a:pt x="95271" y="161554"/>
                </a:lnTo>
                <a:lnTo>
                  <a:pt x="95252" y="161342"/>
                </a:lnTo>
                <a:lnTo>
                  <a:pt x="90253" y="146555"/>
                </a:lnTo>
                <a:close/>
              </a:path>
              <a:path w="258444" h="231140">
                <a:moveTo>
                  <a:pt x="175818" y="145120"/>
                </a:moveTo>
                <a:lnTo>
                  <a:pt x="148885" y="161426"/>
                </a:lnTo>
                <a:lnTo>
                  <a:pt x="174853" y="161426"/>
                </a:lnTo>
                <a:lnTo>
                  <a:pt x="183159" y="151280"/>
                </a:lnTo>
                <a:lnTo>
                  <a:pt x="175818" y="145120"/>
                </a:lnTo>
                <a:close/>
              </a:path>
              <a:path w="258444" h="231140">
                <a:moveTo>
                  <a:pt x="102590" y="99260"/>
                </a:moveTo>
                <a:lnTo>
                  <a:pt x="61126" y="128775"/>
                </a:lnTo>
                <a:lnTo>
                  <a:pt x="55854" y="139088"/>
                </a:lnTo>
                <a:lnTo>
                  <a:pt x="80145" y="139088"/>
                </a:lnTo>
                <a:lnTo>
                  <a:pt x="79946" y="138945"/>
                </a:lnTo>
                <a:lnTo>
                  <a:pt x="66684" y="136171"/>
                </a:lnTo>
                <a:lnTo>
                  <a:pt x="72502" y="125828"/>
                </a:lnTo>
                <a:lnTo>
                  <a:pt x="82619" y="115375"/>
                </a:lnTo>
                <a:lnTo>
                  <a:pt x="93744" y="106093"/>
                </a:lnTo>
                <a:lnTo>
                  <a:pt x="102590" y="99260"/>
                </a:lnTo>
                <a:close/>
              </a:path>
              <a:path w="258444" h="231140">
                <a:moveTo>
                  <a:pt x="252299" y="34211"/>
                </a:moveTo>
                <a:lnTo>
                  <a:pt x="231304" y="34211"/>
                </a:lnTo>
                <a:lnTo>
                  <a:pt x="242529" y="40213"/>
                </a:lnTo>
                <a:lnTo>
                  <a:pt x="247973" y="53277"/>
                </a:lnTo>
                <a:lnTo>
                  <a:pt x="242402" y="62658"/>
                </a:lnTo>
                <a:lnTo>
                  <a:pt x="231660" y="76464"/>
                </a:lnTo>
                <a:lnTo>
                  <a:pt x="187858" y="129639"/>
                </a:lnTo>
                <a:lnTo>
                  <a:pt x="195630" y="135773"/>
                </a:lnTo>
                <a:lnTo>
                  <a:pt x="251031" y="69228"/>
                </a:lnTo>
                <a:lnTo>
                  <a:pt x="256673" y="59526"/>
                </a:lnTo>
                <a:lnTo>
                  <a:pt x="258043" y="45529"/>
                </a:lnTo>
                <a:lnTo>
                  <a:pt x="252299" y="34211"/>
                </a:lnTo>
                <a:close/>
              </a:path>
              <a:path w="258444" h="231140">
                <a:moveTo>
                  <a:pt x="227914" y="24038"/>
                </a:moveTo>
                <a:lnTo>
                  <a:pt x="218617" y="24851"/>
                </a:lnTo>
                <a:lnTo>
                  <a:pt x="213118" y="30007"/>
                </a:lnTo>
                <a:lnTo>
                  <a:pt x="152946" y="101610"/>
                </a:lnTo>
                <a:lnTo>
                  <a:pt x="160756" y="108163"/>
                </a:lnTo>
                <a:lnTo>
                  <a:pt x="211927" y="44505"/>
                </a:lnTo>
                <a:lnTo>
                  <a:pt x="216077" y="39532"/>
                </a:lnTo>
                <a:lnTo>
                  <a:pt x="222465" y="34732"/>
                </a:lnTo>
                <a:lnTo>
                  <a:pt x="231304" y="34211"/>
                </a:lnTo>
                <a:lnTo>
                  <a:pt x="252299" y="34211"/>
                </a:lnTo>
                <a:lnTo>
                  <a:pt x="252022" y="33665"/>
                </a:lnTo>
                <a:lnTo>
                  <a:pt x="241386" y="26049"/>
                </a:lnTo>
                <a:lnTo>
                  <a:pt x="227914" y="24038"/>
                </a:lnTo>
                <a:close/>
              </a:path>
              <a:path w="258444" h="231140">
                <a:moveTo>
                  <a:pt x="110662" y="11855"/>
                </a:moveTo>
                <a:lnTo>
                  <a:pt x="68694" y="11855"/>
                </a:lnTo>
                <a:lnTo>
                  <a:pt x="82272" y="13103"/>
                </a:lnTo>
                <a:lnTo>
                  <a:pt x="94555" y="18230"/>
                </a:lnTo>
                <a:lnTo>
                  <a:pt x="104712" y="26665"/>
                </a:lnTo>
                <a:lnTo>
                  <a:pt x="111913" y="37834"/>
                </a:lnTo>
                <a:lnTo>
                  <a:pt x="115328" y="51165"/>
                </a:lnTo>
                <a:lnTo>
                  <a:pt x="115667" y="55039"/>
                </a:lnTo>
                <a:lnTo>
                  <a:pt x="115658" y="64742"/>
                </a:lnTo>
                <a:lnTo>
                  <a:pt x="117230" y="67105"/>
                </a:lnTo>
                <a:lnTo>
                  <a:pt x="121158" y="57161"/>
                </a:lnTo>
                <a:lnTo>
                  <a:pt x="123365" y="44600"/>
                </a:lnTo>
                <a:lnTo>
                  <a:pt x="122975" y="29143"/>
                </a:lnTo>
                <a:lnTo>
                  <a:pt x="116947" y="17227"/>
                </a:lnTo>
                <a:lnTo>
                  <a:pt x="110662" y="11855"/>
                </a:lnTo>
                <a:close/>
              </a:path>
              <a:path w="258444" h="231140">
                <a:moveTo>
                  <a:pt x="22275" y="27556"/>
                </a:moveTo>
                <a:lnTo>
                  <a:pt x="14303" y="30901"/>
                </a:lnTo>
                <a:lnTo>
                  <a:pt x="6023" y="42162"/>
                </a:lnTo>
                <a:lnTo>
                  <a:pt x="0" y="55039"/>
                </a:lnTo>
                <a:lnTo>
                  <a:pt x="8469" y="49255"/>
                </a:lnTo>
                <a:lnTo>
                  <a:pt x="21071" y="42255"/>
                </a:lnTo>
                <a:lnTo>
                  <a:pt x="31071" y="37792"/>
                </a:lnTo>
                <a:lnTo>
                  <a:pt x="17208" y="37792"/>
                </a:lnTo>
                <a:lnTo>
                  <a:pt x="16294" y="37018"/>
                </a:lnTo>
                <a:lnTo>
                  <a:pt x="19481" y="34617"/>
                </a:lnTo>
                <a:lnTo>
                  <a:pt x="21907" y="33131"/>
                </a:lnTo>
                <a:lnTo>
                  <a:pt x="23482" y="31709"/>
                </a:lnTo>
                <a:lnTo>
                  <a:pt x="23190" y="28331"/>
                </a:lnTo>
                <a:lnTo>
                  <a:pt x="22275" y="27556"/>
                </a:lnTo>
                <a:close/>
              </a:path>
              <a:path w="258444" h="231140">
                <a:moveTo>
                  <a:pt x="26581" y="33144"/>
                </a:moveTo>
                <a:lnTo>
                  <a:pt x="17208" y="37792"/>
                </a:lnTo>
                <a:lnTo>
                  <a:pt x="31071" y="37792"/>
                </a:lnTo>
                <a:lnTo>
                  <a:pt x="32067" y="37348"/>
                </a:lnTo>
                <a:lnTo>
                  <a:pt x="26581" y="33144"/>
                </a:lnTo>
                <a:close/>
              </a:path>
              <a:path w="258444" h="231140">
                <a:moveTo>
                  <a:pt x="73356" y="0"/>
                </a:moveTo>
                <a:lnTo>
                  <a:pt x="64417" y="621"/>
                </a:lnTo>
                <a:lnTo>
                  <a:pt x="54944" y="5454"/>
                </a:lnTo>
                <a:lnTo>
                  <a:pt x="39458" y="16672"/>
                </a:lnTo>
                <a:lnTo>
                  <a:pt x="33192" y="28221"/>
                </a:lnTo>
                <a:lnTo>
                  <a:pt x="43971" y="22717"/>
                </a:lnTo>
                <a:lnTo>
                  <a:pt x="58335" y="15630"/>
                </a:lnTo>
                <a:lnTo>
                  <a:pt x="68694" y="11855"/>
                </a:lnTo>
                <a:lnTo>
                  <a:pt x="110662" y="11855"/>
                </a:lnTo>
                <a:lnTo>
                  <a:pt x="107113" y="8821"/>
                </a:lnTo>
                <a:lnTo>
                  <a:pt x="94427" y="3451"/>
                </a:lnTo>
                <a:lnTo>
                  <a:pt x="79844" y="645"/>
                </a:lnTo>
                <a:lnTo>
                  <a:pt x="7335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34" name="object 83"/>
          <p:cNvSpPr>
            <a:spLocks noChangeArrowheads="1"/>
          </p:cNvSpPr>
          <p:nvPr/>
        </p:nvSpPr>
        <p:spPr bwMode="auto">
          <a:xfrm>
            <a:off x="2212975" y="6599238"/>
            <a:ext cx="365125" cy="277812"/>
          </a:xfrm>
          <a:custGeom>
            <a:avLst/>
            <a:gdLst>
              <a:gd name="T0" fmla="*/ 0 w 365125"/>
              <a:gd name="T1" fmla="*/ 0 h 278129"/>
              <a:gd name="T2" fmla="*/ 365125 w 365125"/>
              <a:gd name="T3" fmla="*/ 278129 h 278129"/>
            </a:gdLst>
            <a:ahLst/>
            <a:cxnLst/>
            <a:rect l="T0" t="T1" r="T2" b="T3"/>
            <a:pathLst>
              <a:path w="365125" h="278129">
                <a:moveTo>
                  <a:pt x="17399" y="0"/>
                </a:moveTo>
                <a:lnTo>
                  <a:pt x="0" y="23787"/>
                </a:lnTo>
                <a:lnTo>
                  <a:pt x="347700" y="278130"/>
                </a:lnTo>
                <a:lnTo>
                  <a:pt x="365099" y="254342"/>
                </a:lnTo>
                <a:lnTo>
                  <a:pt x="17399"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3635" name="object 84"/>
          <p:cNvSpPr>
            <a:spLocks noChangeArrowheads="1"/>
          </p:cNvSpPr>
          <p:nvPr/>
        </p:nvSpPr>
        <p:spPr bwMode="auto">
          <a:xfrm>
            <a:off x="3035300" y="6638925"/>
            <a:ext cx="39688" cy="50800"/>
          </a:xfrm>
          <a:custGeom>
            <a:avLst/>
            <a:gdLst>
              <a:gd name="T0" fmla="*/ 0 w 38735"/>
              <a:gd name="T1" fmla="*/ 0 h 50800"/>
              <a:gd name="T2" fmla="*/ 38735 w 38735"/>
              <a:gd name="T3" fmla="*/ 50800 h 50800"/>
            </a:gdLst>
            <a:ahLst/>
            <a:cxnLst/>
            <a:rect l="T0" t="T1" r="T2" b="T3"/>
            <a:pathLst>
              <a:path w="38735" h="50800">
                <a:moveTo>
                  <a:pt x="23888" y="0"/>
                </a:moveTo>
                <a:lnTo>
                  <a:pt x="0" y="50647"/>
                </a:lnTo>
                <a:lnTo>
                  <a:pt x="14478" y="49187"/>
                </a:lnTo>
                <a:lnTo>
                  <a:pt x="38468" y="228"/>
                </a:lnTo>
                <a:lnTo>
                  <a:pt x="2388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36" name="object 85"/>
          <p:cNvSpPr>
            <a:spLocks noChangeArrowheads="1"/>
          </p:cNvSpPr>
          <p:nvPr/>
        </p:nvSpPr>
        <p:spPr bwMode="auto">
          <a:xfrm>
            <a:off x="3035300" y="6637338"/>
            <a:ext cx="41275" cy="53975"/>
          </a:xfrm>
          <a:custGeom>
            <a:avLst/>
            <a:gdLst>
              <a:gd name="T0" fmla="*/ 0 w 41275"/>
              <a:gd name="T1" fmla="*/ 0 h 53340"/>
              <a:gd name="T2" fmla="*/ 41275 w 41275"/>
              <a:gd name="T3" fmla="*/ 53340 h 53340"/>
            </a:gdLst>
            <a:ahLst/>
            <a:cxnLst/>
            <a:rect l="T0" t="T1" r="T2" b="T3"/>
            <a:pathLst>
              <a:path w="41275" h="53340">
                <a:moveTo>
                  <a:pt x="24015" y="622"/>
                </a:moveTo>
                <a:lnTo>
                  <a:pt x="99" y="51346"/>
                </a:lnTo>
                <a:lnTo>
                  <a:pt x="0" y="52082"/>
                </a:lnTo>
                <a:lnTo>
                  <a:pt x="457" y="52717"/>
                </a:lnTo>
                <a:lnTo>
                  <a:pt x="838" y="52908"/>
                </a:lnTo>
                <a:lnTo>
                  <a:pt x="1231" y="52882"/>
                </a:lnTo>
                <a:lnTo>
                  <a:pt x="16078" y="51346"/>
                </a:lnTo>
                <a:lnTo>
                  <a:pt x="16421" y="51117"/>
                </a:lnTo>
                <a:lnTo>
                  <a:pt x="16738" y="50469"/>
                </a:lnTo>
                <a:lnTo>
                  <a:pt x="2946" y="50469"/>
                </a:lnTo>
                <a:lnTo>
                  <a:pt x="25698" y="2220"/>
                </a:lnTo>
                <a:lnTo>
                  <a:pt x="24993" y="2209"/>
                </a:lnTo>
                <a:lnTo>
                  <a:pt x="24967" y="1092"/>
                </a:lnTo>
                <a:lnTo>
                  <a:pt x="24015" y="622"/>
                </a:lnTo>
                <a:close/>
              </a:path>
              <a:path w="41275" h="53340">
                <a:moveTo>
                  <a:pt x="25031" y="0"/>
                </a:moveTo>
                <a:lnTo>
                  <a:pt x="24599" y="12"/>
                </a:lnTo>
                <a:lnTo>
                  <a:pt x="24204" y="228"/>
                </a:lnTo>
                <a:lnTo>
                  <a:pt x="24015" y="622"/>
                </a:lnTo>
                <a:lnTo>
                  <a:pt x="25996" y="1587"/>
                </a:lnTo>
                <a:lnTo>
                  <a:pt x="25698" y="2220"/>
                </a:lnTo>
                <a:lnTo>
                  <a:pt x="37795" y="2413"/>
                </a:lnTo>
                <a:lnTo>
                  <a:pt x="14858" y="49250"/>
                </a:lnTo>
                <a:lnTo>
                  <a:pt x="2946" y="50469"/>
                </a:lnTo>
                <a:lnTo>
                  <a:pt x="16738" y="50469"/>
                </a:lnTo>
                <a:lnTo>
                  <a:pt x="40659" y="1587"/>
                </a:lnTo>
                <a:lnTo>
                  <a:pt x="40703" y="1092"/>
                </a:lnTo>
                <a:lnTo>
                  <a:pt x="40284" y="431"/>
                </a:lnTo>
                <a:lnTo>
                  <a:pt x="39928" y="228"/>
                </a:lnTo>
                <a:lnTo>
                  <a:pt x="25031" y="0"/>
                </a:lnTo>
                <a:close/>
              </a:path>
              <a:path w="41275" h="53340">
                <a:moveTo>
                  <a:pt x="24993" y="1104"/>
                </a:moveTo>
                <a:lnTo>
                  <a:pt x="24993" y="2209"/>
                </a:lnTo>
                <a:lnTo>
                  <a:pt x="25703" y="2209"/>
                </a:lnTo>
                <a:lnTo>
                  <a:pt x="25996" y="1587"/>
                </a:lnTo>
                <a:lnTo>
                  <a:pt x="24993" y="1104"/>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37" name="object 86"/>
          <p:cNvSpPr>
            <a:spLocks noChangeArrowheads="1"/>
          </p:cNvSpPr>
          <p:nvPr/>
        </p:nvSpPr>
        <p:spPr bwMode="auto">
          <a:xfrm>
            <a:off x="3103563" y="6634163"/>
            <a:ext cx="47625" cy="47625"/>
          </a:xfrm>
          <a:custGeom>
            <a:avLst/>
            <a:gdLst>
              <a:gd name="T0" fmla="*/ 0 w 46989"/>
              <a:gd name="T1" fmla="*/ 0 h 47625"/>
              <a:gd name="T2" fmla="*/ 46989 w 46989"/>
              <a:gd name="T3" fmla="*/ 47625 h 47625"/>
            </a:gdLst>
            <a:ahLst/>
            <a:cxnLst/>
            <a:rect l="T0" t="T1" r="T2" b="T3"/>
            <a:pathLst>
              <a:path w="46989" h="47625">
                <a:moveTo>
                  <a:pt x="14274" y="0"/>
                </a:moveTo>
                <a:lnTo>
                  <a:pt x="0" y="2743"/>
                </a:lnTo>
                <a:lnTo>
                  <a:pt x="31965" y="47053"/>
                </a:lnTo>
                <a:lnTo>
                  <a:pt x="46558" y="45605"/>
                </a:lnTo>
                <a:lnTo>
                  <a:pt x="1427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38" name="object 87"/>
          <p:cNvSpPr>
            <a:spLocks noChangeArrowheads="1"/>
          </p:cNvSpPr>
          <p:nvPr/>
        </p:nvSpPr>
        <p:spPr bwMode="auto">
          <a:xfrm>
            <a:off x="3101975" y="6632575"/>
            <a:ext cx="49213" cy="49213"/>
          </a:xfrm>
          <a:custGeom>
            <a:avLst/>
            <a:gdLst>
              <a:gd name="T0" fmla="*/ 0 w 48894"/>
              <a:gd name="T1" fmla="*/ 0 h 49529"/>
              <a:gd name="T2" fmla="*/ 48894 w 48894"/>
              <a:gd name="T3" fmla="*/ 49529 h 49529"/>
            </a:gdLst>
            <a:ahLst/>
            <a:cxnLst/>
            <a:rect l="T0" t="T1" r="T2" b="T3"/>
            <a:pathLst>
              <a:path w="48894" h="49529">
                <a:moveTo>
                  <a:pt x="15252" y="76"/>
                </a:moveTo>
                <a:lnTo>
                  <a:pt x="584" y="2882"/>
                </a:lnTo>
                <a:lnTo>
                  <a:pt x="279" y="3149"/>
                </a:lnTo>
                <a:lnTo>
                  <a:pt x="0" y="3873"/>
                </a:lnTo>
                <a:lnTo>
                  <a:pt x="76" y="4267"/>
                </a:lnTo>
                <a:lnTo>
                  <a:pt x="32486" y="49161"/>
                </a:lnTo>
                <a:lnTo>
                  <a:pt x="32880" y="49364"/>
                </a:lnTo>
                <a:lnTo>
                  <a:pt x="47828" y="47879"/>
                </a:lnTo>
                <a:lnTo>
                  <a:pt x="48221" y="47815"/>
                </a:lnTo>
                <a:lnTo>
                  <a:pt x="48564" y="47586"/>
                </a:lnTo>
                <a:lnTo>
                  <a:pt x="48729" y="47244"/>
                </a:lnTo>
                <a:lnTo>
                  <a:pt x="48799" y="47053"/>
                </a:lnTo>
                <a:lnTo>
                  <a:pt x="33667" y="47053"/>
                </a:lnTo>
                <a:lnTo>
                  <a:pt x="3098" y="4660"/>
                </a:lnTo>
                <a:lnTo>
                  <a:pt x="14967" y="2370"/>
                </a:lnTo>
                <a:lnTo>
                  <a:pt x="14566" y="1803"/>
                </a:lnTo>
                <a:lnTo>
                  <a:pt x="15443" y="1155"/>
                </a:lnTo>
                <a:lnTo>
                  <a:pt x="15252" y="76"/>
                </a:lnTo>
                <a:close/>
              </a:path>
              <a:path w="48894" h="49529">
                <a:moveTo>
                  <a:pt x="15671" y="0"/>
                </a:moveTo>
                <a:lnTo>
                  <a:pt x="15252" y="76"/>
                </a:lnTo>
                <a:lnTo>
                  <a:pt x="15443" y="1155"/>
                </a:lnTo>
                <a:lnTo>
                  <a:pt x="15671" y="2235"/>
                </a:lnTo>
                <a:lnTo>
                  <a:pt x="14967" y="2370"/>
                </a:lnTo>
                <a:lnTo>
                  <a:pt x="45707" y="45872"/>
                </a:lnTo>
                <a:lnTo>
                  <a:pt x="33667" y="47053"/>
                </a:lnTo>
                <a:lnTo>
                  <a:pt x="48799" y="47053"/>
                </a:lnTo>
                <a:lnTo>
                  <a:pt x="48831" y="46469"/>
                </a:lnTo>
                <a:lnTo>
                  <a:pt x="48602" y="46113"/>
                </a:lnTo>
                <a:lnTo>
                  <a:pt x="16116" y="165"/>
                </a:lnTo>
                <a:lnTo>
                  <a:pt x="15671" y="0"/>
                </a:lnTo>
                <a:close/>
              </a:path>
              <a:path w="48894" h="49529">
                <a:moveTo>
                  <a:pt x="15443" y="1155"/>
                </a:moveTo>
                <a:lnTo>
                  <a:pt x="14566" y="1803"/>
                </a:lnTo>
                <a:lnTo>
                  <a:pt x="14967" y="2370"/>
                </a:lnTo>
                <a:lnTo>
                  <a:pt x="15671" y="2235"/>
                </a:lnTo>
                <a:lnTo>
                  <a:pt x="15443" y="1155"/>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39" name="object 88"/>
          <p:cNvSpPr>
            <a:spLocks noChangeArrowheads="1"/>
          </p:cNvSpPr>
          <p:nvPr/>
        </p:nvSpPr>
        <p:spPr bwMode="auto">
          <a:xfrm>
            <a:off x="3068638" y="6635750"/>
            <a:ext cx="52387" cy="141288"/>
          </a:xfrm>
          <a:custGeom>
            <a:avLst/>
            <a:gdLst>
              <a:gd name="T0" fmla="*/ 0 w 52705"/>
              <a:gd name="T1" fmla="*/ 0 h 140970"/>
              <a:gd name="T2" fmla="*/ 52705 w 52705"/>
              <a:gd name="T3" fmla="*/ 140970 h 140970"/>
            </a:gdLst>
            <a:ahLst/>
            <a:cxnLst/>
            <a:rect l="T0" t="T1" r="T2" b="T3"/>
            <a:pathLst>
              <a:path w="52705" h="140970">
                <a:moveTo>
                  <a:pt x="40132" y="0"/>
                </a:moveTo>
                <a:lnTo>
                  <a:pt x="0" y="3517"/>
                </a:lnTo>
                <a:lnTo>
                  <a:pt x="6299" y="75488"/>
                </a:lnTo>
                <a:lnTo>
                  <a:pt x="6292" y="76136"/>
                </a:lnTo>
                <a:lnTo>
                  <a:pt x="11912" y="140398"/>
                </a:lnTo>
                <a:lnTo>
                  <a:pt x="26149" y="139153"/>
                </a:lnTo>
                <a:lnTo>
                  <a:pt x="20637" y="76136"/>
                </a:lnTo>
                <a:lnTo>
                  <a:pt x="32359" y="75107"/>
                </a:lnTo>
                <a:lnTo>
                  <a:pt x="46703" y="75107"/>
                </a:lnTo>
                <a:lnTo>
                  <a:pt x="40132" y="0"/>
                </a:lnTo>
                <a:close/>
              </a:path>
              <a:path w="52705" h="140970">
                <a:moveTo>
                  <a:pt x="46703" y="75107"/>
                </a:moveTo>
                <a:lnTo>
                  <a:pt x="32359" y="75107"/>
                </a:lnTo>
                <a:lnTo>
                  <a:pt x="37871" y="138125"/>
                </a:lnTo>
                <a:lnTo>
                  <a:pt x="52108" y="136880"/>
                </a:lnTo>
                <a:lnTo>
                  <a:pt x="46703" y="751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40" name="object 89"/>
          <p:cNvSpPr>
            <a:spLocks noChangeArrowheads="1"/>
          </p:cNvSpPr>
          <p:nvPr/>
        </p:nvSpPr>
        <p:spPr bwMode="auto">
          <a:xfrm>
            <a:off x="3068638" y="6634163"/>
            <a:ext cx="53975" cy="142875"/>
          </a:xfrm>
          <a:custGeom>
            <a:avLst/>
            <a:gdLst>
              <a:gd name="T0" fmla="*/ 0 w 54610"/>
              <a:gd name="T1" fmla="*/ 0 h 142875"/>
              <a:gd name="T2" fmla="*/ 54610 w 54610"/>
              <a:gd name="T3" fmla="*/ 142875 h 142875"/>
            </a:gdLst>
            <a:ahLst/>
            <a:cxnLst/>
            <a:rect l="T0" t="T1" r="T2" b="T3"/>
            <a:pathLst>
              <a:path w="54610" h="142875">
                <a:moveTo>
                  <a:pt x="7328" y="76586"/>
                </a:moveTo>
                <a:lnTo>
                  <a:pt x="6299" y="76682"/>
                </a:lnTo>
                <a:lnTo>
                  <a:pt x="6248" y="77266"/>
                </a:lnTo>
                <a:lnTo>
                  <a:pt x="11887" y="141592"/>
                </a:lnTo>
                <a:lnTo>
                  <a:pt x="12280" y="142354"/>
                </a:lnTo>
                <a:lnTo>
                  <a:pt x="13106" y="142621"/>
                </a:lnTo>
                <a:lnTo>
                  <a:pt x="27343" y="141376"/>
                </a:lnTo>
                <a:lnTo>
                  <a:pt x="28066" y="140970"/>
                </a:lnTo>
                <a:lnTo>
                  <a:pt x="28283" y="140309"/>
                </a:lnTo>
                <a:lnTo>
                  <a:pt x="13995" y="140309"/>
                </a:lnTo>
                <a:lnTo>
                  <a:pt x="8523" y="77673"/>
                </a:lnTo>
                <a:lnTo>
                  <a:pt x="7492" y="77673"/>
                </a:lnTo>
                <a:lnTo>
                  <a:pt x="7328" y="76586"/>
                </a:lnTo>
                <a:close/>
              </a:path>
              <a:path w="54610" h="142875">
                <a:moveTo>
                  <a:pt x="34656" y="77381"/>
                </a:moveTo>
                <a:lnTo>
                  <a:pt x="32423" y="77381"/>
                </a:lnTo>
                <a:lnTo>
                  <a:pt x="37845" y="139319"/>
                </a:lnTo>
                <a:lnTo>
                  <a:pt x="38239" y="140081"/>
                </a:lnTo>
                <a:lnTo>
                  <a:pt x="39065" y="140347"/>
                </a:lnTo>
                <a:lnTo>
                  <a:pt x="53301" y="139103"/>
                </a:lnTo>
                <a:lnTo>
                  <a:pt x="54038" y="138696"/>
                </a:lnTo>
                <a:lnTo>
                  <a:pt x="54244" y="138036"/>
                </a:lnTo>
                <a:lnTo>
                  <a:pt x="39966" y="138036"/>
                </a:lnTo>
                <a:lnTo>
                  <a:pt x="34656" y="77381"/>
                </a:lnTo>
                <a:close/>
              </a:path>
              <a:path w="54610" h="142875">
                <a:moveTo>
                  <a:pt x="33350" y="75069"/>
                </a:moveTo>
                <a:lnTo>
                  <a:pt x="21628" y="76098"/>
                </a:lnTo>
                <a:lnTo>
                  <a:pt x="20913" y="76479"/>
                </a:lnTo>
                <a:lnTo>
                  <a:pt x="20807" y="76682"/>
                </a:lnTo>
                <a:lnTo>
                  <a:pt x="20616" y="77266"/>
                </a:lnTo>
                <a:lnTo>
                  <a:pt x="20678" y="78219"/>
                </a:lnTo>
                <a:lnTo>
                  <a:pt x="26022" y="139255"/>
                </a:lnTo>
                <a:lnTo>
                  <a:pt x="13995" y="140309"/>
                </a:lnTo>
                <a:lnTo>
                  <a:pt x="28283" y="140309"/>
                </a:lnTo>
                <a:lnTo>
                  <a:pt x="28205" y="138696"/>
                </a:lnTo>
                <a:lnTo>
                  <a:pt x="22910" y="78219"/>
                </a:lnTo>
                <a:lnTo>
                  <a:pt x="32423" y="77381"/>
                </a:lnTo>
                <a:lnTo>
                  <a:pt x="34656" y="77381"/>
                </a:lnTo>
                <a:lnTo>
                  <a:pt x="34543" y="76098"/>
                </a:lnTo>
                <a:lnTo>
                  <a:pt x="34137" y="75336"/>
                </a:lnTo>
                <a:lnTo>
                  <a:pt x="33350" y="75069"/>
                </a:lnTo>
                <a:close/>
              </a:path>
              <a:path w="54610" h="142875">
                <a:moveTo>
                  <a:pt x="47726" y="75412"/>
                </a:moveTo>
                <a:lnTo>
                  <a:pt x="46634" y="75514"/>
                </a:lnTo>
                <a:lnTo>
                  <a:pt x="46638" y="75857"/>
                </a:lnTo>
                <a:lnTo>
                  <a:pt x="51981" y="136982"/>
                </a:lnTo>
                <a:lnTo>
                  <a:pt x="39966" y="138036"/>
                </a:lnTo>
                <a:lnTo>
                  <a:pt x="54244" y="138036"/>
                </a:lnTo>
                <a:lnTo>
                  <a:pt x="54213" y="136982"/>
                </a:lnTo>
                <a:lnTo>
                  <a:pt x="48922" y="76504"/>
                </a:lnTo>
                <a:lnTo>
                  <a:pt x="47828" y="76504"/>
                </a:lnTo>
                <a:lnTo>
                  <a:pt x="47726" y="75412"/>
                </a:lnTo>
                <a:close/>
              </a:path>
              <a:path w="54610" h="142875">
                <a:moveTo>
                  <a:pt x="8420" y="76492"/>
                </a:moveTo>
                <a:lnTo>
                  <a:pt x="7446" y="76575"/>
                </a:lnTo>
                <a:lnTo>
                  <a:pt x="7431" y="77266"/>
                </a:lnTo>
                <a:lnTo>
                  <a:pt x="7492" y="77673"/>
                </a:lnTo>
                <a:lnTo>
                  <a:pt x="8254" y="77266"/>
                </a:lnTo>
                <a:lnTo>
                  <a:pt x="8424" y="76682"/>
                </a:lnTo>
                <a:lnTo>
                  <a:pt x="8420" y="76492"/>
                </a:lnTo>
                <a:close/>
              </a:path>
              <a:path w="54610" h="142875">
                <a:moveTo>
                  <a:pt x="8433" y="76650"/>
                </a:moveTo>
                <a:lnTo>
                  <a:pt x="8254" y="77266"/>
                </a:lnTo>
                <a:lnTo>
                  <a:pt x="7492" y="77673"/>
                </a:lnTo>
                <a:lnTo>
                  <a:pt x="8523" y="77673"/>
                </a:lnTo>
                <a:lnTo>
                  <a:pt x="8433" y="76650"/>
                </a:lnTo>
                <a:close/>
              </a:path>
              <a:path w="54610" h="142875">
                <a:moveTo>
                  <a:pt x="6277" y="76435"/>
                </a:moveTo>
                <a:lnTo>
                  <a:pt x="6197" y="76682"/>
                </a:lnTo>
                <a:lnTo>
                  <a:pt x="6277" y="76435"/>
                </a:lnTo>
                <a:close/>
              </a:path>
              <a:path w="54610" h="142875">
                <a:moveTo>
                  <a:pt x="7226" y="75463"/>
                </a:moveTo>
                <a:lnTo>
                  <a:pt x="6464" y="75857"/>
                </a:lnTo>
                <a:lnTo>
                  <a:pt x="6386" y="76098"/>
                </a:lnTo>
                <a:lnTo>
                  <a:pt x="6299" y="76682"/>
                </a:lnTo>
                <a:lnTo>
                  <a:pt x="7328" y="76586"/>
                </a:lnTo>
                <a:lnTo>
                  <a:pt x="7226" y="75463"/>
                </a:lnTo>
                <a:close/>
              </a:path>
              <a:path w="54610" h="142875">
                <a:moveTo>
                  <a:pt x="8479" y="76492"/>
                </a:moveTo>
                <a:lnTo>
                  <a:pt x="8433" y="76650"/>
                </a:lnTo>
                <a:lnTo>
                  <a:pt x="8479" y="76492"/>
                </a:lnTo>
                <a:close/>
              </a:path>
              <a:path w="54610" h="142875">
                <a:moveTo>
                  <a:pt x="7289" y="75463"/>
                </a:moveTo>
                <a:lnTo>
                  <a:pt x="7390" y="76575"/>
                </a:lnTo>
                <a:lnTo>
                  <a:pt x="7289" y="75463"/>
                </a:lnTo>
                <a:close/>
              </a:path>
              <a:path w="54610" h="142875">
                <a:moveTo>
                  <a:pt x="8394" y="75463"/>
                </a:moveTo>
                <a:lnTo>
                  <a:pt x="7289" y="75463"/>
                </a:lnTo>
                <a:lnTo>
                  <a:pt x="7390" y="76575"/>
                </a:lnTo>
                <a:lnTo>
                  <a:pt x="8483" y="76479"/>
                </a:lnTo>
                <a:lnTo>
                  <a:pt x="8394" y="75463"/>
                </a:lnTo>
                <a:close/>
              </a:path>
              <a:path w="54610" h="142875">
                <a:moveTo>
                  <a:pt x="48818" y="75323"/>
                </a:moveTo>
                <a:lnTo>
                  <a:pt x="47726" y="75412"/>
                </a:lnTo>
                <a:lnTo>
                  <a:pt x="47828" y="76504"/>
                </a:lnTo>
                <a:lnTo>
                  <a:pt x="48590" y="76136"/>
                </a:lnTo>
                <a:lnTo>
                  <a:pt x="48818" y="75323"/>
                </a:lnTo>
                <a:close/>
              </a:path>
              <a:path w="54610" h="142875">
                <a:moveTo>
                  <a:pt x="48818" y="75323"/>
                </a:moveTo>
                <a:lnTo>
                  <a:pt x="48590" y="76136"/>
                </a:lnTo>
                <a:lnTo>
                  <a:pt x="47828" y="76504"/>
                </a:lnTo>
                <a:lnTo>
                  <a:pt x="48922" y="76504"/>
                </a:lnTo>
                <a:lnTo>
                  <a:pt x="48818" y="75323"/>
                </a:lnTo>
                <a:close/>
              </a:path>
              <a:path w="54610" h="142875">
                <a:moveTo>
                  <a:pt x="41135" y="0"/>
                </a:moveTo>
                <a:lnTo>
                  <a:pt x="1003" y="3517"/>
                </a:lnTo>
                <a:lnTo>
                  <a:pt x="228" y="3886"/>
                </a:lnTo>
                <a:lnTo>
                  <a:pt x="0" y="4699"/>
                </a:lnTo>
                <a:lnTo>
                  <a:pt x="6277" y="76435"/>
                </a:lnTo>
                <a:lnTo>
                  <a:pt x="6464" y="75857"/>
                </a:lnTo>
                <a:lnTo>
                  <a:pt x="7226" y="75463"/>
                </a:lnTo>
                <a:lnTo>
                  <a:pt x="8394" y="75463"/>
                </a:lnTo>
                <a:lnTo>
                  <a:pt x="2285" y="5600"/>
                </a:lnTo>
                <a:lnTo>
                  <a:pt x="40233" y="2273"/>
                </a:lnTo>
                <a:lnTo>
                  <a:pt x="42427" y="2273"/>
                </a:lnTo>
                <a:lnTo>
                  <a:pt x="42316" y="1003"/>
                </a:lnTo>
                <a:lnTo>
                  <a:pt x="41948" y="228"/>
                </a:lnTo>
                <a:lnTo>
                  <a:pt x="41135" y="0"/>
                </a:lnTo>
                <a:close/>
              </a:path>
              <a:path w="54610" h="142875">
                <a:moveTo>
                  <a:pt x="46629" y="75454"/>
                </a:moveTo>
                <a:close/>
              </a:path>
              <a:path w="54610" h="142875">
                <a:moveTo>
                  <a:pt x="47637" y="74320"/>
                </a:moveTo>
                <a:lnTo>
                  <a:pt x="46875" y="74726"/>
                </a:lnTo>
                <a:lnTo>
                  <a:pt x="46634" y="75514"/>
                </a:lnTo>
                <a:lnTo>
                  <a:pt x="47726" y="75412"/>
                </a:lnTo>
                <a:lnTo>
                  <a:pt x="47637" y="74320"/>
                </a:lnTo>
                <a:close/>
              </a:path>
              <a:path w="54610" h="142875">
                <a:moveTo>
                  <a:pt x="42427" y="2273"/>
                </a:moveTo>
                <a:lnTo>
                  <a:pt x="40233" y="2273"/>
                </a:lnTo>
                <a:lnTo>
                  <a:pt x="46629" y="75454"/>
                </a:lnTo>
                <a:lnTo>
                  <a:pt x="46875" y="74726"/>
                </a:lnTo>
                <a:lnTo>
                  <a:pt x="47637" y="74320"/>
                </a:lnTo>
                <a:lnTo>
                  <a:pt x="48731" y="74320"/>
                </a:lnTo>
                <a:lnTo>
                  <a:pt x="42427" y="2273"/>
                </a:lnTo>
                <a:close/>
              </a:path>
              <a:path w="54610" h="142875">
                <a:moveTo>
                  <a:pt x="48731" y="74320"/>
                </a:moveTo>
                <a:lnTo>
                  <a:pt x="47637" y="74320"/>
                </a:lnTo>
                <a:lnTo>
                  <a:pt x="47726" y="75412"/>
                </a:lnTo>
                <a:lnTo>
                  <a:pt x="48818" y="75323"/>
                </a:lnTo>
                <a:lnTo>
                  <a:pt x="48731" y="7432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41" name="object 90"/>
          <p:cNvSpPr>
            <a:spLocks noChangeArrowheads="1"/>
          </p:cNvSpPr>
          <p:nvPr/>
        </p:nvSpPr>
        <p:spPr bwMode="auto">
          <a:xfrm>
            <a:off x="3070225" y="6602413"/>
            <a:ext cx="34925" cy="34925"/>
          </a:xfrm>
          <a:custGeom>
            <a:avLst/>
            <a:gdLst>
              <a:gd name="T0" fmla="*/ 0 w 34925"/>
              <a:gd name="T1" fmla="*/ 0 h 34925"/>
              <a:gd name="T2" fmla="*/ 34925 w 34925"/>
              <a:gd name="T3" fmla="*/ 34925 h 34925"/>
            </a:gdLst>
            <a:ahLst/>
            <a:cxnLst/>
            <a:rect l="T0" t="T1" r="T2" b="T3"/>
            <a:pathLst>
              <a:path w="34925" h="34925">
                <a:moveTo>
                  <a:pt x="16774" y="0"/>
                </a:moveTo>
                <a:lnTo>
                  <a:pt x="4516" y="5824"/>
                </a:lnTo>
                <a:lnTo>
                  <a:pt x="0" y="17851"/>
                </a:lnTo>
                <a:lnTo>
                  <a:pt x="60" y="18914"/>
                </a:lnTo>
                <a:lnTo>
                  <a:pt x="6083" y="30621"/>
                </a:lnTo>
                <a:lnTo>
                  <a:pt x="18554" y="34767"/>
                </a:lnTo>
                <a:lnTo>
                  <a:pt x="30488" y="28823"/>
                </a:lnTo>
                <a:lnTo>
                  <a:pt x="34789" y="16539"/>
                </a:lnTo>
                <a:lnTo>
                  <a:pt x="28912" y="4423"/>
                </a:lnTo>
                <a:lnTo>
                  <a:pt x="1677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42" name="object 91"/>
          <p:cNvSpPr>
            <a:spLocks noChangeArrowheads="1"/>
          </p:cNvSpPr>
          <p:nvPr/>
        </p:nvSpPr>
        <p:spPr bwMode="auto">
          <a:xfrm>
            <a:off x="3070225" y="6602413"/>
            <a:ext cx="36513" cy="36512"/>
          </a:xfrm>
          <a:custGeom>
            <a:avLst/>
            <a:gdLst>
              <a:gd name="T0" fmla="*/ 0 w 36830"/>
              <a:gd name="T1" fmla="*/ 0 h 36829"/>
              <a:gd name="T2" fmla="*/ 36830 w 36830"/>
              <a:gd name="T3" fmla="*/ 36829 h 36829"/>
            </a:gdLst>
            <a:ahLst/>
            <a:cxnLst/>
            <a:rect l="T0" t="T1" r="T2" b="T3"/>
            <a:pathLst>
              <a:path w="36830" h="36829">
                <a:moveTo>
                  <a:pt x="2209" y="19686"/>
                </a:moveTo>
                <a:lnTo>
                  <a:pt x="0" y="19889"/>
                </a:lnTo>
                <a:lnTo>
                  <a:pt x="5785" y="31777"/>
                </a:lnTo>
                <a:lnTo>
                  <a:pt x="17898" y="36768"/>
                </a:lnTo>
                <a:lnTo>
                  <a:pt x="22544" y="34888"/>
                </a:lnTo>
                <a:lnTo>
                  <a:pt x="15354" y="34888"/>
                </a:lnTo>
                <a:lnTo>
                  <a:pt x="11176" y="33415"/>
                </a:lnTo>
                <a:lnTo>
                  <a:pt x="4775" y="28055"/>
                </a:lnTo>
                <a:lnTo>
                  <a:pt x="2603" y="24182"/>
                </a:lnTo>
                <a:lnTo>
                  <a:pt x="2209" y="19686"/>
                </a:lnTo>
                <a:close/>
              </a:path>
              <a:path w="36830" h="36829">
                <a:moveTo>
                  <a:pt x="34375" y="13336"/>
                </a:moveTo>
                <a:lnTo>
                  <a:pt x="15354" y="34888"/>
                </a:lnTo>
                <a:lnTo>
                  <a:pt x="22544" y="34888"/>
                </a:lnTo>
                <a:lnTo>
                  <a:pt x="31067" y="31439"/>
                </a:lnTo>
                <a:lnTo>
                  <a:pt x="36827" y="20286"/>
                </a:lnTo>
                <a:lnTo>
                  <a:pt x="34375" y="13336"/>
                </a:lnTo>
                <a:close/>
              </a:path>
              <a:path w="36830" h="36829">
                <a:moveTo>
                  <a:pt x="10745" y="3410"/>
                </a:moveTo>
                <a:lnTo>
                  <a:pt x="6785" y="4688"/>
                </a:lnTo>
                <a:lnTo>
                  <a:pt x="251" y="14922"/>
                </a:lnTo>
                <a:lnTo>
                  <a:pt x="2209" y="19686"/>
                </a:lnTo>
                <a:lnTo>
                  <a:pt x="1816" y="15203"/>
                </a:lnTo>
                <a:lnTo>
                  <a:pt x="3289" y="10974"/>
                </a:lnTo>
                <a:lnTo>
                  <a:pt x="8648" y="4586"/>
                </a:lnTo>
                <a:lnTo>
                  <a:pt x="10745" y="3410"/>
                </a:lnTo>
                <a:close/>
              </a:path>
              <a:path w="36830" h="36829">
                <a:moveTo>
                  <a:pt x="33578" y="11077"/>
                </a:moveTo>
                <a:lnTo>
                  <a:pt x="34375" y="13336"/>
                </a:lnTo>
                <a:lnTo>
                  <a:pt x="34290" y="12358"/>
                </a:lnTo>
                <a:lnTo>
                  <a:pt x="33578" y="11077"/>
                </a:lnTo>
                <a:close/>
              </a:path>
              <a:path w="36830" h="36829">
                <a:moveTo>
                  <a:pt x="24066" y="1627"/>
                </a:moveTo>
                <a:lnTo>
                  <a:pt x="21501" y="1627"/>
                </a:lnTo>
                <a:lnTo>
                  <a:pt x="25730" y="3087"/>
                </a:lnTo>
                <a:lnTo>
                  <a:pt x="32118" y="8447"/>
                </a:lnTo>
                <a:lnTo>
                  <a:pt x="33578" y="11077"/>
                </a:lnTo>
                <a:lnTo>
                  <a:pt x="31874" y="6246"/>
                </a:lnTo>
                <a:lnTo>
                  <a:pt x="24066" y="1627"/>
                </a:lnTo>
                <a:close/>
              </a:path>
              <a:path w="36830" h="36829">
                <a:moveTo>
                  <a:pt x="14321" y="2256"/>
                </a:moveTo>
                <a:lnTo>
                  <a:pt x="12522" y="2414"/>
                </a:lnTo>
                <a:lnTo>
                  <a:pt x="10745" y="3410"/>
                </a:lnTo>
                <a:lnTo>
                  <a:pt x="14321" y="2256"/>
                </a:lnTo>
                <a:close/>
              </a:path>
              <a:path w="36830" h="36829">
                <a:moveTo>
                  <a:pt x="21315" y="0"/>
                </a:moveTo>
                <a:lnTo>
                  <a:pt x="14321" y="2256"/>
                </a:lnTo>
                <a:lnTo>
                  <a:pt x="21501" y="1627"/>
                </a:lnTo>
                <a:lnTo>
                  <a:pt x="24066" y="1627"/>
                </a:lnTo>
                <a:lnTo>
                  <a:pt x="2131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43" name="object 92"/>
          <p:cNvSpPr>
            <a:spLocks noChangeArrowheads="1"/>
          </p:cNvSpPr>
          <p:nvPr/>
        </p:nvSpPr>
        <p:spPr bwMode="auto">
          <a:xfrm>
            <a:off x="2763838" y="6484938"/>
            <a:ext cx="396875" cy="396875"/>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4" name="object 93"/>
          <p:cNvSpPr>
            <a:spLocks noChangeArrowheads="1"/>
          </p:cNvSpPr>
          <p:nvPr/>
        </p:nvSpPr>
        <p:spPr bwMode="auto">
          <a:xfrm>
            <a:off x="3038475" y="6640513"/>
            <a:ext cx="30163" cy="47625"/>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5" name="object 94"/>
          <p:cNvSpPr>
            <a:spLocks noChangeArrowheads="1"/>
          </p:cNvSpPr>
          <p:nvPr/>
        </p:nvSpPr>
        <p:spPr bwMode="auto">
          <a:xfrm>
            <a:off x="3035300" y="6637338"/>
            <a:ext cx="36513" cy="53975"/>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6" name="object 95"/>
          <p:cNvSpPr>
            <a:spLocks noChangeArrowheads="1"/>
          </p:cNvSpPr>
          <p:nvPr/>
        </p:nvSpPr>
        <p:spPr bwMode="auto">
          <a:xfrm>
            <a:off x="3109913" y="6635750"/>
            <a:ext cx="38100" cy="44450"/>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7" name="object 96"/>
          <p:cNvSpPr>
            <a:spLocks noChangeArrowheads="1"/>
          </p:cNvSpPr>
          <p:nvPr/>
        </p:nvSpPr>
        <p:spPr bwMode="auto">
          <a:xfrm>
            <a:off x="3106738" y="6632575"/>
            <a:ext cx="44450" cy="49213"/>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8" name="object 97"/>
          <p:cNvSpPr>
            <a:spLocks noChangeArrowheads="1"/>
          </p:cNvSpPr>
          <p:nvPr/>
        </p:nvSpPr>
        <p:spPr bwMode="auto">
          <a:xfrm>
            <a:off x="3070225" y="6637338"/>
            <a:ext cx="49213" cy="138112"/>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49" name="object 98"/>
          <p:cNvSpPr>
            <a:spLocks noChangeArrowheads="1"/>
          </p:cNvSpPr>
          <p:nvPr/>
        </p:nvSpPr>
        <p:spPr bwMode="auto">
          <a:xfrm>
            <a:off x="3068638" y="6634163"/>
            <a:ext cx="53975" cy="142875"/>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0" name="object 99"/>
          <p:cNvSpPr>
            <a:spLocks noChangeArrowheads="1"/>
          </p:cNvSpPr>
          <p:nvPr/>
        </p:nvSpPr>
        <p:spPr bwMode="auto">
          <a:xfrm>
            <a:off x="3071813" y="6604000"/>
            <a:ext cx="33337" cy="33338"/>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1" name="object 100"/>
          <p:cNvSpPr>
            <a:spLocks noChangeArrowheads="1"/>
          </p:cNvSpPr>
          <p:nvPr/>
        </p:nvSpPr>
        <p:spPr bwMode="auto">
          <a:xfrm>
            <a:off x="3070225" y="6602413"/>
            <a:ext cx="36513" cy="36512"/>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2" name="object 101"/>
          <p:cNvSpPr>
            <a:spLocks noChangeArrowheads="1"/>
          </p:cNvSpPr>
          <p:nvPr/>
        </p:nvSpPr>
        <p:spPr bwMode="auto">
          <a:xfrm>
            <a:off x="2733675" y="6456363"/>
            <a:ext cx="455613" cy="455612"/>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3" name="object 102"/>
          <p:cNvSpPr>
            <a:spLocks noChangeArrowheads="1"/>
          </p:cNvSpPr>
          <p:nvPr/>
        </p:nvSpPr>
        <p:spPr bwMode="auto">
          <a:xfrm>
            <a:off x="1008063" y="6640513"/>
            <a:ext cx="396875" cy="396875"/>
          </a:xfrm>
          <a:prstGeom prst="rect">
            <a:avLst/>
          </a:prstGeom>
          <a:blipFill dpi="0" rotWithShape="1">
            <a:blip r:embed="rId3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4" name="object 103"/>
          <p:cNvSpPr>
            <a:spLocks noChangeArrowheads="1"/>
          </p:cNvSpPr>
          <p:nvPr/>
        </p:nvSpPr>
        <p:spPr bwMode="auto">
          <a:xfrm>
            <a:off x="979488" y="6611938"/>
            <a:ext cx="455612" cy="455612"/>
          </a:xfrm>
          <a:prstGeom prst="rect">
            <a:avLst/>
          </a:prstGeom>
          <a:blipFill dpi="0" rotWithShape="1">
            <a:blip r:embed="rId3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04" name="object 104"/>
          <p:cNvSpPr txBox="1"/>
          <p:nvPr/>
        </p:nvSpPr>
        <p:spPr>
          <a:xfrm rot="21360000">
            <a:off x="1192213" y="6702425"/>
            <a:ext cx="138112" cy="44450"/>
          </a:xfrm>
          <a:prstGeom prst="rect">
            <a:avLst/>
          </a:prstGeom>
        </p:spPr>
        <p:txBody>
          <a:bodyPr lIns="0" tIns="0" rIns="0" bIns="0">
            <a:spAutoFit/>
          </a:bodyPr>
          <a:lstStyle/>
          <a:p>
            <a:pPr fontAlgn="auto">
              <a:spcBef>
                <a:spcPts val="0"/>
              </a:spcBef>
              <a:spcAft>
                <a:spcPts val="0"/>
              </a:spcAft>
              <a:defRPr/>
            </a:pPr>
            <a:r>
              <a:rPr sz="350" b="1" spc="-5" dirty="0">
                <a:solidFill>
                  <a:srgbClr val="1A171C"/>
                </a:solidFill>
                <a:latin typeface="Myriad Pro"/>
                <a:cs typeface="Myriad Pro"/>
              </a:rPr>
              <a:t>E</a:t>
            </a:r>
            <a:r>
              <a:rPr sz="350" b="1" spc="-25" dirty="0">
                <a:solidFill>
                  <a:srgbClr val="1A171C"/>
                </a:solidFill>
                <a:latin typeface="Myriad Pro"/>
                <a:cs typeface="Myriad Pro"/>
              </a:rPr>
              <a:t>C</a:t>
            </a:r>
            <a:r>
              <a:rPr sz="350" b="1" spc="-5" dirty="0">
                <a:solidFill>
                  <a:srgbClr val="1A171C"/>
                </a:solidFill>
                <a:latin typeface="Myriad Pro"/>
                <a:cs typeface="Myriad Pro"/>
              </a:rPr>
              <a:t>OLE</a:t>
            </a:r>
            <a:endParaRPr sz="350">
              <a:latin typeface="Myriad Pro"/>
              <a:cs typeface="Myriad Pro"/>
            </a:endParaRPr>
          </a:p>
        </p:txBody>
      </p:sp>
      <p:sp>
        <p:nvSpPr>
          <p:cNvPr id="23656" name="object 105"/>
          <p:cNvSpPr>
            <a:spLocks noChangeArrowheads="1"/>
          </p:cNvSpPr>
          <p:nvPr/>
        </p:nvSpPr>
        <p:spPr bwMode="auto">
          <a:xfrm>
            <a:off x="1536700" y="5851525"/>
            <a:ext cx="474663" cy="474663"/>
          </a:xfrm>
          <a:prstGeom prst="rect">
            <a:avLst/>
          </a:prstGeom>
          <a:blipFill dpi="0" rotWithShape="1">
            <a:blip r:embed="rId3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57" name="object 106"/>
          <p:cNvSpPr>
            <a:spLocks noChangeArrowheads="1"/>
          </p:cNvSpPr>
          <p:nvPr/>
        </p:nvSpPr>
        <p:spPr bwMode="auto">
          <a:xfrm>
            <a:off x="1522413" y="5837238"/>
            <a:ext cx="503237" cy="495300"/>
          </a:xfrm>
          <a:custGeom>
            <a:avLst/>
            <a:gdLst>
              <a:gd name="T0" fmla="*/ 0 w 502285"/>
              <a:gd name="T1" fmla="*/ 0 h 495935"/>
              <a:gd name="T2" fmla="*/ 502285 w 502285"/>
              <a:gd name="T3" fmla="*/ 495935 h 495935"/>
            </a:gdLst>
            <a:ahLst/>
            <a:cxnLst/>
            <a:rect l="T0" t="T1" r="T2" b="T3"/>
            <a:pathLst>
              <a:path w="502285" h="495935">
                <a:moveTo>
                  <a:pt x="462054" y="0"/>
                </a:moveTo>
                <a:lnTo>
                  <a:pt x="0" y="40421"/>
                </a:lnTo>
                <a:lnTo>
                  <a:pt x="39805" y="495439"/>
                </a:lnTo>
                <a:lnTo>
                  <a:pt x="267164" y="475538"/>
                </a:lnTo>
                <a:lnTo>
                  <a:pt x="63020" y="475538"/>
                </a:lnTo>
                <a:lnTo>
                  <a:pt x="27016" y="64071"/>
                </a:lnTo>
                <a:lnTo>
                  <a:pt x="438496" y="28066"/>
                </a:lnTo>
                <a:lnTo>
                  <a:pt x="464510" y="28066"/>
                </a:lnTo>
                <a:lnTo>
                  <a:pt x="462054" y="0"/>
                </a:lnTo>
                <a:close/>
              </a:path>
              <a:path w="502285" h="495935">
                <a:moveTo>
                  <a:pt x="474501" y="439545"/>
                </a:moveTo>
                <a:lnTo>
                  <a:pt x="63020" y="475538"/>
                </a:lnTo>
                <a:lnTo>
                  <a:pt x="267164" y="475538"/>
                </a:lnTo>
                <a:lnTo>
                  <a:pt x="501858" y="454995"/>
                </a:lnTo>
                <a:lnTo>
                  <a:pt x="501635" y="452450"/>
                </a:lnTo>
                <a:lnTo>
                  <a:pt x="475631" y="452450"/>
                </a:lnTo>
                <a:lnTo>
                  <a:pt x="474501" y="439545"/>
                </a:lnTo>
                <a:close/>
              </a:path>
              <a:path w="502285" h="495935">
                <a:moveTo>
                  <a:pt x="487403" y="438416"/>
                </a:moveTo>
                <a:lnTo>
                  <a:pt x="474501" y="439545"/>
                </a:lnTo>
                <a:lnTo>
                  <a:pt x="475631" y="452450"/>
                </a:lnTo>
                <a:lnTo>
                  <a:pt x="488534" y="451319"/>
                </a:lnTo>
                <a:lnTo>
                  <a:pt x="487403" y="438416"/>
                </a:lnTo>
                <a:close/>
              </a:path>
              <a:path w="502285" h="495935">
                <a:moveTo>
                  <a:pt x="501437" y="450189"/>
                </a:moveTo>
                <a:lnTo>
                  <a:pt x="475631" y="452450"/>
                </a:lnTo>
                <a:lnTo>
                  <a:pt x="501635" y="452450"/>
                </a:lnTo>
                <a:lnTo>
                  <a:pt x="501437" y="450189"/>
                </a:lnTo>
                <a:close/>
              </a:path>
              <a:path w="502285" h="495935">
                <a:moveTo>
                  <a:pt x="500407" y="438416"/>
                </a:moveTo>
                <a:lnTo>
                  <a:pt x="487403" y="438416"/>
                </a:lnTo>
                <a:lnTo>
                  <a:pt x="488534" y="451319"/>
                </a:lnTo>
                <a:lnTo>
                  <a:pt x="501437" y="450189"/>
                </a:lnTo>
                <a:lnTo>
                  <a:pt x="500407" y="438416"/>
                </a:lnTo>
                <a:close/>
              </a:path>
              <a:path w="502285" h="495935">
                <a:moveTo>
                  <a:pt x="464510" y="28066"/>
                </a:moveTo>
                <a:lnTo>
                  <a:pt x="438496" y="28066"/>
                </a:lnTo>
                <a:lnTo>
                  <a:pt x="474501" y="439545"/>
                </a:lnTo>
                <a:lnTo>
                  <a:pt x="487403" y="438416"/>
                </a:lnTo>
                <a:lnTo>
                  <a:pt x="500407" y="438416"/>
                </a:lnTo>
                <a:lnTo>
                  <a:pt x="464510" y="28066"/>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3658" name="object 107"/>
          <p:cNvSpPr>
            <a:spLocks noChangeArrowheads="1"/>
          </p:cNvSpPr>
          <p:nvPr/>
        </p:nvSpPr>
        <p:spPr bwMode="auto">
          <a:xfrm>
            <a:off x="1573213" y="5913438"/>
            <a:ext cx="206375" cy="366712"/>
          </a:xfrm>
          <a:custGeom>
            <a:avLst/>
            <a:gdLst>
              <a:gd name="T0" fmla="*/ 0 w 206375"/>
              <a:gd name="T1" fmla="*/ 0 h 367029"/>
              <a:gd name="T2" fmla="*/ 206375 w 206375"/>
              <a:gd name="T3" fmla="*/ 367029 h 367029"/>
            </a:gdLst>
            <a:ahLst/>
            <a:cxnLst/>
            <a:rect l="T0" t="T1" r="T2" b="T3"/>
            <a:pathLst>
              <a:path w="206375" h="367029">
                <a:moveTo>
                  <a:pt x="175310" y="0"/>
                </a:moveTo>
                <a:lnTo>
                  <a:pt x="0" y="15341"/>
                </a:lnTo>
                <a:lnTo>
                  <a:pt x="30734" y="366661"/>
                </a:lnTo>
                <a:lnTo>
                  <a:pt x="206044" y="351332"/>
                </a:lnTo>
                <a:lnTo>
                  <a:pt x="175310"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3659" name="object 108"/>
          <p:cNvSpPr>
            <a:spLocks noChangeArrowheads="1"/>
          </p:cNvSpPr>
          <p:nvPr/>
        </p:nvSpPr>
        <p:spPr bwMode="auto">
          <a:xfrm>
            <a:off x="1768475" y="5895975"/>
            <a:ext cx="206375" cy="368300"/>
          </a:xfrm>
          <a:custGeom>
            <a:avLst/>
            <a:gdLst>
              <a:gd name="T0" fmla="*/ 0 w 206375"/>
              <a:gd name="T1" fmla="*/ 0 h 367029"/>
              <a:gd name="T2" fmla="*/ 206375 w 206375"/>
              <a:gd name="T3" fmla="*/ 367029 h 367029"/>
            </a:gdLst>
            <a:ahLst/>
            <a:cxnLst/>
            <a:rect l="T0" t="T1" r="T2" b="T3"/>
            <a:pathLst>
              <a:path w="206375" h="367029">
                <a:moveTo>
                  <a:pt x="175310" y="0"/>
                </a:moveTo>
                <a:lnTo>
                  <a:pt x="0" y="15341"/>
                </a:lnTo>
                <a:lnTo>
                  <a:pt x="30734" y="366661"/>
                </a:lnTo>
                <a:lnTo>
                  <a:pt x="206044" y="351332"/>
                </a:lnTo>
                <a:lnTo>
                  <a:pt x="175310"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3660" name="object 109"/>
          <p:cNvSpPr>
            <a:spLocks noChangeArrowheads="1"/>
          </p:cNvSpPr>
          <p:nvPr/>
        </p:nvSpPr>
        <p:spPr bwMode="auto">
          <a:xfrm>
            <a:off x="1814513" y="5957888"/>
            <a:ext cx="123825" cy="257175"/>
          </a:xfrm>
          <a:custGeom>
            <a:avLst/>
            <a:gdLst>
              <a:gd name="T0" fmla="*/ 0 w 123825"/>
              <a:gd name="T1" fmla="*/ 0 h 255904"/>
              <a:gd name="T2" fmla="*/ 123825 w 123825"/>
              <a:gd name="T3" fmla="*/ 255904 h 255904"/>
            </a:gdLst>
            <a:ahLst/>
            <a:cxnLst/>
            <a:rect l="T0" t="T1" r="T2" b="T3"/>
            <a:pathLst>
              <a:path w="123825" h="255904">
                <a:moveTo>
                  <a:pt x="49510" y="0"/>
                </a:moveTo>
                <a:lnTo>
                  <a:pt x="22736" y="45286"/>
                </a:lnTo>
                <a:lnTo>
                  <a:pt x="4220" y="86107"/>
                </a:lnTo>
                <a:lnTo>
                  <a:pt x="0" y="124688"/>
                </a:lnTo>
                <a:lnTo>
                  <a:pt x="495" y="136555"/>
                </a:lnTo>
                <a:lnTo>
                  <a:pt x="6071" y="191142"/>
                </a:lnTo>
                <a:lnTo>
                  <a:pt x="24562" y="238926"/>
                </a:lnTo>
                <a:lnTo>
                  <a:pt x="60265" y="255647"/>
                </a:lnTo>
                <a:lnTo>
                  <a:pt x="69634" y="255370"/>
                </a:lnTo>
                <a:lnTo>
                  <a:pt x="111588" y="233460"/>
                </a:lnTo>
                <a:lnTo>
                  <a:pt x="123620" y="187342"/>
                </a:lnTo>
                <a:lnTo>
                  <a:pt x="122944" y="163585"/>
                </a:lnTo>
                <a:lnTo>
                  <a:pt x="111961" y="116598"/>
                </a:lnTo>
                <a:lnTo>
                  <a:pt x="91823" y="70243"/>
                </a:lnTo>
                <a:lnTo>
                  <a:pt x="69915" y="31133"/>
                </a:lnTo>
                <a:lnTo>
                  <a:pt x="49510"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1" name="object 110"/>
          <p:cNvSpPr>
            <a:spLocks noChangeArrowheads="1"/>
          </p:cNvSpPr>
          <p:nvPr/>
        </p:nvSpPr>
        <p:spPr bwMode="auto">
          <a:xfrm>
            <a:off x="1814513" y="5953125"/>
            <a:ext cx="127000" cy="265113"/>
          </a:xfrm>
          <a:custGeom>
            <a:avLst/>
            <a:gdLst>
              <a:gd name="T0" fmla="*/ 0 w 127000"/>
              <a:gd name="T1" fmla="*/ 0 h 264160"/>
              <a:gd name="T2" fmla="*/ 127000 w 127000"/>
              <a:gd name="T3" fmla="*/ 264160 h 264160"/>
            </a:gdLst>
            <a:ahLst/>
            <a:cxnLst/>
            <a:rect l="T0" t="T1" r="T2" b="T3"/>
            <a:pathLst>
              <a:path w="127000" h="264160">
                <a:moveTo>
                  <a:pt x="47120" y="3657"/>
                </a:moveTo>
                <a:lnTo>
                  <a:pt x="27507" y="43190"/>
                </a:lnTo>
                <a:lnTo>
                  <a:pt x="13820" y="82074"/>
                </a:lnTo>
                <a:lnTo>
                  <a:pt x="4355" y="119194"/>
                </a:lnTo>
                <a:lnTo>
                  <a:pt x="0" y="166891"/>
                </a:lnTo>
                <a:lnTo>
                  <a:pt x="629" y="178631"/>
                </a:lnTo>
                <a:lnTo>
                  <a:pt x="7588" y="218083"/>
                </a:lnTo>
                <a:lnTo>
                  <a:pt x="30064" y="254226"/>
                </a:lnTo>
                <a:lnTo>
                  <a:pt x="63328" y="263622"/>
                </a:lnTo>
                <a:lnTo>
                  <a:pt x="78898" y="262096"/>
                </a:lnTo>
                <a:lnTo>
                  <a:pt x="89265" y="259653"/>
                </a:lnTo>
                <a:lnTo>
                  <a:pt x="91916" y="258292"/>
                </a:lnTo>
                <a:lnTo>
                  <a:pt x="57534" y="258292"/>
                </a:lnTo>
                <a:lnTo>
                  <a:pt x="50727" y="257073"/>
                </a:lnTo>
                <a:lnTo>
                  <a:pt x="16857" y="225172"/>
                </a:lnTo>
                <a:lnTo>
                  <a:pt x="7258" y="187633"/>
                </a:lnTo>
                <a:lnTo>
                  <a:pt x="6274" y="158626"/>
                </a:lnTo>
                <a:lnTo>
                  <a:pt x="6972" y="144625"/>
                </a:lnTo>
                <a:lnTo>
                  <a:pt x="12640" y="106536"/>
                </a:lnTo>
                <a:lnTo>
                  <a:pt x="25618" y="63124"/>
                </a:lnTo>
                <a:lnTo>
                  <a:pt x="41383" y="26498"/>
                </a:lnTo>
                <a:lnTo>
                  <a:pt x="49785" y="10381"/>
                </a:lnTo>
                <a:lnTo>
                  <a:pt x="47260" y="6781"/>
                </a:lnTo>
                <a:lnTo>
                  <a:pt x="49558" y="5118"/>
                </a:lnTo>
                <a:lnTo>
                  <a:pt x="47120" y="3657"/>
                </a:lnTo>
                <a:close/>
              </a:path>
              <a:path w="127000" h="264160">
                <a:moveTo>
                  <a:pt x="49330" y="0"/>
                </a:moveTo>
                <a:lnTo>
                  <a:pt x="47120" y="3657"/>
                </a:lnTo>
                <a:lnTo>
                  <a:pt x="51814" y="6483"/>
                </a:lnTo>
                <a:lnTo>
                  <a:pt x="51853" y="6781"/>
                </a:lnTo>
                <a:lnTo>
                  <a:pt x="50390" y="9297"/>
                </a:lnTo>
                <a:lnTo>
                  <a:pt x="49785" y="10381"/>
                </a:lnTo>
                <a:lnTo>
                  <a:pt x="51183" y="12391"/>
                </a:lnTo>
                <a:lnTo>
                  <a:pt x="56457" y="20234"/>
                </a:lnTo>
                <a:lnTo>
                  <a:pt x="80071" y="59042"/>
                </a:lnTo>
                <a:lnTo>
                  <a:pt x="99045" y="97127"/>
                </a:lnTo>
                <a:lnTo>
                  <a:pt x="112946" y="133198"/>
                </a:lnTo>
                <a:lnTo>
                  <a:pt x="120879" y="184847"/>
                </a:lnTo>
                <a:lnTo>
                  <a:pt x="120308" y="200555"/>
                </a:lnTo>
                <a:lnTo>
                  <a:pt x="106958" y="240495"/>
                </a:lnTo>
                <a:lnTo>
                  <a:pt x="64671" y="258114"/>
                </a:lnTo>
                <a:lnTo>
                  <a:pt x="57534" y="258292"/>
                </a:lnTo>
                <a:lnTo>
                  <a:pt x="91916" y="258292"/>
                </a:lnTo>
                <a:lnTo>
                  <a:pt x="121240" y="224779"/>
                </a:lnTo>
                <a:lnTo>
                  <a:pt x="126566" y="188795"/>
                </a:lnTo>
                <a:lnTo>
                  <a:pt x="126185" y="173726"/>
                </a:lnTo>
                <a:lnTo>
                  <a:pt x="118874" y="134701"/>
                </a:lnTo>
                <a:lnTo>
                  <a:pt x="105716" y="97917"/>
                </a:lnTo>
                <a:lnTo>
                  <a:pt x="79003" y="46017"/>
                </a:lnTo>
                <a:lnTo>
                  <a:pt x="55840" y="9194"/>
                </a:lnTo>
                <a:lnTo>
                  <a:pt x="52538" y="4417"/>
                </a:lnTo>
                <a:lnTo>
                  <a:pt x="49330" y="0"/>
                </a:lnTo>
                <a:close/>
              </a:path>
              <a:path w="127000" h="264160">
                <a:moveTo>
                  <a:pt x="49558" y="5118"/>
                </a:moveTo>
                <a:lnTo>
                  <a:pt x="47260" y="6781"/>
                </a:lnTo>
                <a:lnTo>
                  <a:pt x="49785" y="10381"/>
                </a:lnTo>
                <a:lnTo>
                  <a:pt x="50447" y="9194"/>
                </a:lnTo>
                <a:lnTo>
                  <a:pt x="51971" y="6578"/>
                </a:lnTo>
                <a:lnTo>
                  <a:pt x="49558" y="5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2" name="object 111"/>
          <p:cNvSpPr>
            <a:spLocks noChangeArrowheads="1"/>
          </p:cNvSpPr>
          <p:nvPr/>
        </p:nvSpPr>
        <p:spPr bwMode="auto">
          <a:xfrm>
            <a:off x="1816100" y="6000750"/>
            <a:ext cx="122238" cy="214313"/>
          </a:xfrm>
          <a:custGeom>
            <a:avLst/>
            <a:gdLst>
              <a:gd name="T0" fmla="*/ 0 w 122555"/>
              <a:gd name="T1" fmla="*/ 0 h 213995"/>
              <a:gd name="T2" fmla="*/ 122555 w 122555"/>
              <a:gd name="T3" fmla="*/ 213995 h 213995"/>
            </a:gdLst>
            <a:ahLst/>
            <a:cxnLst/>
            <a:rect l="T0" t="T1" r="T2" b="T3"/>
            <a:pathLst>
              <a:path w="122555" h="213995">
                <a:moveTo>
                  <a:pt x="51196" y="0"/>
                </a:moveTo>
                <a:lnTo>
                  <a:pt x="28847" y="30959"/>
                </a:lnTo>
                <a:lnTo>
                  <a:pt x="8593" y="63540"/>
                </a:lnTo>
                <a:lnTo>
                  <a:pt x="0" y="100207"/>
                </a:lnTo>
                <a:lnTo>
                  <a:pt x="130" y="111195"/>
                </a:lnTo>
                <a:lnTo>
                  <a:pt x="5550" y="162504"/>
                </a:lnTo>
                <a:lnTo>
                  <a:pt x="26756" y="203645"/>
                </a:lnTo>
                <a:lnTo>
                  <a:pt x="57018" y="213533"/>
                </a:lnTo>
                <a:lnTo>
                  <a:pt x="67543" y="213190"/>
                </a:lnTo>
                <a:lnTo>
                  <a:pt x="106048" y="198420"/>
                </a:lnTo>
                <a:lnTo>
                  <a:pt x="122316" y="158670"/>
                </a:lnTo>
                <a:lnTo>
                  <a:pt x="122304" y="137004"/>
                </a:lnTo>
                <a:lnTo>
                  <a:pt x="109237" y="90730"/>
                </a:lnTo>
                <a:lnTo>
                  <a:pt x="85430" y="46887"/>
                </a:lnTo>
                <a:lnTo>
                  <a:pt x="62291" y="13861"/>
                </a:lnTo>
                <a:lnTo>
                  <a:pt x="5119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63" name="object 112"/>
          <p:cNvSpPr>
            <a:spLocks noChangeArrowheads="1"/>
          </p:cNvSpPr>
          <p:nvPr/>
        </p:nvSpPr>
        <p:spPr bwMode="auto">
          <a:xfrm>
            <a:off x="1816100" y="5995988"/>
            <a:ext cx="125413" cy="220662"/>
          </a:xfrm>
          <a:custGeom>
            <a:avLst/>
            <a:gdLst>
              <a:gd name="T0" fmla="*/ 0 w 125730"/>
              <a:gd name="T1" fmla="*/ 0 h 220345"/>
              <a:gd name="T2" fmla="*/ 125730 w 125730"/>
              <a:gd name="T3" fmla="*/ 220345 h 220345"/>
            </a:gdLst>
            <a:ahLst/>
            <a:cxnLst/>
            <a:rect l="T0" t="T1" r="T2" b="T3"/>
            <a:pathLst>
              <a:path w="125730" h="220345">
                <a:moveTo>
                  <a:pt x="49448" y="2641"/>
                </a:moveTo>
                <a:lnTo>
                  <a:pt x="24866" y="44679"/>
                </a:lnTo>
                <a:lnTo>
                  <a:pt x="6828" y="92070"/>
                </a:lnTo>
                <a:lnTo>
                  <a:pt x="0" y="141996"/>
                </a:lnTo>
                <a:lnTo>
                  <a:pt x="1756" y="159190"/>
                </a:lnTo>
                <a:lnTo>
                  <a:pt x="14889" y="198250"/>
                </a:lnTo>
                <a:lnTo>
                  <a:pt x="58499" y="220221"/>
                </a:lnTo>
                <a:lnTo>
                  <a:pt x="69412" y="219831"/>
                </a:lnTo>
                <a:lnTo>
                  <a:pt x="81289" y="218146"/>
                </a:lnTo>
                <a:lnTo>
                  <a:pt x="92854" y="214567"/>
                </a:lnTo>
                <a:lnTo>
                  <a:pt x="63103" y="214567"/>
                </a:lnTo>
                <a:lnTo>
                  <a:pt x="49913" y="214350"/>
                </a:lnTo>
                <a:lnTo>
                  <a:pt x="12604" y="182174"/>
                </a:lnTo>
                <a:lnTo>
                  <a:pt x="5800" y="143731"/>
                </a:lnTo>
                <a:lnTo>
                  <a:pt x="6146" y="129676"/>
                </a:lnTo>
                <a:lnTo>
                  <a:pt x="12571" y="91171"/>
                </a:lnTo>
                <a:lnTo>
                  <a:pt x="31531" y="43180"/>
                </a:lnTo>
                <a:lnTo>
                  <a:pt x="51702" y="8433"/>
                </a:lnTo>
                <a:lnTo>
                  <a:pt x="49575" y="5854"/>
                </a:lnTo>
                <a:lnTo>
                  <a:pt x="51531" y="4165"/>
                </a:lnTo>
                <a:lnTo>
                  <a:pt x="49448" y="2641"/>
                </a:lnTo>
                <a:close/>
              </a:path>
              <a:path w="125730" h="220345">
                <a:moveTo>
                  <a:pt x="51366" y="0"/>
                </a:moveTo>
                <a:lnTo>
                  <a:pt x="49448" y="2641"/>
                </a:lnTo>
                <a:lnTo>
                  <a:pt x="53614" y="5689"/>
                </a:lnTo>
                <a:lnTo>
                  <a:pt x="51702" y="8433"/>
                </a:lnTo>
                <a:lnTo>
                  <a:pt x="78131" y="43880"/>
                </a:lnTo>
                <a:lnTo>
                  <a:pt x="100886" y="82757"/>
                </a:lnTo>
                <a:lnTo>
                  <a:pt x="118099" y="127242"/>
                </a:lnTo>
                <a:lnTo>
                  <a:pt x="120436" y="152420"/>
                </a:lnTo>
                <a:lnTo>
                  <a:pt x="119821" y="165128"/>
                </a:lnTo>
                <a:lnTo>
                  <a:pt x="105065" y="200462"/>
                </a:lnTo>
                <a:lnTo>
                  <a:pt x="63103" y="214567"/>
                </a:lnTo>
                <a:lnTo>
                  <a:pt x="92854" y="214567"/>
                </a:lnTo>
                <a:lnTo>
                  <a:pt x="120119" y="186340"/>
                </a:lnTo>
                <a:lnTo>
                  <a:pt x="125582" y="148901"/>
                </a:lnTo>
                <a:lnTo>
                  <a:pt x="123853" y="134902"/>
                </a:lnTo>
                <a:lnTo>
                  <a:pt x="112821" y="96274"/>
                </a:lnTo>
                <a:lnTo>
                  <a:pt x="90164" y="52841"/>
                </a:lnTo>
                <a:lnTo>
                  <a:pt x="68234" y="21236"/>
                </a:lnTo>
                <a:lnTo>
                  <a:pt x="55124" y="4423"/>
                </a:lnTo>
                <a:lnTo>
                  <a:pt x="51366" y="0"/>
                </a:lnTo>
                <a:close/>
              </a:path>
              <a:path w="125730" h="220345">
                <a:moveTo>
                  <a:pt x="51531" y="4165"/>
                </a:moveTo>
                <a:lnTo>
                  <a:pt x="49575" y="5854"/>
                </a:lnTo>
                <a:lnTo>
                  <a:pt x="51702" y="8433"/>
                </a:lnTo>
                <a:lnTo>
                  <a:pt x="53614" y="5689"/>
                </a:lnTo>
                <a:lnTo>
                  <a:pt x="51531" y="416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4" name="object 113"/>
          <p:cNvSpPr>
            <a:spLocks noChangeArrowheads="1"/>
          </p:cNvSpPr>
          <p:nvPr/>
        </p:nvSpPr>
        <p:spPr bwMode="auto">
          <a:xfrm>
            <a:off x="1865313" y="6135688"/>
            <a:ext cx="34925" cy="79375"/>
          </a:xfrm>
          <a:custGeom>
            <a:avLst/>
            <a:gdLst>
              <a:gd name="T0" fmla="*/ 0 w 34925"/>
              <a:gd name="T1" fmla="*/ 0 h 79375"/>
              <a:gd name="T2" fmla="*/ 34925 w 34925"/>
              <a:gd name="T3" fmla="*/ 79375 h 79375"/>
            </a:gdLst>
            <a:ahLst/>
            <a:cxnLst/>
            <a:rect l="T0" t="T1" r="T2" b="T3"/>
            <a:pathLst>
              <a:path w="34925" h="79375">
                <a:moveTo>
                  <a:pt x="11671" y="0"/>
                </a:moveTo>
                <a:lnTo>
                  <a:pt x="9758" y="4583"/>
                </a:lnTo>
                <a:lnTo>
                  <a:pt x="6254" y="14561"/>
                </a:lnTo>
                <a:lnTo>
                  <a:pt x="2540" y="28605"/>
                </a:lnTo>
                <a:lnTo>
                  <a:pt x="0" y="45386"/>
                </a:lnTo>
                <a:lnTo>
                  <a:pt x="13" y="63574"/>
                </a:lnTo>
                <a:lnTo>
                  <a:pt x="4346" y="73441"/>
                </a:lnTo>
                <a:lnTo>
                  <a:pt x="16313" y="78930"/>
                </a:lnTo>
                <a:lnTo>
                  <a:pt x="16531" y="78910"/>
                </a:lnTo>
                <a:lnTo>
                  <a:pt x="27893" y="75046"/>
                </a:lnTo>
                <a:lnTo>
                  <a:pt x="33534" y="66279"/>
                </a:lnTo>
                <a:lnTo>
                  <a:pt x="34685" y="52744"/>
                </a:lnTo>
                <a:lnTo>
                  <a:pt x="32581" y="34581"/>
                </a:lnTo>
                <a:lnTo>
                  <a:pt x="29628" y="26321"/>
                </a:lnTo>
                <a:lnTo>
                  <a:pt x="23398" y="16251"/>
                </a:lnTo>
                <a:lnTo>
                  <a:pt x="1167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5" name="object 114"/>
          <p:cNvSpPr>
            <a:spLocks noChangeArrowheads="1"/>
          </p:cNvSpPr>
          <p:nvPr/>
        </p:nvSpPr>
        <p:spPr bwMode="auto">
          <a:xfrm>
            <a:off x="1862138" y="6129338"/>
            <a:ext cx="41275" cy="87312"/>
          </a:xfrm>
          <a:custGeom>
            <a:avLst/>
            <a:gdLst>
              <a:gd name="T0" fmla="*/ 0 w 42544"/>
              <a:gd name="T1" fmla="*/ 0 h 87629"/>
              <a:gd name="T2" fmla="*/ 42544 w 42544"/>
              <a:gd name="T3" fmla="*/ 87629 h 87629"/>
            </a:gdLst>
            <a:ahLst/>
            <a:cxnLst/>
            <a:rect l="T0" t="T1" r="T2" b="T3"/>
            <a:pathLst>
              <a:path w="42544" h="87629">
                <a:moveTo>
                  <a:pt x="15215" y="0"/>
                </a:moveTo>
                <a:lnTo>
                  <a:pt x="9513" y="12230"/>
                </a:lnTo>
                <a:lnTo>
                  <a:pt x="5982" y="22618"/>
                </a:lnTo>
                <a:lnTo>
                  <a:pt x="2300" y="34957"/>
                </a:lnTo>
                <a:lnTo>
                  <a:pt x="0" y="47669"/>
                </a:lnTo>
                <a:lnTo>
                  <a:pt x="2390" y="65536"/>
                </a:lnTo>
                <a:lnTo>
                  <a:pt x="6684" y="76046"/>
                </a:lnTo>
                <a:lnTo>
                  <a:pt x="14834" y="85305"/>
                </a:lnTo>
                <a:lnTo>
                  <a:pt x="19952" y="87172"/>
                </a:lnTo>
                <a:lnTo>
                  <a:pt x="20549" y="87121"/>
                </a:lnTo>
                <a:lnTo>
                  <a:pt x="20067" y="81711"/>
                </a:lnTo>
                <a:lnTo>
                  <a:pt x="20707" y="81654"/>
                </a:lnTo>
                <a:lnTo>
                  <a:pt x="17489" y="80378"/>
                </a:lnTo>
                <a:lnTo>
                  <a:pt x="10135" y="72466"/>
                </a:lnTo>
                <a:lnTo>
                  <a:pt x="6249" y="66001"/>
                </a:lnTo>
                <a:lnTo>
                  <a:pt x="5297" y="55333"/>
                </a:lnTo>
                <a:lnTo>
                  <a:pt x="6014" y="43708"/>
                </a:lnTo>
                <a:lnTo>
                  <a:pt x="9100" y="30710"/>
                </a:lnTo>
                <a:lnTo>
                  <a:pt x="12840" y="19329"/>
                </a:lnTo>
                <a:lnTo>
                  <a:pt x="14618" y="14846"/>
                </a:lnTo>
                <a:lnTo>
                  <a:pt x="16279" y="10840"/>
                </a:lnTo>
                <a:lnTo>
                  <a:pt x="13526" y="6934"/>
                </a:lnTo>
                <a:lnTo>
                  <a:pt x="15736" y="5333"/>
                </a:lnTo>
                <a:lnTo>
                  <a:pt x="19003" y="5333"/>
                </a:lnTo>
                <a:lnTo>
                  <a:pt x="17955" y="3775"/>
                </a:lnTo>
                <a:lnTo>
                  <a:pt x="15215" y="0"/>
                </a:lnTo>
                <a:close/>
              </a:path>
              <a:path w="42544" h="87629">
                <a:moveTo>
                  <a:pt x="19003" y="5333"/>
                </a:moveTo>
                <a:lnTo>
                  <a:pt x="15736" y="5333"/>
                </a:lnTo>
                <a:lnTo>
                  <a:pt x="18200" y="6489"/>
                </a:lnTo>
                <a:lnTo>
                  <a:pt x="16625" y="10007"/>
                </a:lnTo>
                <a:lnTo>
                  <a:pt x="16279" y="10840"/>
                </a:lnTo>
                <a:lnTo>
                  <a:pt x="21070" y="17856"/>
                </a:lnTo>
                <a:lnTo>
                  <a:pt x="25667" y="26071"/>
                </a:lnTo>
                <a:lnTo>
                  <a:pt x="37097" y="64007"/>
                </a:lnTo>
                <a:lnTo>
                  <a:pt x="36577" y="70027"/>
                </a:lnTo>
                <a:lnTo>
                  <a:pt x="20707" y="81654"/>
                </a:lnTo>
                <a:lnTo>
                  <a:pt x="21235" y="81864"/>
                </a:lnTo>
                <a:lnTo>
                  <a:pt x="20308" y="84416"/>
                </a:lnTo>
                <a:lnTo>
                  <a:pt x="20549" y="87121"/>
                </a:lnTo>
                <a:lnTo>
                  <a:pt x="25121" y="86728"/>
                </a:lnTo>
                <a:lnTo>
                  <a:pt x="42381" y="62153"/>
                </a:lnTo>
                <a:lnTo>
                  <a:pt x="41695" y="54317"/>
                </a:lnTo>
                <a:lnTo>
                  <a:pt x="21838" y="9552"/>
                </a:lnTo>
                <a:lnTo>
                  <a:pt x="19003" y="5333"/>
                </a:lnTo>
                <a:close/>
              </a:path>
              <a:path w="42544" h="87629">
                <a:moveTo>
                  <a:pt x="20707" y="81654"/>
                </a:moveTo>
                <a:lnTo>
                  <a:pt x="20067" y="81711"/>
                </a:lnTo>
                <a:lnTo>
                  <a:pt x="20308" y="84416"/>
                </a:lnTo>
                <a:lnTo>
                  <a:pt x="21120" y="82181"/>
                </a:lnTo>
                <a:lnTo>
                  <a:pt x="21235" y="81864"/>
                </a:lnTo>
                <a:lnTo>
                  <a:pt x="20707" y="81654"/>
                </a:lnTo>
                <a:close/>
              </a:path>
              <a:path w="42544" h="87629">
                <a:moveTo>
                  <a:pt x="15736" y="5333"/>
                </a:moveTo>
                <a:lnTo>
                  <a:pt x="13526" y="6934"/>
                </a:lnTo>
                <a:lnTo>
                  <a:pt x="16279" y="10840"/>
                </a:lnTo>
                <a:lnTo>
                  <a:pt x="16625" y="10007"/>
                </a:lnTo>
                <a:lnTo>
                  <a:pt x="18200" y="6489"/>
                </a:lnTo>
                <a:lnTo>
                  <a:pt x="15736" y="533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6" name="object 115"/>
          <p:cNvSpPr>
            <a:spLocks noChangeArrowheads="1"/>
          </p:cNvSpPr>
          <p:nvPr/>
        </p:nvSpPr>
        <p:spPr bwMode="auto">
          <a:xfrm>
            <a:off x="1768475" y="5911850"/>
            <a:ext cx="207963" cy="338138"/>
          </a:xfrm>
          <a:custGeom>
            <a:avLst/>
            <a:gdLst>
              <a:gd name="T0" fmla="*/ 0 w 207644"/>
              <a:gd name="T1" fmla="*/ 0 h 337185"/>
              <a:gd name="T2" fmla="*/ 207644 w 207644"/>
              <a:gd name="T3" fmla="*/ 337185 h 337185"/>
            </a:gdLst>
            <a:ahLst/>
            <a:cxnLst/>
            <a:rect l="T0" t="T1" r="T2" b="T3"/>
            <a:pathLst>
              <a:path w="207644" h="337185">
                <a:moveTo>
                  <a:pt x="3695" y="0"/>
                </a:moveTo>
                <a:lnTo>
                  <a:pt x="0" y="2247"/>
                </a:lnTo>
                <a:lnTo>
                  <a:pt x="203644" y="336931"/>
                </a:lnTo>
                <a:lnTo>
                  <a:pt x="207340" y="334683"/>
                </a:lnTo>
                <a:lnTo>
                  <a:pt x="369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67" name="object 116"/>
          <p:cNvSpPr>
            <a:spLocks noChangeArrowheads="1"/>
          </p:cNvSpPr>
          <p:nvPr/>
        </p:nvSpPr>
        <p:spPr bwMode="auto">
          <a:xfrm>
            <a:off x="1800225" y="5897563"/>
            <a:ext cx="144463" cy="365125"/>
          </a:xfrm>
          <a:custGeom>
            <a:avLst/>
            <a:gdLst>
              <a:gd name="T0" fmla="*/ 0 w 145414"/>
              <a:gd name="T1" fmla="*/ 0 h 365125"/>
              <a:gd name="T2" fmla="*/ 145414 w 145414"/>
              <a:gd name="T3" fmla="*/ 365125 h 365125"/>
            </a:gdLst>
            <a:ahLst/>
            <a:cxnLst/>
            <a:rect l="T0" t="T1" r="T2" b="T3"/>
            <a:pathLst>
              <a:path w="145414" h="365125">
                <a:moveTo>
                  <a:pt x="140931" y="0"/>
                </a:moveTo>
                <a:lnTo>
                  <a:pt x="0" y="363029"/>
                </a:lnTo>
                <a:lnTo>
                  <a:pt x="4025" y="364591"/>
                </a:lnTo>
                <a:lnTo>
                  <a:pt x="144957" y="1562"/>
                </a:lnTo>
                <a:lnTo>
                  <a:pt x="14093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68" name="object 117"/>
          <p:cNvSpPr>
            <a:spLocks noChangeArrowheads="1"/>
          </p:cNvSpPr>
          <p:nvPr/>
        </p:nvSpPr>
        <p:spPr bwMode="auto">
          <a:xfrm>
            <a:off x="1622425" y="5951538"/>
            <a:ext cx="107950" cy="295275"/>
          </a:xfrm>
          <a:custGeom>
            <a:avLst/>
            <a:gdLst>
              <a:gd name="T0" fmla="*/ 0 w 107950"/>
              <a:gd name="T1" fmla="*/ 0 h 294639"/>
              <a:gd name="T2" fmla="*/ 107950 w 107950"/>
              <a:gd name="T3" fmla="*/ 294639 h 294639"/>
            </a:gdLst>
            <a:ahLst/>
            <a:cxnLst/>
            <a:rect l="T0" t="T1" r="T2" b="T3"/>
            <a:pathLst>
              <a:path w="107950" h="294639">
                <a:moveTo>
                  <a:pt x="47053" y="223469"/>
                </a:moveTo>
                <a:lnTo>
                  <a:pt x="45567" y="223596"/>
                </a:lnTo>
                <a:lnTo>
                  <a:pt x="62052" y="294246"/>
                </a:lnTo>
                <a:lnTo>
                  <a:pt x="91794" y="241134"/>
                </a:lnTo>
                <a:lnTo>
                  <a:pt x="80568" y="241134"/>
                </a:lnTo>
                <a:lnTo>
                  <a:pt x="80681" y="240474"/>
                </a:lnTo>
                <a:lnTo>
                  <a:pt x="58635" y="240474"/>
                </a:lnTo>
                <a:lnTo>
                  <a:pt x="51409" y="229095"/>
                </a:lnTo>
                <a:lnTo>
                  <a:pt x="47053" y="223469"/>
                </a:lnTo>
                <a:close/>
              </a:path>
              <a:path w="107950" h="294639">
                <a:moveTo>
                  <a:pt x="97561" y="229349"/>
                </a:moveTo>
                <a:lnTo>
                  <a:pt x="80568" y="241134"/>
                </a:lnTo>
                <a:lnTo>
                  <a:pt x="91794" y="241134"/>
                </a:lnTo>
                <a:lnTo>
                  <a:pt x="97675" y="230632"/>
                </a:lnTo>
                <a:lnTo>
                  <a:pt x="97561" y="229349"/>
                </a:lnTo>
                <a:close/>
              </a:path>
              <a:path w="107950" h="294639">
                <a:moveTo>
                  <a:pt x="99284" y="131597"/>
                </a:moveTo>
                <a:lnTo>
                  <a:pt x="67132" y="131597"/>
                </a:lnTo>
                <a:lnTo>
                  <a:pt x="61074" y="238975"/>
                </a:lnTo>
                <a:lnTo>
                  <a:pt x="61188" y="240258"/>
                </a:lnTo>
                <a:lnTo>
                  <a:pt x="58635" y="240474"/>
                </a:lnTo>
                <a:lnTo>
                  <a:pt x="80681" y="240474"/>
                </a:lnTo>
                <a:lnTo>
                  <a:pt x="99284" y="131597"/>
                </a:lnTo>
                <a:close/>
              </a:path>
              <a:path w="107950" h="294639">
                <a:moveTo>
                  <a:pt x="71068" y="0"/>
                </a:moveTo>
                <a:lnTo>
                  <a:pt x="56773" y="528"/>
                </a:lnTo>
                <a:lnTo>
                  <a:pt x="35178" y="1803"/>
                </a:lnTo>
                <a:lnTo>
                  <a:pt x="33896" y="1917"/>
                </a:lnTo>
                <a:lnTo>
                  <a:pt x="0" y="173520"/>
                </a:lnTo>
                <a:lnTo>
                  <a:pt x="215" y="176072"/>
                </a:lnTo>
                <a:lnTo>
                  <a:pt x="66769" y="131838"/>
                </a:lnTo>
                <a:lnTo>
                  <a:pt x="34963" y="131838"/>
                </a:lnTo>
                <a:lnTo>
                  <a:pt x="78063" y="218"/>
                </a:lnTo>
                <a:lnTo>
                  <a:pt x="71068" y="0"/>
                </a:lnTo>
                <a:close/>
              </a:path>
              <a:path w="107950" h="294639">
                <a:moveTo>
                  <a:pt x="107810" y="81699"/>
                </a:moveTo>
                <a:lnTo>
                  <a:pt x="34963" y="131838"/>
                </a:lnTo>
                <a:lnTo>
                  <a:pt x="66769" y="131838"/>
                </a:lnTo>
                <a:lnTo>
                  <a:pt x="67132" y="131597"/>
                </a:lnTo>
                <a:lnTo>
                  <a:pt x="99284" y="131597"/>
                </a:lnTo>
                <a:lnTo>
                  <a:pt x="107810" y="81699"/>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69" name="object 118"/>
          <p:cNvSpPr>
            <a:spLocks noChangeArrowheads="1"/>
          </p:cNvSpPr>
          <p:nvPr/>
        </p:nvSpPr>
        <p:spPr bwMode="auto">
          <a:xfrm>
            <a:off x="1573213" y="5929313"/>
            <a:ext cx="206375" cy="334962"/>
          </a:xfrm>
          <a:custGeom>
            <a:avLst/>
            <a:gdLst>
              <a:gd name="T0" fmla="*/ 0 w 206375"/>
              <a:gd name="T1" fmla="*/ 0 h 334645"/>
              <a:gd name="T2" fmla="*/ 206375 w 206375"/>
              <a:gd name="T3" fmla="*/ 334645 h 334645"/>
            </a:gdLst>
            <a:ahLst/>
            <a:cxnLst/>
            <a:rect l="T0" t="T1" r="T2" b="T3"/>
            <a:pathLst>
              <a:path w="206375" h="334645">
                <a:moveTo>
                  <a:pt x="3682" y="0"/>
                </a:moveTo>
                <a:lnTo>
                  <a:pt x="0" y="2247"/>
                </a:lnTo>
                <a:lnTo>
                  <a:pt x="202311" y="334403"/>
                </a:lnTo>
                <a:lnTo>
                  <a:pt x="205994" y="332168"/>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70" name="object 119"/>
          <p:cNvSpPr>
            <a:spLocks noChangeArrowheads="1"/>
          </p:cNvSpPr>
          <p:nvPr/>
        </p:nvSpPr>
        <p:spPr bwMode="auto">
          <a:xfrm>
            <a:off x="1604963" y="5915025"/>
            <a:ext cx="142875" cy="363538"/>
          </a:xfrm>
          <a:custGeom>
            <a:avLst/>
            <a:gdLst>
              <a:gd name="T0" fmla="*/ 0 w 142239"/>
              <a:gd name="T1" fmla="*/ 0 h 364489"/>
              <a:gd name="T2" fmla="*/ 142239 w 142239"/>
              <a:gd name="T3" fmla="*/ 364489 h 364489"/>
            </a:gdLst>
            <a:ahLst/>
            <a:cxnLst/>
            <a:rect l="T0" t="T1" r="T2" b="T3"/>
            <a:pathLst>
              <a:path w="142239" h="364489">
                <a:moveTo>
                  <a:pt x="137985" y="0"/>
                </a:moveTo>
                <a:lnTo>
                  <a:pt x="0" y="362762"/>
                </a:lnTo>
                <a:lnTo>
                  <a:pt x="4025" y="364299"/>
                </a:lnTo>
                <a:lnTo>
                  <a:pt x="142024" y="1536"/>
                </a:lnTo>
                <a:lnTo>
                  <a:pt x="13798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71" name="object 120"/>
          <p:cNvSpPr>
            <a:spLocks noChangeArrowheads="1"/>
          </p:cNvSpPr>
          <p:nvPr/>
        </p:nvSpPr>
        <p:spPr bwMode="auto">
          <a:xfrm>
            <a:off x="2130425" y="5792788"/>
            <a:ext cx="476250" cy="474662"/>
          </a:xfrm>
          <a:prstGeom prst="rect">
            <a:avLst/>
          </a:prstGeom>
          <a:blipFill dpi="0" rotWithShape="1">
            <a:blip r:embed="rId3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72" name="object 121"/>
          <p:cNvSpPr>
            <a:spLocks noChangeArrowheads="1"/>
          </p:cNvSpPr>
          <p:nvPr/>
        </p:nvSpPr>
        <p:spPr bwMode="auto">
          <a:xfrm>
            <a:off x="2116138" y="5778500"/>
            <a:ext cx="503237" cy="501650"/>
          </a:xfrm>
          <a:prstGeom prst="rect">
            <a:avLst/>
          </a:prstGeom>
          <a:blipFill dpi="0" rotWithShape="1">
            <a:blip r:embed="rId3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73" name="object 122"/>
          <p:cNvSpPr>
            <a:spLocks noChangeArrowheads="1"/>
          </p:cNvSpPr>
          <p:nvPr/>
        </p:nvSpPr>
        <p:spPr bwMode="auto">
          <a:xfrm>
            <a:off x="2241550" y="5988050"/>
            <a:ext cx="260350" cy="152400"/>
          </a:xfrm>
          <a:prstGeom prst="rect">
            <a:avLst/>
          </a:prstGeom>
          <a:blipFill dpi="0" rotWithShape="1">
            <a:blip r:embed="rId3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74" name="object 123"/>
          <p:cNvSpPr>
            <a:spLocks noChangeArrowheads="1"/>
          </p:cNvSpPr>
          <p:nvPr/>
        </p:nvSpPr>
        <p:spPr bwMode="auto">
          <a:xfrm>
            <a:off x="2224088" y="5846763"/>
            <a:ext cx="300037" cy="331787"/>
          </a:xfrm>
          <a:prstGeom prst="rect">
            <a:avLst/>
          </a:prstGeom>
          <a:blipFill dpi="0" rotWithShape="1">
            <a:blip r:embed="rId4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24" name="object 124"/>
          <p:cNvSpPr txBox="1"/>
          <p:nvPr/>
        </p:nvSpPr>
        <p:spPr>
          <a:xfrm rot="21360000">
            <a:off x="2297113" y="6037263"/>
            <a:ext cx="68262" cy="31750"/>
          </a:xfrm>
          <a:prstGeom prst="rect">
            <a:avLst/>
          </a:prstGeom>
        </p:spPr>
        <p:txBody>
          <a:bodyPr lIns="0" tIns="0" rIns="0" bIns="0">
            <a:spAutoFit/>
          </a:bodyPr>
          <a:lstStyle/>
          <a:p>
            <a:pPr fontAlgn="auto">
              <a:spcBef>
                <a:spcPts val="0"/>
              </a:spcBef>
              <a:spcAft>
                <a:spcPts val="0"/>
              </a:spcAft>
              <a:defRPr/>
            </a:pPr>
            <a:r>
              <a:rPr sz="250" spc="25" dirty="0">
                <a:solidFill>
                  <a:srgbClr val="91D4F2"/>
                </a:solidFill>
                <a:latin typeface="OCR A Std"/>
                <a:cs typeface="OCR A Std"/>
              </a:rPr>
              <a:t>FM</a:t>
            </a:r>
            <a:endParaRPr sz="250">
              <a:latin typeface="OCR A Std"/>
              <a:cs typeface="OCR A Std"/>
            </a:endParaRPr>
          </a:p>
        </p:txBody>
      </p:sp>
      <p:sp>
        <p:nvSpPr>
          <p:cNvPr id="23676" name="object 125"/>
          <p:cNvSpPr>
            <a:spLocks noChangeArrowheads="1"/>
          </p:cNvSpPr>
          <p:nvPr/>
        </p:nvSpPr>
        <p:spPr bwMode="auto">
          <a:xfrm>
            <a:off x="2725738" y="5738813"/>
            <a:ext cx="476250" cy="476250"/>
          </a:xfrm>
          <a:prstGeom prst="rect">
            <a:avLst/>
          </a:prstGeom>
          <a:blipFill dpi="0" rotWithShape="1">
            <a:blip r:embed="rId4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77" name="object 126"/>
          <p:cNvSpPr>
            <a:spLocks noChangeArrowheads="1"/>
          </p:cNvSpPr>
          <p:nvPr/>
        </p:nvSpPr>
        <p:spPr bwMode="auto">
          <a:xfrm>
            <a:off x="2711450" y="5726113"/>
            <a:ext cx="504825" cy="501650"/>
          </a:xfrm>
          <a:custGeom>
            <a:avLst/>
            <a:gdLst>
              <a:gd name="T0" fmla="*/ 0 w 503555"/>
              <a:gd name="T1" fmla="*/ 0 h 502285"/>
              <a:gd name="T2" fmla="*/ 503555 w 503555"/>
              <a:gd name="T3" fmla="*/ 502285 h 502285"/>
            </a:gdLst>
            <a:ahLst/>
            <a:cxnLst/>
            <a:rect l="T0" t="T1" r="T2" b="T3"/>
            <a:pathLst>
              <a:path w="503555" h="502285">
                <a:moveTo>
                  <a:pt x="463093" y="0"/>
                </a:moveTo>
                <a:lnTo>
                  <a:pt x="0" y="40509"/>
                </a:lnTo>
                <a:lnTo>
                  <a:pt x="40386" y="502154"/>
                </a:lnTo>
                <a:lnTo>
                  <a:pt x="358474" y="474329"/>
                </a:lnTo>
                <a:lnTo>
                  <a:pt x="63966" y="474329"/>
                </a:lnTo>
                <a:lnTo>
                  <a:pt x="27961" y="62862"/>
                </a:lnTo>
                <a:lnTo>
                  <a:pt x="439428" y="26857"/>
                </a:lnTo>
                <a:lnTo>
                  <a:pt x="465442" y="26857"/>
                </a:lnTo>
                <a:lnTo>
                  <a:pt x="463093" y="0"/>
                </a:lnTo>
                <a:close/>
              </a:path>
              <a:path w="503555" h="502285">
                <a:moveTo>
                  <a:pt x="475434" y="438335"/>
                </a:moveTo>
                <a:lnTo>
                  <a:pt x="63966" y="474329"/>
                </a:lnTo>
                <a:lnTo>
                  <a:pt x="358474" y="474329"/>
                </a:lnTo>
                <a:lnTo>
                  <a:pt x="503479" y="461644"/>
                </a:lnTo>
                <a:lnTo>
                  <a:pt x="502568" y="451240"/>
                </a:lnTo>
                <a:lnTo>
                  <a:pt x="476563" y="451240"/>
                </a:lnTo>
                <a:lnTo>
                  <a:pt x="475434" y="438335"/>
                </a:lnTo>
                <a:close/>
              </a:path>
              <a:path w="503555" h="502285">
                <a:moveTo>
                  <a:pt x="488336" y="437207"/>
                </a:moveTo>
                <a:lnTo>
                  <a:pt x="475434" y="438335"/>
                </a:lnTo>
                <a:lnTo>
                  <a:pt x="476563" y="451240"/>
                </a:lnTo>
                <a:lnTo>
                  <a:pt x="489466" y="450110"/>
                </a:lnTo>
                <a:lnTo>
                  <a:pt x="488336" y="437207"/>
                </a:lnTo>
                <a:close/>
              </a:path>
              <a:path w="503555" h="502285">
                <a:moveTo>
                  <a:pt x="502370" y="448980"/>
                </a:moveTo>
                <a:lnTo>
                  <a:pt x="476563" y="451240"/>
                </a:lnTo>
                <a:lnTo>
                  <a:pt x="502568" y="451240"/>
                </a:lnTo>
                <a:lnTo>
                  <a:pt x="502370" y="448980"/>
                </a:lnTo>
                <a:close/>
              </a:path>
              <a:path w="503555" h="502285">
                <a:moveTo>
                  <a:pt x="501340" y="437207"/>
                </a:moveTo>
                <a:lnTo>
                  <a:pt x="488336" y="437207"/>
                </a:lnTo>
                <a:lnTo>
                  <a:pt x="489466" y="450110"/>
                </a:lnTo>
                <a:lnTo>
                  <a:pt x="502370" y="448980"/>
                </a:lnTo>
                <a:lnTo>
                  <a:pt x="501340" y="437207"/>
                </a:lnTo>
                <a:close/>
              </a:path>
              <a:path w="503555" h="502285">
                <a:moveTo>
                  <a:pt x="465442" y="26857"/>
                </a:moveTo>
                <a:lnTo>
                  <a:pt x="439428" y="26857"/>
                </a:lnTo>
                <a:lnTo>
                  <a:pt x="475434" y="438335"/>
                </a:lnTo>
                <a:lnTo>
                  <a:pt x="488336" y="437207"/>
                </a:lnTo>
                <a:lnTo>
                  <a:pt x="501340" y="437207"/>
                </a:lnTo>
                <a:lnTo>
                  <a:pt x="465442" y="2685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3678" name="object 127"/>
          <p:cNvSpPr>
            <a:spLocks noChangeArrowheads="1"/>
          </p:cNvSpPr>
          <p:nvPr/>
        </p:nvSpPr>
        <p:spPr bwMode="auto">
          <a:xfrm>
            <a:off x="2921000" y="5789613"/>
            <a:ext cx="65088" cy="111125"/>
          </a:xfrm>
          <a:custGeom>
            <a:avLst/>
            <a:gdLst>
              <a:gd name="T0" fmla="*/ 0 w 64769"/>
              <a:gd name="T1" fmla="*/ 0 h 111760"/>
              <a:gd name="T2" fmla="*/ 64769 w 64769"/>
              <a:gd name="T3" fmla="*/ 111760 h 111760"/>
            </a:gdLst>
            <a:ahLst/>
            <a:cxnLst/>
            <a:rect l="T0" t="T1" r="T2" b="T3"/>
            <a:pathLst>
              <a:path w="64769" h="111760">
                <a:moveTo>
                  <a:pt x="0" y="67081"/>
                </a:moveTo>
                <a:lnTo>
                  <a:pt x="1371" y="82740"/>
                </a:lnTo>
                <a:lnTo>
                  <a:pt x="35496" y="111391"/>
                </a:lnTo>
                <a:lnTo>
                  <a:pt x="52881" y="90677"/>
                </a:lnTo>
                <a:lnTo>
                  <a:pt x="28079" y="90677"/>
                </a:lnTo>
                <a:lnTo>
                  <a:pt x="0" y="67081"/>
                </a:lnTo>
                <a:close/>
              </a:path>
              <a:path w="64769" h="111760">
                <a:moveTo>
                  <a:pt x="31369" y="0"/>
                </a:moveTo>
                <a:lnTo>
                  <a:pt x="20218" y="977"/>
                </a:lnTo>
                <a:lnTo>
                  <a:pt x="28079" y="90677"/>
                </a:lnTo>
                <a:lnTo>
                  <a:pt x="52881" y="90677"/>
                </a:lnTo>
                <a:lnTo>
                  <a:pt x="53701" y="89700"/>
                </a:lnTo>
                <a:lnTo>
                  <a:pt x="39217" y="89700"/>
                </a:lnTo>
                <a:lnTo>
                  <a:pt x="31369" y="0"/>
                </a:lnTo>
                <a:close/>
              </a:path>
              <a:path w="64769" h="111760">
                <a:moveTo>
                  <a:pt x="62776" y="61582"/>
                </a:moveTo>
                <a:lnTo>
                  <a:pt x="39217" y="89700"/>
                </a:lnTo>
                <a:lnTo>
                  <a:pt x="53701" y="89700"/>
                </a:lnTo>
                <a:lnTo>
                  <a:pt x="64147" y="77254"/>
                </a:lnTo>
                <a:lnTo>
                  <a:pt x="62776" y="61582"/>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79" name="object 128"/>
          <p:cNvSpPr>
            <a:spLocks noChangeArrowheads="1"/>
          </p:cNvSpPr>
          <p:nvPr/>
        </p:nvSpPr>
        <p:spPr bwMode="auto">
          <a:xfrm>
            <a:off x="2914650" y="5781675"/>
            <a:ext cx="77788" cy="128588"/>
          </a:xfrm>
          <a:custGeom>
            <a:avLst/>
            <a:gdLst>
              <a:gd name="T0" fmla="*/ 0 w 78739"/>
              <a:gd name="T1" fmla="*/ 0 h 127635"/>
              <a:gd name="T2" fmla="*/ 78739 w 78739"/>
              <a:gd name="T3" fmla="*/ 127635 h 127635"/>
            </a:gdLst>
            <a:ahLst/>
            <a:cxnLst/>
            <a:rect l="T0" t="T1" r="T2" b="T3"/>
            <a:pathLst>
              <a:path w="78739" h="127635">
                <a:moveTo>
                  <a:pt x="15392" y="88798"/>
                </a:moveTo>
                <a:lnTo>
                  <a:pt x="15430" y="89090"/>
                </a:lnTo>
                <a:lnTo>
                  <a:pt x="9080" y="89649"/>
                </a:lnTo>
                <a:lnTo>
                  <a:pt x="4965" y="94538"/>
                </a:lnTo>
                <a:lnTo>
                  <a:pt x="44005" y="127292"/>
                </a:lnTo>
                <a:lnTo>
                  <a:pt x="56390" y="112521"/>
                </a:lnTo>
                <a:lnTo>
                  <a:pt x="41922" y="112521"/>
                </a:lnTo>
                <a:lnTo>
                  <a:pt x="41786" y="110966"/>
                </a:lnTo>
                <a:lnTo>
                  <a:pt x="15392" y="88798"/>
                </a:lnTo>
                <a:close/>
              </a:path>
              <a:path w="78739" h="127635">
                <a:moveTo>
                  <a:pt x="41786" y="110966"/>
                </a:moveTo>
                <a:lnTo>
                  <a:pt x="41922" y="112521"/>
                </a:lnTo>
                <a:lnTo>
                  <a:pt x="42631" y="111676"/>
                </a:lnTo>
                <a:lnTo>
                  <a:pt x="41786" y="110966"/>
                </a:lnTo>
                <a:close/>
              </a:path>
              <a:path w="78739" h="127635">
                <a:moveTo>
                  <a:pt x="77894" y="80060"/>
                </a:moveTo>
                <a:lnTo>
                  <a:pt x="66954" y="80060"/>
                </a:lnTo>
                <a:lnTo>
                  <a:pt x="71856" y="84162"/>
                </a:lnTo>
                <a:lnTo>
                  <a:pt x="65506" y="84708"/>
                </a:lnTo>
                <a:lnTo>
                  <a:pt x="65223" y="84708"/>
                </a:lnTo>
                <a:lnTo>
                  <a:pt x="43336" y="110834"/>
                </a:lnTo>
                <a:lnTo>
                  <a:pt x="43472" y="112382"/>
                </a:lnTo>
                <a:lnTo>
                  <a:pt x="42039" y="112382"/>
                </a:lnTo>
                <a:lnTo>
                  <a:pt x="41922" y="112521"/>
                </a:lnTo>
                <a:lnTo>
                  <a:pt x="56390" y="112521"/>
                </a:lnTo>
                <a:lnTo>
                  <a:pt x="56507" y="112382"/>
                </a:lnTo>
                <a:lnTo>
                  <a:pt x="43472" y="112382"/>
                </a:lnTo>
                <a:lnTo>
                  <a:pt x="42631" y="111676"/>
                </a:lnTo>
                <a:lnTo>
                  <a:pt x="57100" y="111676"/>
                </a:lnTo>
                <a:lnTo>
                  <a:pt x="78435" y="86232"/>
                </a:lnTo>
                <a:lnTo>
                  <a:pt x="78301" y="84708"/>
                </a:lnTo>
                <a:lnTo>
                  <a:pt x="65506" y="84708"/>
                </a:lnTo>
                <a:lnTo>
                  <a:pt x="65468" y="84416"/>
                </a:lnTo>
                <a:lnTo>
                  <a:pt x="78276" y="84416"/>
                </a:lnTo>
                <a:lnTo>
                  <a:pt x="77894" y="80060"/>
                </a:lnTo>
                <a:close/>
              </a:path>
              <a:path w="78739" h="127635">
                <a:moveTo>
                  <a:pt x="43336" y="110834"/>
                </a:moveTo>
                <a:lnTo>
                  <a:pt x="42631" y="111676"/>
                </a:lnTo>
                <a:lnTo>
                  <a:pt x="43472" y="112382"/>
                </a:lnTo>
                <a:lnTo>
                  <a:pt x="43336" y="110834"/>
                </a:lnTo>
                <a:close/>
              </a:path>
              <a:path w="78739" h="127635">
                <a:moveTo>
                  <a:pt x="43129" y="108460"/>
                </a:moveTo>
                <a:lnTo>
                  <a:pt x="42418" y="109308"/>
                </a:lnTo>
                <a:lnTo>
                  <a:pt x="41641" y="109308"/>
                </a:lnTo>
                <a:lnTo>
                  <a:pt x="41786" y="110966"/>
                </a:lnTo>
                <a:lnTo>
                  <a:pt x="42631" y="111676"/>
                </a:lnTo>
                <a:lnTo>
                  <a:pt x="43336" y="110834"/>
                </a:lnTo>
                <a:lnTo>
                  <a:pt x="43203" y="109308"/>
                </a:lnTo>
                <a:lnTo>
                  <a:pt x="42418" y="109308"/>
                </a:lnTo>
                <a:lnTo>
                  <a:pt x="41579" y="108605"/>
                </a:lnTo>
                <a:lnTo>
                  <a:pt x="43142" y="108605"/>
                </a:lnTo>
                <a:lnTo>
                  <a:pt x="43129" y="108460"/>
                </a:lnTo>
                <a:close/>
              </a:path>
              <a:path w="78739" h="127635">
                <a:moveTo>
                  <a:pt x="17992" y="88798"/>
                </a:moveTo>
                <a:lnTo>
                  <a:pt x="15392" y="88798"/>
                </a:lnTo>
                <a:lnTo>
                  <a:pt x="41786" y="110966"/>
                </a:lnTo>
                <a:lnTo>
                  <a:pt x="41579" y="108605"/>
                </a:lnTo>
                <a:lnTo>
                  <a:pt x="17992" y="88798"/>
                </a:lnTo>
                <a:close/>
              </a:path>
              <a:path w="78739" h="127635">
                <a:moveTo>
                  <a:pt x="66954" y="80060"/>
                </a:moveTo>
                <a:lnTo>
                  <a:pt x="43129" y="108460"/>
                </a:lnTo>
                <a:lnTo>
                  <a:pt x="43336" y="110834"/>
                </a:lnTo>
                <a:lnTo>
                  <a:pt x="65468" y="84416"/>
                </a:lnTo>
                <a:lnTo>
                  <a:pt x="68903" y="84416"/>
                </a:lnTo>
                <a:lnTo>
                  <a:pt x="71856" y="84162"/>
                </a:lnTo>
                <a:lnTo>
                  <a:pt x="66954" y="80060"/>
                </a:lnTo>
                <a:close/>
              </a:path>
              <a:path w="78739" h="127635">
                <a:moveTo>
                  <a:pt x="39077" y="6908"/>
                </a:moveTo>
                <a:lnTo>
                  <a:pt x="32727" y="7467"/>
                </a:lnTo>
                <a:lnTo>
                  <a:pt x="41579" y="108605"/>
                </a:lnTo>
                <a:lnTo>
                  <a:pt x="42418" y="109308"/>
                </a:lnTo>
                <a:lnTo>
                  <a:pt x="43129" y="108460"/>
                </a:lnTo>
                <a:lnTo>
                  <a:pt x="34848" y="13690"/>
                </a:lnTo>
                <a:lnTo>
                  <a:pt x="39636" y="13258"/>
                </a:lnTo>
                <a:lnTo>
                  <a:pt x="39077" y="6908"/>
                </a:lnTo>
                <a:close/>
              </a:path>
              <a:path w="78739" h="127635">
                <a:moveTo>
                  <a:pt x="39492" y="84759"/>
                </a:moveTo>
                <a:lnTo>
                  <a:pt x="13182" y="84759"/>
                </a:lnTo>
                <a:lnTo>
                  <a:pt x="41579" y="108605"/>
                </a:lnTo>
                <a:lnTo>
                  <a:pt x="39492" y="84759"/>
                </a:lnTo>
                <a:close/>
              </a:path>
              <a:path w="78739" h="127635">
                <a:moveTo>
                  <a:pt x="45486" y="6908"/>
                </a:moveTo>
                <a:lnTo>
                  <a:pt x="39077" y="6908"/>
                </a:lnTo>
                <a:lnTo>
                  <a:pt x="39636" y="13258"/>
                </a:lnTo>
                <a:lnTo>
                  <a:pt x="34848" y="13690"/>
                </a:lnTo>
                <a:lnTo>
                  <a:pt x="43129" y="108460"/>
                </a:lnTo>
                <a:lnTo>
                  <a:pt x="66432" y="80683"/>
                </a:lnTo>
                <a:lnTo>
                  <a:pt x="51943" y="80683"/>
                </a:lnTo>
                <a:lnTo>
                  <a:pt x="45486" y="6908"/>
                </a:lnTo>
                <a:close/>
              </a:path>
              <a:path w="78739" h="127635">
                <a:moveTo>
                  <a:pt x="0" y="59181"/>
                </a:moveTo>
                <a:lnTo>
                  <a:pt x="2946" y="92836"/>
                </a:lnTo>
                <a:lnTo>
                  <a:pt x="4965" y="94538"/>
                </a:lnTo>
                <a:lnTo>
                  <a:pt x="13182" y="84759"/>
                </a:lnTo>
                <a:lnTo>
                  <a:pt x="39492" y="84759"/>
                </a:lnTo>
                <a:lnTo>
                  <a:pt x="39319" y="82778"/>
                </a:lnTo>
                <a:lnTo>
                  <a:pt x="28067" y="82778"/>
                </a:lnTo>
                <a:lnTo>
                  <a:pt x="0" y="59181"/>
                </a:lnTo>
                <a:close/>
              </a:path>
              <a:path w="78739" h="127635">
                <a:moveTo>
                  <a:pt x="13182" y="84759"/>
                </a:moveTo>
                <a:lnTo>
                  <a:pt x="9080" y="89649"/>
                </a:lnTo>
                <a:lnTo>
                  <a:pt x="15430" y="89090"/>
                </a:lnTo>
                <a:lnTo>
                  <a:pt x="15392" y="88798"/>
                </a:lnTo>
                <a:lnTo>
                  <a:pt x="17992" y="88798"/>
                </a:lnTo>
                <a:lnTo>
                  <a:pt x="13182" y="84759"/>
                </a:lnTo>
                <a:close/>
              </a:path>
              <a:path w="78739" h="127635">
                <a:moveTo>
                  <a:pt x="68903" y="84416"/>
                </a:moveTo>
                <a:lnTo>
                  <a:pt x="65468" y="84416"/>
                </a:lnTo>
                <a:lnTo>
                  <a:pt x="65506" y="84708"/>
                </a:lnTo>
                <a:lnTo>
                  <a:pt x="68903" y="84416"/>
                </a:lnTo>
                <a:close/>
              </a:path>
              <a:path w="78739" h="127635">
                <a:moveTo>
                  <a:pt x="44881" y="0"/>
                </a:moveTo>
                <a:lnTo>
                  <a:pt x="21018" y="2082"/>
                </a:lnTo>
                <a:lnTo>
                  <a:pt x="28067" y="82778"/>
                </a:lnTo>
                <a:lnTo>
                  <a:pt x="39319" y="82778"/>
                </a:lnTo>
                <a:lnTo>
                  <a:pt x="32727" y="7467"/>
                </a:lnTo>
                <a:lnTo>
                  <a:pt x="39077" y="6908"/>
                </a:lnTo>
                <a:lnTo>
                  <a:pt x="45486" y="6908"/>
                </a:lnTo>
                <a:lnTo>
                  <a:pt x="44881" y="0"/>
                </a:lnTo>
                <a:close/>
              </a:path>
              <a:path w="78739" h="127635">
                <a:moveTo>
                  <a:pt x="75488" y="52577"/>
                </a:moveTo>
                <a:lnTo>
                  <a:pt x="51943" y="80683"/>
                </a:lnTo>
                <a:lnTo>
                  <a:pt x="66432" y="80683"/>
                </a:lnTo>
                <a:lnTo>
                  <a:pt x="66954" y="80060"/>
                </a:lnTo>
                <a:lnTo>
                  <a:pt x="77894" y="80060"/>
                </a:lnTo>
                <a:lnTo>
                  <a:pt x="75488" y="52577"/>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0" name="object 129"/>
          <p:cNvSpPr>
            <a:spLocks noChangeArrowheads="1"/>
          </p:cNvSpPr>
          <p:nvPr/>
        </p:nvSpPr>
        <p:spPr bwMode="auto">
          <a:xfrm>
            <a:off x="2941638" y="6049963"/>
            <a:ext cx="63500" cy="112712"/>
          </a:xfrm>
          <a:custGeom>
            <a:avLst/>
            <a:gdLst>
              <a:gd name="T0" fmla="*/ 0 w 64135"/>
              <a:gd name="T1" fmla="*/ 0 h 111760"/>
              <a:gd name="T2" fmla="*/ 64135 w 64135"/>
              <a:gd name="T3" fmla="*/ 111760 h 111760"/>
            </a:gdLst>
            <a:ahLst/>
            <a:cxnLst/>
            <a:rect l="T0" t="T1" r="T2" b="T3"/>
            <a:pathLst>
              <a:path w="64135" h="111760">
                <a:moveTo>
                  <a:pt x="36153" y="21691"/>
                </a:moveTo>
                <a:lnTo>
                  <a:pt x="24917" y="21691"/>
                </a:lnTo>
                <a:lnTo>
                  <a:pt x="32765" y="111404"/>
                </a:lnTo>
                <a:lnTo>
                  <a:pt x="43916" y="110426"/>
                </a:lnTo>
                <a:lnTo>
                  <a:pt x="36153" y="21691"/>
                </a:lnTo>
                <a:close/>
              </a:path>
              <a:path w="64135" h="111760">
                <a:moveTo>
                  <a:pt x="28638" y="0"/>
                </a:moveTo>
                <a:lnTo>
                  <a:pt x="0" y="34150"/>
                </a:lnTo>
                <a:lnTo>
                  <a:pt x="1371" y="49809"/>
                </a:lnTo>
                <a:lnTo>
                  <a:pt x="24917" y="21691"/>
                </a:lnTo>
                <a:lnTo>
                  <a:pt x="36153" y="21691"/>
                </a:lnTo>
                <a:lnTo>
                  <a:pt x="36067" y="20713"/>
                </a:lnTo>
                <a:lnTo>
                  <a:pt x="53318" y="20713"/>
                </a:lnTo>
                <a:lnTo>
                  <a:pt x="28638" y="0"/>
                </a:lnTo>
                <a:close/>
              </a:path>
              <a:path w="64135" h="111760">
                <a:moveTo>
                  <a:pt x="53318" y="20713"/>
                </a:moveTo>
                <a:lnTo>
                  <a:pt x="36067" y="20713"/>
                </a:lnTo>
                <a:lnTo>
                  <a:pt x="64147" y="44310"/>
                </a:lnTo>
                <a:lnTo>
                  <a:pt x="62776" y="28651"/>
                </a:lnTo>
                <a:lnTo>
                  <a:pt x="53318" y="2071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1" name="object 130"/>
          <p:cNvSpPr>
            <a:spLocks noChangeArrowheads="1"/>
          </p:cNvSpPr>
          <p:nvPr/>
        </p:nvSpPr>
        <p:spPr bwMode="auto">
          <a:xfrm>
            <a:off x="2935288" y="6042025"/>
            <a:ext cx="77787" cy="127000"/>
          </a:xfrm>
          <a:custGeom>
            <a:avLst/>
            <a:gdLst>
              <a:gd name="T0" fmla="*/ 0 w 78739"/>
              <a:gd name="T1" fmla="*/ 0 h 127635"/>
              <a:gd name="T2" fmla="*/ 78739 w 78739"/>
              <a:gd name="T3" fmla="*/ 127635 h 127635"/>
            </a:gdLst>
            <a:ahLst/>
            <a:cxnLst/>
            <a:rect l="T0" t="T1" r="T2" b="T3"/>
            <a:pathLst>
              <a:path w="78739" h="127635">
                <a:moveTo>
                  <a:pt x="37736" y="46608"/>
                </a:moveTo>
                <a:lnTo>
                  <a:pt x="26492" y="46608"/>
                </a:lnTo>
                <a:lnTo>
                  <a:pt x="33553" y="127292"/>
                </a:lnTo>
                <a:lnTo>
                  <a:pt x="57416" y="125209"/>
                </a:lnTo>
                <a:lnTo>
                  <a:pt x="56996" y="120395"/>
                </a:lnTo>
                <a:lnTo>
                  <a:pt x="39357" y="120395"/>
                </a:lnTo>
                <a:lnTo>
                  <a:pt x="38798" y="114033"/>
                </a:lnTo>
                <a:lnTo>
                  <a:pt x="43599" y="113614"/>
                </a:lnTo>
                <a:lnTo>
                  <a:pt x="37736" y="46608"/>
                </a:lnTo>
                <a:close/>
              </a:path>
              <a:path w="78739" h="127635">
                <a:moveTo>
                  <a:pt x="36017" y="17984"/>
                </a:moveTo>
                <a:lnTo>
                  <a:pt x="35306" y="18832"/>
                </a:lnTo>
                <a:lnTo>
                  <a:pt x="43599" y="113614"/>
                </a:lnTo>
                <a:lnTo>
                  <a:pt x="38798" y="114033"/>
                </a:lnTo>
                <a:lnTo>
                  <a:pt x="39357" y="120395"/>
                </a:lnTo>
                <a:lnTo>
                  <a:pt x="45707" y="119837"/>
                </a:lnTo>
                <a:lnTo>
                  <a:pt x="36855" y="18686"/>
                </a:lnTo>
                <a:lnTo>
                  <a:pt x="36017" y="17984"/>
                </a:lnTo>
                <a:close/>
              </a:path>
              <a:path w="78739" h="127635">
                <a:moveTo>
                  <a:pt x="36855" y="18686"/>
                </a:moveTo>
                <a:lnTo>
                  <a:pt x="45707" y="119837"/>
                </a:lnTo>
                <a:lnTo>
                  <a:pt x="39357" y="120395"/>
                </a:lnTo>
                <a:lnTo>
                  <a:pt x="56996" y="120395"/>
                </a:lnTo>
                <a:lnTo>
                  <a:pt x="50368" y="44513"/>
                </a:lnTo>
                <a:lnTo>
                  <a:pt x="63569" y="44513"/>
                </a:lnTo>
                <a:lnTo>
                  <a:pt x="63246" y="40830"/>
                </a:lnTo>
                <a:lnTo>
                  <a:pt x="36855" y="18686"/>
                </a:lnTo>
                <a:close/>
              </a:path>
              <a:path w="78739" h="127635">
                <a:moveTo>
                  <a:pt x="30340" y="4889"/>
                </a:moveTo>
                <a:lnTo>
                  <a:pt x="0" y="41059"/>
                </a:lnTo>
                <a:lnTo>
                  <a:pt x="2946" y="74714"/>
                </a:lnTo>
                <a:lnTo>
                  <a:pt x="25960" y="47243"/>
                </a:lnTo>
                <a:lnTo>
                  <a:pt x="11480" y="47243"/>
                </a:lnTo>
                <a:lnTo>
                  <a:pt x="6591" y="43141"/>
                </a:lnTo>
                <a:lnTo>
                  <a:pt x="12941" y="42583"/>
                </a:lnTo>
                <a:lnTo>
                  <a:pt x="13221" y="42583"/>
                </a:lnTo>
                <a:lnTo>
                  <a:pt x="34727" y="16901"/>
                </a:lnTo>
                <a:lnTo>
                  <a:pt x="31127" y="13881"/>
                </a:lnTo>
                <a:lnTo>
                  <a:pt x="35229" y="8991"/>
                </a:lnTo>
                <a:lnTo>
                  <a:pt x="30340" y="4889"/>
                </a:lnTo>
                <a:close/>
              </a:path>
              <a:path w="78739" h="127635">
                <a:moveTo>
                  <a:pt x="63569" y="44513"/>
                </a:moveTo>
                <a:lnTo>
                  <a:pt x="50368" y="44513"/>
                </a:lnTo>
                <a:lnTo>
                  <a:pt x="78435" y="68110"/>
                </a:lnTo>
                <a:lnTo>
                  <a:pt x="77187" y="53860"/>
                </a:lnTo>
                <a:lnTo>
                  <a:pt x="64389" y="53860"/>
                </a:lnTo>
                <a:lnTo>
                  <a:pt x="63569" y="44513"/>
                </a:lnTo>
                <a:close/>
              </a:path>
              <a:path w="78739" h="127635">
                <a:moveTo>
                  <a:pt x="37094" y="16700"/>
                </a:moveTo>
                <a:lnTo>
                  <a:pt x="36720" y="17146"/>
                </a:lnTo>
                <a:lnTo>
                  <a:pt x="36855" y="18686"/>
                </a:lnTo>
                <a:lnTo>
                  <a:pt x="63246" y="40830"/>
                </a:lnTo>
                <a:lnTo>
                  <a:pt x="64389" y="53860"/>
                </a:lnTo>
                <a:lnTo>
                  <a:pt x="70739" y="53301"/>
                </a:lnTo>
                <a:lnTo>
                  <a:pt x="74841" y="48425"/>
                </a:lnTo>
                <a:lnTo>
                  <a:pt x="37094" y="16700"/>
                </a:lnTo>
                <a:close/>
              </a:path>
              <a:path w="78739" h="127635">
                <a:moveTo>
                  <a:pt x="34442" y="0"/>
                </a:moveTo>
                <a:lnTo>
                  <a:pt x="30340" y="4889"/>
                </a:lnTo>
                <a:lnTo>
                  <a:pt x="40119" y="13093"/>
                </a:lnTo>
                <a:lnTo>
                  <a:pt x="37094" y="16700"/>
                </a:lnTo>
                <a:lnTo>
                  <a:pt x="74841" y="48425"/>
                </a:lnTo>
                <a:lnTo>
                  <a:pt x="70739" y="53301"/>
                </a:lnTo>
                <a:lnTo>
                  <a:pt x="64389" y="53860"/>
                </a:lnTo>
                <a:lnTo>
                  <a:pt x="77187" y="53860"/>
                </a:lnTo>
                <a:lnTo>
                  <a:pt x="75488" y="34455"/>
                </a:lnTo>
                <a:lnTo>
                  <a:pt x="34442" y="0"/>
                </a:lnTo>
                <a:close/>
              </a:path>
              <a:path w="78739" h="127635">
                <a:moveTo>
                  <a:pt x="12941" y="42583"/>
                </a:moveTo>
                <a:lnTo>
                  <a:pt x="6591" y="43141"/>
                </a:lnTo>
                <a:lnTo>
                  <a:pt x="11480" y="47243"/>
                </a:lnTo>
                <a:lnTo>
                  <a:pt x="15133" y="42887"/>
                </a:lnTo>
                <a:lnTo>
                  <a:pt x="12966" y="42887"/>
                </a:lnTo>
                <a:lnTo>
                  <a:pt x="12941" y="42583"/>
                </a:lnTo>
                <a:close/>
              </a:path>
              <a:path w="78739" h="127635">
                <a:moveTo>
                  <a:pt x="35306" y="18832"/>
                </a:moveTo>
                <a:lnTo>
                  <a:pt x="11480" y="47243"/>
                </a:lnTo>
                <a:lnTo>
                  <a:pt x="25960" y="47243"/>
                </a:lnTo>
                <a:lnTo>
                  <a:pt x="26492" y="46608"/>
                </a:lnTo>
                <a:lnTo>
                  <a:pt x="37736" y="46608"/>
                </a:lnTo>
                <a:lnTo>
                  <a:pt x="35306" y="18832"/>
                </a:lnTo>
                <a:close/>
              </a:path>
              <a:path w="78739" h="127635">
                <a:moveTo>
                  <a:pt x="13221" y="42583"/>
                </a:moveTo>
                <a:lnTo>
                  <a:pt x="12941" y="42583"/>
                </a:lnTo>
                <a:lnTo>
                  <a:pt x="12966" y="42887"/>
                </a:lnTo>
                <a:lnTo>
                  <a:pt x="13221" y="42583"/>
                </a:lnTo>
                <a:close/>
              </a:path>
              <a:path w="78739" h="127635">
                <a:moveTo>
                  <a:pt x="34727" y="16901"/>
                </a:moveTo>
                <a:lnTo>
                  <a:pt x="12966" y="42887"/>
                </a:lnTo>
                <a:lnTo>
                  <a:pt x="15133" y="42887"/>
                </a:lnTo>
                <a:lnTo>
                  <a:pt x="35306" y="18832"/>
                </a:lnTo>
                <a:lnTo>
                  <a:pt x="35169" y="17272"/>
                </a:lnTo>
                <a:lnTo>
                  <a:pt x="34727" y="16901"/>
                </a:lnTo>
                <a:close/>
              </a:path>
              <a:path w="78739" h="127635">
                <a:moveTo>
                  <a:pt x="35169" y="17272"/>
                </a:moveTo>
                <a:lnTo>
                  <a:pt x="35306" y="18832"/>
                </a:lnTo>
                <a:lnTo>
                  <a:pt x="36017" y="17984"/>
                </a:lnTo>
                <a:lnTo>
                  <a:pt x="35169" y="17272"/>
                </a:lnTo>
                <a:close/>
              </a:path>
              <a:path w="78739" h="127635">
                <a:moveTo>
                  <a:pt x="36720" y="17146"/>
                </a:moveTo>
                <a:lnTo>
                  <a:pt x="36017" y="17984"/>
                </a:lnTo>
                <a:lnTo>
                  <a:pt x="36855" y="18686"/>
                </a:lnTo>
                <a:lnTo>
                  <a:pt x="36720" y="17146"/>
                </a:lnTo>
                <a:close/>
              </a:path>
              <a:path w="78739" h="127635">
                <a:moveTo>
                  <a:pt x="35803" y="15616"/>
                </a:moveTo>
                <a:lnTo>
                  <a:pt x="35209" y="16326"/>
                </a:lnTo>
                <a:lnTo>
                  <a:pt x="35169" y="17272"/>
                </a:lnTo>
                <a:lnTo>
                  <a:pt x="36017" y="17984"/>
                </a:lnTo>
                <a:lnTo>
                  <a:pt x="36614" y="17272"/>
                </a:lnTo>
                <a:lnTo>
                  <a:pt x="36648" y="16326"/>
                </a:lnTo>
                <a:lnTo>
                  <a:pt x="35803" y="15616"/>
                </a:lnTo>
                <a:close/>
              </a:path>
              <a:path w="78739" h="127635">
                <a:moveTo>
                  <a:pt x="35098" y="16458"/>
                </a:moveTo>
                <a:lnTo>
                  <a:pt x="34727" y="16901"/>
                </a:lnTo>
                <a:lnTo>
                  <a:pt x="35169" y="17272"/>
                </a:lnTo>
                <a:lnTo>
                  <a:pt x="35098" y="16458"/>
                </a:lnTo>
                <a:close/>
              </a:path>
              <a:path w="78739" h="127635">
                <a:moveTo>
                  <a:pt x="36648" y="16326"/>
                </a:moveTo>
                <a:lnTo>
                  <a:pt x="36720" y="17146"/>
                </a:lnTo>
                <a:lnTo>
                  <a:pt x="37094" y="16700"/>
                </a:lnTo>
                <a:lnTo>
                  <a:pt x="36648" y="16326"/>
                </a:lnTo>
                <a:close/>
              </a:path>
              <a:path w="78739" h="127635">
                <a:moveTo>
                  <a:pt x="35229" y="8991"/>
                </a:moveTo>
                <a:lnTo>
                  <a:pt x="31127" y="13881"/>
                </a:lnTo>
                <a:lnTo>
                  <a:pt x="34727" y="16901"/>
                </a:lnTo>
                <a:lnTo>
                  <a:pt x="35098" y="16458"/>
                </a:lnTo>
                <a:lnTo>
                  <a:pt x="34963" y="14909"/>
                </a:lnTo>
                <a:lnTo>
                  <a:pt x="36395" y="14909"/>
                </a:lnTo>
                <a:lnTo>
                  <a:pt x="36512" y="14770"/>
                </a:lnTo>
                <a:lnTo>
                  <a:pt x="38713" y="14770"/>
                </a:lnTo>
                <a:lnTo>
                  <a:pt x="40119" y="13093"/>
                </a:lnTo>
                <a:lnTo>
                  <a:pt x="35229" y="8991"/>
                </a:lnTo>
                <a:close/>
              </a:path>
              <a:path w="78739" h="127635">
                <a:moveTo>
                  <a:pt x="38713" y="14770"/>
                </a:moveTo>
                <a:lnTo>
                  <a:pt x="36512" y="14770"/>
                </a:lnTo>
                <a:lnTo>
                  <a:pt x="36648" y="16326"/>
                </a:lnTo>
                <a:lnTo>
                  <a:pt x="37094" y="16700"/>
                </a:lnTo>
                <a:lnTo>
                  <a:pt x="38713" y="14770"/>
                </a:lnTo>
                <a:close/>
              </a:path>
              <a:path w="78739" h="127635">
                <a:moveTo>
                  <a:pt x="34963" y="14909"/>
                </a:moveTo>
                <a:lnTo>
                  <a:pt x="35098" y="16458"/>
                </a:lnTo>
                <a:lnTo>
                  <a:pt x="35803" y="15616"/>
                </a:lnTo>
                <a:lnTo>
                  <a:pt x="34963" y="14909"/>
                </a:lnTo>
                <a:close/>
              </a:path>
              <a:path w="78739" h="127635">
                <a:moveTo>
                  <a:pt x="36512" y="14770"/>
                </a:moveTo>
                <a:lnTo>
                  <a:pt x="35803" y="15616"/>
                </a:lnTo>
                <a:lnTo>
                  <a:pt x="36648" y="16326"/>
                </a:lnTo>
                <a:lnTo>
                  <a:pt x="36512" y="14770"/>
                </a:lnTo>
                <a:close/>
              </a:path>
              <a:path w="78739" h="127635">
                <a:moveTo>
                  <a:pt x="36395" y="14909"/>
                </a:moveTo>
                <a:lnTo>
                  <a:pt x="34963" y="14909"/>
                </a:lnTo>
                <a:lnTo>
                  <a:pt x="35803" y="15616"/>
                </a:lnTo>
                <a:lnTo>
                  <a:pt x="36395" y="14909"/>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2" name="object 131"/>
          <p:cNvSpPr>
            <a:spLocks noChangeArrowheads="1"/>
          </p:cNvSpPr>
          <p:nvPr/>
        </p:nvSpPr>
        <p:spPr bwMode="auto">
          <a:xfrm>
            <a:off x="2917825" y="5930900"/>
            <a:ext cx="92075" cy="92075"/>
          </a:xfrm>
          <a:custGeom>
            <a:avLst/>
            <a:gdLst>
              <a:gd name="T0" fmla="*/ 0 w 91439"/>
              <a:gd name="T1" fmla="*/ 0 h 91439"/>
              <a:gd name="T2" fmla="*/ 91439 w 91439"/>
              <a:gd name="T3" fmla="*/ 91439 h 91439"/>
            </a:gdLst>
            <a:ahLst/>
            <a:cxnLst/>
            <a:rect l="T0" t="T1" r="T2" b="T3"/>
            <a:pathLst>
              <a:path w="91439" h="91439">
                <a:moveTo>
                  <a:pt x="51326" y="0"/>
                </a:moveTo>
                <a:lnTo>
                  <a:pt x="11136" y="16628"/>
                </a:lnTo>
                <a:lnTo>
                  <a:pt x="0" y="49356"/>
                </a:lnTo>
                <a:lnTo>
                  <a:pt x="3242" y="62753"/>
                </a:lnTo>
                <a:lnTo>
                  <a:pt x="10043" y="74196"/>
                </a:lnTo>
                <a:lnTo>
                  <a:pt x="19722" y="83116"/>
                </a:lnTo>
                <a:lnTo>
                  <a:pt x="31603" y="88947"/>
                </a:lnTo>
                <a:lnTo>
                  <a:pt x="45008" y="91122"/>
                </a:lnTo>
                <a:lnTo>
                  <a:pt x="59852" y="88032"/>
                </a:lnTo>
                <a:lnTo>
                  <a:pt x="72225" y="81710"/>
                </a:lnTo>
                <a:lnTo>
                  <a:pt x="81791" y="72737"/>
                </a:lnTo>
                <a:lnTo>
                  <a:pt x="88217" y="61691"/>
                </a:lnTo>
                <a:lnTo>
                  <a:pt x="91166" y="49152"/>
                </a:lnTo>
                <a:lnTo>
                  <a:pt x="88288" y="33319"/>
                </a:lnTo>
                <a:lnTo>
                  <a:pt x="82331" y="20284"/>
                </a:lnTo>
                <a:lnTo>
                  <a:pt x="73830" y="10251"/>
                </a:lnTo>
                <a:lnTo>
                  <a:pt x="63317" y="3421"/>
                </a:lnTo>
                <a:lnTo>
                  <a:pt x="5132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83" name="object 132"/>
          <p:cNvSpPr>
            <a:spLocks noChangeArrowheads="1"/>
          </p:cNvSpPr>
          <p:nvPr/>
        </p:nvSpPr>
        <p:spPr bwMode="auto">
          <a:xfrm>
            <a:off x="3033713" y="5934075"/>
            <a:ext cx="112712" cy="65088"/>
          </a:xfrm>
          <a:custGeom>
            <a:avLst/>
            <a:gdLst>
              <a:gd name="T0" fmla="*/ 0 w 111760"/>
              <a:gd name="T1" fmla="*/ 0 h 64770"/>
              <a:gd name="T2" fmla="*/ 111760 w 111760"/>
              <a:gd name="T3" fmla="*/ 64770 h 64770"/>
            </a:gdLst>
            <a:ahLst/>
            <a:cxnLst/>
            <a:rect l="T0" t="T1" r="T2" b="T3"/>
            <a:pathLst>
              <a:path w="111760" h="64770">
                <a:moveTo>
                  <a:pt x="44310" y="0"/>
                </a:moveTo>
                <a:lnTo>
                  <a:pt x="28651" y="1371"/>
                </a:lnTo>
                <a:lnTo>
                  <a:pt x="0" y="35509"/>
                </a:lnTo>
                <a:lnTo>
                  <a:pt x="34137" y="64147"/>
                </a:lnTo>
                <a:lnTo>
                  <a:pt x="49809" y="62776"/>
                </a:lnTo>
                <a:lnTo>
                  <a:pt x="21691" y="39230"/>
                </a:lnTo>
                <a:lnTo>
                  <a:pt x="111391" y="31381"/>
                </a:lnTo>
                <a:lnTo>
                  <a:pt x="111102" y="28079"/>
                </a:lnTo>
                <a:lnTo>
                  <a:pt x="20713" y="28079"/>
                </a:lnTo>
                <a:lnTo>
                  <a:pt x="44310" y="0"/>
                </a:lnTo>
                <a:close/>
              </a:path>
              <a:path w="111760" h="64770">
                <a:moveTo>
                  <a:pt x="110413" y="20231"/>
                </a:moveTo>
                <a:lnTo>
                  <a:pt x="20713" y="28079"/>
                </a:lnTo>
                <a:lnTo>
                  <a:pt x="111102" y="28079"/>
                </a:lnTo>
                <a:lnTo>
                  <a:pt x="110413" y="20231"/>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4" name="object 133"/>
          <p:cNvSpPr>
            <a:spLocks noChangeArrowheads="1"/>
          </p:cNvSpPr>
          <p:nvPr/>
        </p:nvSpPr>
        <p:spPr bwMode="auto">
          <a:xfrm>
            <a:off x="3025775" y="5927725"/>
            <a:ext cx="127000" cy="77788"/>
          </a:xfrm>
          <a:custGeom>
            <a:avLst/>
            <a:gdLst>
              <a:gd name="T0" fmla="*/ 0 w 127635"/>
              <a:gd name="T1" fmla="*/ 0 h 78739"/>
              <a:gd name="T2" fmla="*/ 127635 w 127635"/>
              <a:gd name="T3" fmla="*/ 78739 h 78739"/>
            </a:gdLst>
            <a:ahLst/>
            <a:cxnLst/>
            <a:rect l="T0" t="T1" r="T2" b="T3"/>
            <a:pathLst>
              <a:path w="127635" h="78739">
                <a:moveTo>
                  <a:pt x="32753" y="4965"/>
                </a:moveTo>
                <a:lnTo>
                  <a:pt x="0" y="43992"/>
                </a:lnTo>
                <a:lnTo>
                  <a:pt x="41059" y="78435"/>
                </a:lnTo>
                <a:lnTo>
                  <a:pt x="74714" y="75488"/>
                </a:lnTo>
                <a:lnTo>
                  <a:pt x="70363" y="71843"/>
                </a:lnTo>
                <a:lnTo>
                  <a:pt x="43129" y="71843"/>
                </a:lnTo>
                <a:lnTo>
                  <a:pt x="42583" y="65493"/>
                </a:lnTo>
                <a:lnTo>
                  <a:pt x="42875" y="65468"/>
                </a:lnTo>
                <a:lnTo>
                  <a:pt x="16633" y="43472"/>
                </a:lnTo>
                <a:lnTo>
                  <a:pt x="14909" y="43472"/>
                </a:lnTo>
                <a:lnTo>
                  <a:pt x="15622" y="42624"/>
                </a:lnTo>
                <a:lnTo>
                  <a:pt x="14770" y="41909"/>
                </a:lnTo>
                <a:lnTo>
                  <a:pt x="16337" y="41772"/>
                </a:lnTo>
                <a:lnTo>
                  <a:pt x="38485" y="15417"/>
                </a:lnTo>
                <a:lnTo>
                  <a:pt x="38201" y="15417"/>
                </a:lnTo>
                <a:lnTo>
                  <a:pt x="37642" y="9067"/>
                </a:lnTo>
                <a:lnTo>
                  <a:pt x="32753" y="4965"/>
                </a:lnTo>
                <a:close/>
              </a:path>
              <a:path w="127635" h="78739">
                <a:moveTo>
                  <a:pt x="18830" y="43129"/>
                </a:moveTo>
                <a:lnTo>
                  <a:pt x="16470" y="43335"/>
                </a:lnTo>
                <a:lnTo>
                  <a:pt x="42875" y="65468"/>
                </a:lnTo>
                <a:lnTo>
                  <a:pt x="42583" y="65493"/>
                </a:lnTo>
                <a:lnTo>
                  <a:pt x="43129" y="71843"/>
                </a:lnTo>
                <a:lnTo>
                  <a:pt x="47231" y="66954"/>
                </a:lnTo>
                <a:lnTo>
                  <a:pt x="18830" y="43129"/>
                </a:lnTo>
                <a:close/>
              </a:path>
              <a:path w="127635" h="78739">
                <a:moveTo>
                  <a:pt x="113614" y="34836"/>
                </a:moveTo>
                <a:lnTo>
                  <a:pt x="18830" y="43129"/>
                </a:lnTo>
                <a:lnTo>
                  <a:pt x="47231" y="66954"/>
                </a:lnTo>
                <a:lnTo>
                  <a:pt x="43129" y="71843"/>
                </a:lnTo>
                <a:lnTo>
                  <a:pt x="70363" y="71843"/>
                </a:lnTo>
                <a:lnTo>
                  <a:pt x="46608" y="51942"/>
                </a:lnTo>
                <a:lnTo>
                  <a:pt x="127292" y="44881"/>
                </a:lnTo>
                <a:lnTo>
                  <a:pt x="126834" y="39636"/>
                </a:lnTo>
                <a:lnTo>
                  <a:pt x="114033" y="39636"/>
                </a:lnTo>
                <a:lnTo>
                  <a:pt x="113614" y="34836"/>
                </a:lnTo>
                <a:close/>
              </a:path>
              <a:path w="127635" h="78739">
                <a:moveTo>
                  <a:pt x="15622" y="42624"/>
                </a:moveTo>
                <a:lnTo>
                  <a:pt x="14909" y="43472"/>
                </a:lnTo>
                <a:lnTo>
                  <a:pt x="16470" y="43335"/>
                </a:lnTo>
                <a:lnTo>
                  <a:pt x="15622" y="42624"/>
                </a:lnTo>
                <a:close/>
              </a:path>
              <a:path w="127635" h="78739">
                <a:moveTo>
                  <a:pt x="16470" y="43335"/>
                </a:moveTo>
                <a:lnTo>
                  <a:pt x="14909" y="43472"/>
                </a:lnTo>
                <a:lnTo>
                  <a:pt x="16633" y="43472"/>
                </a:lnTo>
                <a:lnTo>
                  <a:pt x="16470" y="43335"/>
                </a:lnTo>
                <a:close/>
              </a:path>
              <a:path w="127635" h="78739">
                <a:moveTo>
                  <a:pt x="18697" y="41566"/>
                </a:moveTo>
                <a:lnTo>
                  <a:pt x="16337" y="41772"/>
                </a:lnTo>
                <a:lnTo>
                  <a:pt x="15622" y="42624"/>
                </a:lnTo>
                <a:lnTo>
                  <a:pt x="16470" y="43335"/>
                </a:lnTo>
                <a:lnTo>
                  <a:pt x="18830" y="43129"/>
                </a:lnTo>
                <a:lnTo>
                  <a:pt x="17983" y="42417"/>
                </a:lnTo>
                <a:lnTo>
                  <a:pt x="18697" y="41566"/>
                </a:lnTo>
                <a:close/>
              </a:path>
              <a:path w="127635" h="78739">
                <a:moveTo>
                  <a:pt x="119824" y="32727"/>
                </a:moveTo>
                <a:lnTo>
                  <a:pt x="18697" y="41566"/>
                </a:lnTo>
                <a:lnTo>
                  <a:pt x="17983" y="42417"/>
                </a:lnTo>
                <a:lnTo>
                  <a:pt x="18830" y="43129"/>
                </a:lnTo>
                <a:lnTo>
                  <a:pt x="113614" y="34836"/>
                </a:lnTo>
                <a:lnTo>
                  <a:pt x="120010" y="34836"/>
                </a:lnTo>
                <a:lnTo>
                  <a:pt x="119824" y="32727"/>
                </a:lnTo>
                <a:close/>
              </a:path>
              <a:path w="127635" h="78739">
                <a:moveTo>
                  <a:pt x="16337" y="41772"/>
                </a:moveTo>
                <a:lnTo>
                  <a:pt x="14770" y="41909"/>
                </a:lnTo>
                <a:lnTo>
                  <a:pt x="15622" y="42624"/>
                </a:lnTo>
                <a:lnTo>
                  <a:pt x="16337" y="41772"/>
                </a:lnTo>
                <a:close/>
              </a:path>
              <a:path w="127635" h="78739">
                <a:moveTo>
                  <a:pt x="40666" y="15392"/>
                </a:moveTo>
                <a:lnTo>
                  <a:pt x="38506" y="15392"/>
                </a:lnTo>
                <a:lnTo>
                  <a:pt x="16337" y="41772"/>
                </a:lnTo>
                <a:lnTo>
                  <a:pt x="18697" y="41566"/>
                </a:lnTo>
                <a:lnTo>
                  <a:pt x="40666" y="15392"/>
                </a:lnTo>
                <a:close/>
              </a:path>
              <a:path w="127635" h="78739">
                <a:moveTo>
                  <a:pt x="68110" y="0"/>
                </a:moveTo>
                <a:lnTo>
                  <a:pt x="34455" y="2946"/>
                </a:lnTo>
                <a:lnTo>
                  <a:pt x="32753" y="4965"/>
                </a:lnTo>
                <a:lnTo>
                  <a:pt x="42532" y="13169"/>
                </a:lnTo>
                <a:lnTo>
                  <a:pt x="18697" y="41566"/>
                </a:lnTo>
                <a:lnTo>
                  <a:pt x="119824" y="32727"/>
                </a:lnTo>
                <a:lnTo>
                  <a:pt x="126231" y="32727"/>
                </a:lnTo>
                <a:lnTo>
                  <a:pt x="125825" y="28079"/>
                </a:lnTo>
                <a:lnTo>
                  <a:pt x="44513" y="28079"/>
                </a:lnTo>
                <a:lnTo>
                  <a:pt x="68110" y="0"/>
                </a:lnTo>
                <a:close/>
              </a:path>
              <a:path w="127635" h="78739">
                <a:moveTo>
                  <a:pt x="120010" y="34836"/>
                </a:moveTo>
                <a:lnTo>
                  <a:pt x="113614" y="34836"/>
                </a:lnTo>
                <a:lnTo>
                  <a:pt x="114033" y="39636"/>
                </a:lnTo>
                <a:lnTo>
                  <a:pt x="120383" y="39077"/>
                </a:lnTo>
                <a:lnTo>
                  <a:pt x="120010" y="34836"/>
                </a:lnTo>
                <a:close/>
              </a:path>
              <a:path w="127635" h="78739">
                <a:moveTo>
                  <a:pt x="126231" y="32727"/>
                </a:moveTo>
                <a:lnTo>
                  <a:pt x="119824" y="32727"/>
                </a:lnTo>
                <a:lnTo>
                  <a:pt x="120383" y="39077"/>
                </a:lnTo>
                <a:lnTo>
                  <a:pt x="114033" y="39636"/>
                </a:lnTo>
                <a:lnTo>
                  <a:pt x="126834" y="39636"/>
                </a:lnTo>
                <a:lnTo>
                  <a:pt x="126231" y="32727"/>
                </a:lnTo>
                <a:close/>
              </a:path>
              <a:path w="127635" h="78739">
                <a:moveTo>
                  <a:pt x="125209" y="21018"/>
                </a:moveTo>
                <a:lnTo>
                  <a:pt x="44513" y="28079"/>
                </a:lnTo>
                <a:lnTo>
                  <a:pt x="125825" y="28079"/>
                </a:lnTo>
                <a:lnTo>
                  <a:pt x="125209" y="21018"/>
                </a:lnTo>
                <a:close/>
              </a:path>
              <a:path w="127635" h="78739">
                <a:moveTo>
                  <a:pt x="37642" y="9067"/>
                </a:moveTo>
                <a:lnTo>
                  <a:pt x="38201" y="15417"/>
                </a:lnTo>
                <a:lnTo>
                  <a:pt x="38506" y="15392"/>
                </a:lnTo>
                <a:lnTo>
                  <a:pt x="40666" y="15392"/>
                </a:lnTo>
                <a:lnTo>
                  <a:pt x="42532" y="13169"/>
                </a:lnTo>
                <a:lnTo>
                  <a:pt x="37642" y="9067"/>
                </a:lnTo>
                <a:close/>
              </a:path>
              <a:path w="127635" h="78739">
                <a:moveTo>
                  <a:pt x="38506" y="15392"/>
                </a:moveTo>
                <a:lnTo>
                  <a:pt x="38201" y="15417"/>
                </a:lnTo>
                <a:lnTo>
                  <a:pt x="38485" y="15417"/>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5" name="object 134"/>
          <p:cNvSpPr>
            <a:spLocks noChangeArrowheads="1"/>
          </p:cNvSpPr>
          <p:nvPr/>
        </p:nvSpPr>
        <p:spPr bwMode="auto">
          <a:xfrm>
            <a:off x="2773363" y="5954713"/>
            <a:ext cx="111125" cy="65087"/>
          </a:xfrm>
          <a:custGeom>
            <a:avLst/>
            <a:gdLst>
              <a:gd name="T0" fmla="*/ 0 w 111760"/>
              <a:gd name="T1" fmla="*/ 0 h 64770"/>
              <a:gd name="T2" fmla="*/ 111760 w 111760"/>
              <a:gd name="T3" fmla="*/ 64770 h 64770"/>
            </a:gdLst>
            <a:ahLst/>
            <a:cxnLst/>
            <a:rect l="T0" t="T1" r="T2" b="T3"/>
            <a:pathLst>
              <a:path w="111760" h="64770">
                <a:moveTo>
                  <a:pt x="105156" y="36068"/>
                </a:moveTo>
                <a:lnTo>
                  <a:pt x="90677" y="36068"/>
                </a:lnTo>
                <a:lnTo>
                  <a:pt x="67081" y="64147"/>
                </a:lnTo>
                <a:lnTo>
                  <a:pt x="82740" y="62776"/>
                </a:lnTo>
                <a:lnTo>
                  <a:pt x="105156" y="36068"/>
                </a:lnTo>
                <a:close/>
              </a:path>
              <a:path w="111760" h="64770">
                <a:moveTo>
                  <a:pt x="77241" y="0"/>
                </a:moveTo>
                <a:lnTo>
                  <a:pt x="61582" y="1371"/>
                </a:lnTo>
                <a:lnTo>
                  <a:pt x="89700" y="24917"/>
                </a:lnTo>
                <a:lnTo>
                  <a:pt x="0" y="32766"/>
                </a:lnTo>
                <a:lnTo>
                  <a:pt x="977" y="43916"/>
                </a:lnTo>
                <a:lnTo>
                  <a:pt x="90677" y="36068"/>
                </a:lnTo>
                <a:lnTo>
                  <a:pt x="105156" y="36068"/>
                </a:lnTo>
                <a:lnTo>
                  <a:pt x="111391" y="28638"/>
                </a:lnTo>
                <a:lnTo>
                  <a:pt x="7724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6" name="object 135"/>
          <p:cNvSpPr>
            <a:spLocks noChangeArrowheads="1"/>
          </p:cNvSpPr>
          <p:nvPr/>
        </p:nvSpPr>
        <p:spPr bwMode="auto">
          <a:xfrm>
            <a:off x="2765425" y="5948363"/>
            <a:ext cx="128588" cy="79375"/>
          </a:xfrm>
          <a:custGeom>
            <a:avLst/>
            <a:gdLst>
              <a:gd name="T0" fmla="*/ 0 w 127635"/>
              <a:gd name="T1" fmla="*/ 0 h 78739"/>
              <a:gd name="T2" fmla="*/ 127635 w 127635"/>
              <a:gd name="T3" fmla="*/ 78739 h 78739"/>
            </a:gdLst>
            <a:ahLst/>
            <a:cxnLst/>
            <a:rect l="T0" t="T1" r="T2" b="T3"/>
            <a:pathLst>
              <a:path w="127635" h="78739">
                <a:moveTo>
                  <a:pt x="97260" y="50355"/>
                </a:moveTo>
                <a:lnTo>
                  <a:pt x="82778" y="50355"/>
                </a:lnTo>
                <a:lnTo>
                  <a:pt x="59181" y="78422"/>
                </a:lnTo>
                <a:lnTo>
                  <a:pt x="92836" y="75476"/>
                </a:lnTo>
                <a:lnTo>
                  <a:pt x="93380" y="74828"/>
                </a:lnTo>
                <a:lnTo>
                  <a:pt x="78866" y="74828"/>
                </a:lnTo>
                <a:lnTo>
                  <a:pt x="73990" y="70726"/>
                </a:lnTo>
                <a:lnTo>
                  <a:pt x="73431" y="64363"/>
                </a:lnTo>
                <a:lnTo>
                  <a:pt x="86461" y="63220"/>
                </a:lnTo>
                <a:lnTo>
                  <a:pt x="97260" y="50355"/>
                </a:lnTo>
                <a:close/>
              </a:path>
              <a:path w="127635" h="78739">
                <a:moveTo>
                  <a:pt x="110145" y="36707"/>
                </a:moveTo>
                <a:lnTo>
                  <a:pt x="108603" y="36842"/>
                </a:lnTo>
                <a:lnTo>
                  <a:pt x="86461" y="63220"/>
                </a:lnTo>
                <a:lnTo>
                  <a:pt x="73431" y="64363"/>
                </a:lnTo>
                <a:lnTo>
                  <a:pt x="73990" y="70726"/>
                </a:lnTo>
                <a:lnTo>
                  <a:pt x="78866" y="74828"/>
                </a:lnTo>
                <a:lnTo>
                  <a:pt x="110591" y="37081"/>
                </a:lnTo>
                <a:lnTo>
                  <a:pt x="110145" y="36707"/>
                </a:lnTo>
                <a:close/>
              </a:path>
              <a:path w="127635" h="78739">
                <a:moveTo>
                  <a:pt x="110591" y="37081"/>
                </a:moveTo>
                <a:lnTo>
                  <a:pt x="78866" y="74828"/>
                </a:lnTo>
                <a:lnTo>
                  <a:pt x="93380" y="74828"/>
                </a:lnTo>
                <a:lnTo>
                  <a:pt x="122526" y="40106"/>
                </a:lnTo>
                <a:lnTo>
                  <a:pt x="114198" y="40106"/>
                </a:lnTo>
                <a:lnTo>
                  <a:pt x="110591" y="37081"/>
                </a:lnTo>
                <a:close/>
              </a:path>
              <a:path w="127635" h="78739">
                <a:moveTo>
                  <a:pt x="86232" y="0"/>
                </a:moveTo>
                <a:lnTo>
                  <a:pt x="52577" y="2933"/>
                </a:lnTo>
                <a:lnTo>
                  <a:pt x="80683" y="26492"/>
                </a:lnTo>
                <a:lnTo>
                  <a:pt x="0" y="33553"/>
                </a:lnTo>
                <a:lnTo>
                  <a:pt x="2082" y="57404"/>
                </a:lnTo>
                <a:lnTo>
                  <a:pt x="82778" y="50355"/>
                </a:lnTo>
                <a:lnTo>
                  <a:pt x="97260" y="50355"/>
                </a:lnTo>
                <a:lnTo>
                  <a:pt x="101172" y="45694"/>
                </a:lnTo>
                <a:lnTo>
                  <a:pt x="7467" y="45694"/>
                </a:lnTo>
                <a:lnTo>
                  <a:pt x="6908" y="39344"/>
                </a:lnTo>
                <a:lnTo>
                  <a:pt x="13258" y="38785"/>
                </a:lnTo>
                <a:lnTo>
                  <a:pt x="68545" y="38785"/>
                </a:lnTo>
                <a:lnTo>
                  <a:pt x="108459" y="35293"/>
                </a:lnTo>
                <a:lnTo>
                  <a:pt x="80048" y="11468"/>
                </a:lnTo>
                <a:lnTo>
                  <a:pt x="84150" y="6578"/>
                </a:lnTo>
                <a:lnTo>
                  <a:pt x="94078" y="6578"/>
                </a:lnTo>
                <a:lnTo>
                  <a:pt x="86232" y="0"/>
                </a:lnTo>
                <a:close/>
              </a:path>
              <a:path w="127635" h="78739">
                <a:moveTo>
                  <a:pt x="13258" y="38785"/>
                </a:moveTo>
                <a:lnTo>
                  <a:pt x="6908" y="39344"/>
                </a:lnTo>
                <a:lnTo>
                  <a:pt x="7467" y="45694"/>
                </a:lnTo>
                <a:lnTo>
                  <a:pt x="31554" y="43586"/>
                </a:lnTo>
                <a:lnTo>
                  <a:pt x="13677" y="43586"/>
                </a:lnTo>
                <a:lnTo>
                  <a:pt x="13258" y="38785"/>
                </a:lnTo>
                <a:close/>
              </a:path>
              <a:path w="127635" h="78739">
                <a:moveTo>
                  <a:pt x="108603" y="36842"/>
                </a:moveTo>
                <a:lnTo>
                  <a:pt x="7467" y="45694"/>
                </a:lnTo>
                <a:lnTo>
                  <a:pt x="101172" y="45694"/>
                </a:lnTo>
                <a:lnTo>
                  <a:pt x="108603" y="36842"/>
                </a:lnTo>
                <a:close/>
              </a:path>
              <a:path w="127635" h="78739">
                <a:moveTo>
                  <a:pt x="68545" y="38785"/>
                </a:moveTo>
                <a:lnTo>
                  <a:pt x="13258" y="38785"/>
                </a:lnTo>
                <a:lnTo>
                  <a:pt x="13677" y="43586"/>
                </a:lnTo>
                <a:lnTo>
                  <a:pt x="68545" y="38785"/>
                </a:lnTo>
                <a:close/>
              </a:path>
              <a:path w="127635" h="78739">
                <a:moveTo>
                  <a:pt x="108459" y="35293"/>
                </a:moveTo>
                <a:lnTo>
                  <a:pt x="13677" y="43586"/>
                </a:lnTo>
                <a:lnTo>
                  <a:pt x="31554" y="43586"/>
                </a:lnTo>
                <a:lnTo>
                  <a:pt x="108603" y="36842"/>
                </a:lnTo>
                <a:lnTo>
                  <a:pt x="109306" y="36004"/>
                </a:lnTo>
                <a:lnTo>
                  <a:pt x="108459" y="35293"/>
                </a:lnTo>
                <a:close/>
              </a:path>
              <a:path w="127635" h="78739">
                <a:moveTo>
                  <a:pt x="117982" y="34950"/>
                </a:moveTo>
                <a:lnTo>
                  <a:pt x="112382" y="34950"/>
                </a:lnTo>
                <a:lnTo>
                  <a:pt x="111675" y="35790"/>
                </a:lnTo>
                <a:lnTo>
                  <a:pt x="112521" y="36499"/>
                </a:lnTo>
                <a:lnTo>
                  <a:pt x="110965" y="36636"/>
                </a:lnTo>
                <a:lnTo>
                  <a:pt x="110591" y="37081"/>
                </a:lnTo>
                <a:lnTo>
                  <a:pt x="114198" y="40106"/>
                </a:lnTo>
                <a:lnTo>
                  <a:pt x="118236" y="35293"/>
                </a:lnTo>
                <a:lnTo>
                  <a:pt x="118144" y="35085"/>
                </a:lnTo>
                <a:lnTo>
                  <a:pt x="117982" y="34950"/>
                </a:lnTo>
                <a:close/>
              </a:path>
              <a:path w="127635" h="78739">
                <a:moveTo>
                  <a:pt x="122402" y="30327"/>
                </a:moveTo>
                <a:lnTo>
                  <a:pt x="114198" y="40106"/>
                </a:lnTo>
                <a:lnTo>
                  <a:pt x="122526" y="40106"/>
                </a:lnTo>
                <a:lnTo>
                  <a:pt x="127292" y="34429"/>
                </a:lnTo>
                <a:lnTo>
                  <a:pt x="122402" y="30327"/>
                </a:lnTo>
                <a:close/>
              </a:path>
              <a:path w="127635" h="78739">
                <a:moveTo>
                  <a:pt x="110965" y="36636"/>
                </a:moveTo>
                <a:lnTo>
                  <a:pt x="110145" y="36707"/>
                </a:lnTo>
                <a:lnTo>
                  <a:pt x="110591" y="37081"/>
                </a:lnTo>
                <a:lnTo>
                  <a:pt x="110965" y="36636"/>
                </a:lnTo>
                <a:close/>
              </a:path>
              <a:path w="127635" h="78739">
                <a:moveTo>
                  <a:pt x="109306" y="36004"/>
                </a:moveTo>
                <a:lnTo>
                  <a:pt x="108603" y="36842"/>
                </a:lnTo>
                <a:lnTo>
                  <a:pt x="110145" y="36707"/>
                </a:lnTo>
                <a:lnTo>
                  <a:pt x="109306" y="36004"/>
                </a:lnTo>
                <a:close/>
              </a:path>
              <a:path w="127635" h="78739">
                <a:moveTo>
                  <a:pt x="110834" y="35085"/>
                </a:moveTo>
                <a:lnTo>
                  <a:pt x="110017" y="35157"/>
                </a:lnTo>
                <a:lnTo>
                  <a:pt x="109306" y="36004"/>
                </a:lnTo>
                <a:lnTo>
                  <a:pt x="110145" y="36707"/>
                </a:lnTo>
                <a:lnTo>
                  <a:pt x="110965" y="36636"/>
                </a:lnTo>
                <a:lnTo>
                  <a:pt x="111675" y="35790"/>
                </a:lnTo>
                <a:lnTo>
                  <a:pt x="110834" y="35085"/>
                </a:lnTo>
                <a:close/>
              </a:path>
              <a:path w="127635" h="78739">
                <a:moveTo>
                  <a:pt x="111675" y="35790"/>
                </a:moveTo>
                <a:lnTo>
                  <a:pt x="110965" y="36636"/>
                </a:lnTo>
                <a:lnTo>
                  <a:pt x="112521" y="36499"/>
                </a:lnTo>
                <a:lnTo>
                  <a:pt x="111675" y="35790"/>
                </a:lnTo>
                <a:close/>
              </a:path>
              <a:path w="127635" h="78739">
                <a:moveTo>
                  <a:pt x="110017" y="35157"/>
                </a:moveTo>
                <a:lnTo>
                  <a:pt x="108459" y="35293"/>
                </a:lnTo>
                <a:lnTo>
                  <a:pt x="109306" y="36004"/>
                </a:lnTo>
                <a:lnTo>
                  <a:pt x="110017" y="35157"/>
                </a:lnTo>
                <a:close/>
              </a:path>
              <a:path w="127635" h="78739">
                <a:moveTo>
                  <a:pt x="112382" y="34950"/>
                </a:moveTo>
                <a:lnTo>
                  <a:pt x="110834" y="35085"/>
                </a:lnTo>
                <a:lnTo>
                  <a:pt x="111675" y="35790"/>
                </a:lnTo>
                <a:lnTo>
                  <a:pt x="112382" y="34950"/>
                </a:lnTo>
                <a:close/>
              </a:path>
              <a:path w="127635" h="78739">
                <a:moveTo>
                  <a:pt x="84150" y="6578"/>
                </a:moveTo>
                <a:lnTo>
                  <a:pt x="80048" y="11468"/>
                </a:lnTo>
                <a:lnTo>
                  <a:pt x="108459" y="35293"/>
                </a:lnTo>
                <a:lnTo>
                  <a:pt x="110017" y="35157"/>
                </a:lnTo>
                <a:lnTo>
                  <a:pt x="110390" y="34713"/>
                </a:lnTo>
                <a:lnTo>
                  <a:pt x="84416" y="12954"/>
                </a:lnTo>
                <a:lnTo>
                  <a:pt x="84708" y="12928"/>
                </a:lnTo>
                <a:lnTo>
                  <a:pt x="84150" y="6578"/>
                </a:lnTo>
                <a:close/>
              </a:path>
              <a:path w="127635" h="78739">
                <a:moveTo>
                  <a:pt x="121742" y="31115"/>
                </a:moveTo>
                <a:lnTo>
                  <a:pt x="113410" y="31115"/>
                </a:lnTo>
                <a:lnTo>
                  <a:pt x="118300" y="35217"/>
                </a:lnTo>
                <a:lnTo>
                  <a:pt x="121742" y="31115"/>
                </a:lnTo>
                <a:close/>
              </a:path>
              <a:path w="127635" h="78739">
                <a:moveTo>
                  <a:pt x="110390" y="34713"/>
                </a:moveTo>
                <a:lnTo>
                  <a:pt x="110017" y="35157"/>
                </a:lnTo>
                <a:lnTo>
                  <a:pt x="110834" y="35085"/>
                </a:lnTo>
                <a:lnTo>
                  <a:pt x="110390" y="34713"/>
                </a:lnTo>
                <a:close/>
              </a:path>
              <a:path w="127635" h="78739">
                <a:moveTo>
                  <a:pt x="113410" y="31115"/>
                </a:moveTo>
                <a:lnTo>
                  <a:pt x="110390" y="34713"/>
                </a:lnTo>
                <a:lnTo>
                  <a:pt x="110834" y="35085"/>
                </a:lnTo>
                <a:lnTo>
                  <a:pt x="112382" y="34950"/>
                </a:lnTo>
                <a:lnTo>
                  <a:pt x="117982" y="34950"/>
                </a:lnTo>
                <a:lnTo>
                  <a:pt x="113410" y="31115"/>
                </a:lnTo>
                <a:close/>
              </a:path>
              <a:path w="127635" h="78739">
                <a:moveTo>
                  <a:pt x="94078" y="6578"/>
                </a:moveTo>
                <a:lnTo>
                  <a:pt x="84150" y="6578"/>
                </a:lnTo>
                <a:lnTo>
                  <a:pt x="84708" y="12928"/>
                </a:lnTo>
                <a:lnTo>
                  <a:pt x="84416" y="12954"/>
                </a:lnTo>
                <a:lnTo>
                  <a:pt x="110390" y="34713"/>
                </a:lnTo>
                <a:lnTo>
                  <a:pt x="113410" y="31115"/>
                </a:lnTo>
                <a:lnTo>
                  <a:pt x="121742" y="31115"/>
                </a:lnTo>
                <a:lnTo>
                  <a:pt x="122402" y="30327"/>
                </a:lnTo>
                <a:lnTo>
                  <a:pt x="94078" y="657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87" name="object 136"/>
          <p:cNvSpPr>
            <a:spLocks noChangeArrowheads="1"/>
          </p:cNvSpPr>
          <p:nvPr/>
        </p:nvSpPr>
        <p:spPr bwMode="auto">
          <a:xfrm>
            <a:off x="946150" y="5899150"/>
            <a:ext cx="474663" cy="474663"/>
          </a:xfrm>
          <a:prstGeom prst="rect">
            <a:avLst/>
          </a:prstGeom>
          <a:blipFill dpi="0" rotWithShape="1">
            <a:blip r:embed="rId4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88" name="object 137"/>
          <p:cNvSpPr>
            <a:spLocks noChangeArrowheads="1"/>
          </p:cNvSpPr>
          <p:nvPr/>
        </p:nvSpPr>
        <p:spPr bwMode="auto">
          <a:xfrm>
            <a:off x="931863" y="5883275"/>
            <a:ext cx="501650" cy="501650"/>
          </a:xfrm>
          <a:custGeom>
            <a:avLst/>
            <a:gdLst>
              <a:gd name="T0" fmla="*/ 0 w 502284"/>
              <a:gd name="T1" fmla="*/ 0 h 501014"/>
              <a:gd name="T2" fmla="*/ 502284 w 502284"/>
              <a:gd name="T3" fmla="*/ 501014 h 501014"/>
            </a:gdLst>
            <a:ahLst/>
            <a:cxnLst/>
            <a:rect l="T0" t="T1" r="T2" b="T3"/>
            <a:pathLst>
              <a:path w="502284" h="501014">
                <a:moveTo>
                  <a:pt x="461836" y="0"/>
                </a:moveTo>
                <a:lnTo>
                  <a:pt x="0" y="40403"/>
                </a:lnTo>
                <a:lnTo>
                  <a:pt x="40245" y="500437"/>
                </a:lnTo>
                <a:lnTo>
                  <a:pt x="326124" y="475428"/>
                </a:lnTo>
                <a:lnTo>
                  <a:pt x="64071" y="475428"/>
                </a:lnTo>
                <a:lnTo>
                  <a:pt x="28067" y="63948"/>
                </a:lnTo>
                <a:lnTo>
                  <a:pt x="439534" y="27957"/>
                </a:lnTo>
                <a:lnTo>
                  <a:pt x="464282" y="27957"/>
                </a:lnTo>
                <a:lnTo>
                  <a:pt x="461836" y="0"/>
                </a:lnTo>
                <a:close/>
              </a:path>
              <a:path w="502284" h="501014">
                <a:moveTo>
                  <a:pt x="475539" y="439435"/>
                </a:moveTo>
                <a:lnTo>
                  <a:pt x="64071" y="475428"/>
                </a:lnTo>
                <a:lnTo>
                  <a:pt x="326124" y="475428"/>
                </a:lnTo>
                <a:lnTo>
                  <a:pt x="502081" y="460036"/>
                </a:lnTo>
                <a:lnTo>
                  <a:pt x="501408" y="452340"/>
                </a:lnTo>
                <a:lnTo>
                  <a:pt x="476669" y="452340"/>
                </a:lnTo>
                <a:lnTo>
                  <a:pt x="475539" y="439435"/>
                </a:lnTo>
                <a:close/>
              </a:path>
              <a:path w="502284" h="501014">
                <a:moveTo>
                  <a:pt x="488442" y="438306"/>
                </a:moveTo>
                <a:lnTo>
                  <a:pt x="475539" y="439435"/>
                </a:lnTo>
                <a:lnTo>
                  <a:pt x="476669" y="452340"/>
                </a:lnTo>
                <a:lnTo>
                  <a:pt x="489572" y="451209"/>
                </a:lnTo>
                <a:lnTo>
                  <a:pt x="488442" y="438306"/>
                </a:lnTo>
                <a:close/>
              </a:path>
              <a:path w="502284" h="501014">
                <a:moveTo>
                  <a:pt x="501220" y="450189"/>
                </a:moveTo>
                <a:lnTo>
                  <a:pt x="476669" y="452340"/>
                </a:lnTo>
                <a:lnTo>
                  <a:pt x="501408" y="452340"/>
                </a:lnTo>
                <a:lnTo>
                  <a:pt x="501220" y="450189"/>
                </a:lnTo>
                <a:close/>
              </a:path>
              <a:path w="502284" h="501014">
                <a:moveTo>
                  <a:pt x="500180" y="438306"/>
                </a:moveTo>
                <a:lnTo>
                  <a:pt x="488442" y="438306"/>
                </a:lnTo>
                <a:lnTo>
                  <a:pt x="489572" y="451209"/>
                </a:lnTo>
                <a:lnTo>
                  <a:pt x="501220" y="450189"/>
                </a:lnTo>
                <a:lnTo>
                  <a:pt x="500180" y="438306"/>
                </a:lnTo>
                <a:close/>
              </a:path>
              <a:path w="502284" h="501014">
                <a:moveTo>
                  <a:pt x="464282" y="27957"/>
                </a:moveTo>
                <a:lnTo>
                  <a:pt x="439534" y="27957"/>
                </a:lnTo>
                <a:lnTo>
                  <a:pt x="475539" y="439435"/>
                </a:lnTo>
                <a:lnTo>
                  <a:pt x="488442" y="438306"/>
                </a:lnTo>
                <a:lnTo>
                  <a:pt x="500180" y="438306"/>
                </a:lnTo>
                <a:lnTo>
                  <a:pt x="464282" y="2795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3689" name="object 138"/>
          <p:cNvSpPr>
            <a:spLocks noChangeArrowheads="1"/>
          </p:cNvSpPr>
          <p:nvPr/>
        </p:nvSpPr>
        <p:spPr bwMode="auto">
          <a:xfrm>
            <a:off x="1054100" y="6229350"/>
            <a:ext cx="44450" cy="39688"/>
          </a:xfrm>
          <a:custGeom>
            <a:avLst/>
            <a:gdLst>
              <a:gd name="T0" fmla="*/ 0 w 43815"/>
              <a:gd name="T1" fmla="*/ 0 h 40004"/>
              <a:gd name="T2" fmla="*/ 43815 w 43815"/>
              <a:gd name="T3" fmla="*/ 40004 h 40004"/>
            </a:gdLst>
            <a:ahLst/>
            <a:cxnLst/>
            <a:rect l="T0" t="T1" r="T2" b="T3"/>
            <a:pathLst>
              <a:path w="43815" h="40004">
                <a:moveTo>
                  <a:pt x="12336" y="0"/>
                </a:moveTo>
                <a:lnTo>
                  <a:pt x="2846" y="8818"/>
                </a:lnTo>
                <a:lnTo>
                  <a:pt x="0" y="22106"/>
                </a:lnTo>
                <a:lnTo>
                  <a:pt x="4347" y="32439"/>
                </a:lnTo>
                <a:lnTo>
                  <a:pt x="14597" y="38840"/>
                </a:lnTo>
                <a:lnTo>
                  <a:pt x="30540" y="39487"/>
                </a:lnTo>
                <a:lnTo>
                  <a:pt x="40281" y="30787"/>
                </a:lnTo>
                <a:lnTo>
                  <a:pt x="43263" y="17768"/>
                </a:lnTo>
                <a:lnTo>
                  <a:pt x="43171" y="16902"/>
                </a:lnTo>
                <a:lnTo>
                  <a:pt x="38717" y="6742"/>
                </a:lnTo>
                <a:lnTo>
                  <a:pt x="28388" y="506"/>
                </a:lnTo>
                <a:lnTo>
                  <a:pt x="1233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90" name="object 139"/>
          <p:cNvSpPr>
            <a:spLocks noChangeArrowheads="1"/>
          </p:cNvSpPr>
          <p:nvPr/>
        </p:nvSpPr>
        <p:spPr bwMode="auto">
          <a:xfrm>
            <a:off x="1187450" y="6161088"/>
            <a:ext cx="144463" cy="95250"/>
          </a:xfrm>
          <a:custGeom>
            <a:avLst/>
            <a:gdLst>
              <a:gd name="T0" fmla="*/ 0 w 144144"/>
              <a:gd name="T1" fmla="*/ 0 h 94614"/>
              <a:gd name="T2" fmla="*/ 144144 w 144144"/>
              <a:gd name="T3" fmla="*/ 94614 h 94614"/>
            </a:gdLst>
            <a:ahLst/>
            <a:cxnLst/>
            <a:rect l="T0" t="T1" r="T2" b="T3"/>
            <a:pathLst>
              <a:path w="144144" h="94614">
                <a:moveTo>
                  <a:pt x="98475" y="0"/>
                </a:moveTo>
                <a:lnTo>
                  <a:pt x="71869" y="8280"/>
                </a:lnTo>
                <a:lnTo>
                  <a:pt x="635" y="71216"/>
                </a:lnTo>
                <a:lnTo>
                  <a:pt x="0" y="76517"/>
                </a:lnTo>
                <a:lnTo>
                  <a:pt x="5880" y="94589"/>
                </a:lnTo>
                <a:lnTo>
                  <a:pt x="143649" y="82537"/>
                </a:lnTo>
                <a:lnTo>
                  <a:pt x="136661" y="71589"/>
                </a:lnTo>
                <a:lnTo>
                  <a:pt x="61087" y="71589"/>
                </a:lnTo>
                <a:lnTo>
                  <a:pt x="125526" y="48869"/>
                </a:lnTo>
                <a:lnTo>
                  <a:pt x="98475" y="0"/>
                </a:lnTo>
                <a:close/>
              </a:path>
              <a:path w="144144" h="94614">
                <a:moveTo>
                  <a:pt x="132664" y="65328"/>
                </a:moveTo>
                <a:lnTo>
                  <a:pt x="61087" y="71589"/>
                </a:lnTo>
                <a:lnTo>
                  <a:pt x="136661" y="71589"/>
                </a:lnTo>
                <a:lnTo>
                  <a:pt x="132664" y="65328"/>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91" name="object 140"/>
          <p:cNvSpPr>
            <a:spLocks noChangeArrowheads="1"/>
          </p:cNvSpPr>
          <p:nvPr/>
        </p:nvSpPr>
        <p:spPr bwMode="auto">
          <a:xfrm>
            <a:off x="1103313" y="6175375"/>
            <a:ext cx="139700" cy="90488"/>
          </a:xfrm>
          <a:custGeom>
            <a:avLst/>
            <a:gdLst>
              <a:gd name="T0" fmla="*/ 0 w 140334"/>
              <a:gd name="T1" fmla="*/ 0 h 90170"/>
              <a:gd name="T2" fmla="*/ 140334 w 140334"/>
              <a:gd name="T3" fmla="*/ 90170 h 90170"/>
            </a:gdLst>
            <a:ahLst/>
            <a:cxnLst/>
            <a:rect l="T0" t="T1" r="T2" b="T3"/>
            <a:pathLst>
              <a:path w="140334" h="90170">
                <a:moveTo>
                  <a:pt x="139915" y="0"/>
                </a:moveTo>
                <a:lnTo>
                  <a:pt x="13246" y="39357"/>
                </a:lnTo>
                <a:lnTo>
                  <a:pt x="0" y="61391"/>
                </a:lnTo>
                <a:lnTo>
                  <a:pt x="2463" y="89636"/>
                </a:lnTo>
                <a:lnTo>
                  <a:pt x="39039" y="86448"/>
                </a:lnTo>
                <a:lnTo>
                  <a:pt x="33591" y="72770"/>
                </a:lnTo>
                <a:lnTo>
                  <a:pt x="40258" y="70129"/>
                </a:lnTo>
                <a:lnTo>
                  <a:pt x="79509" y="70129"/>
                </a:lnTo>
                <a:lnTo>
                  <a:pt x="75285" y="57111"/>
                </a:lnTo>
                <a:lnTo>
                  <a:pt x="139915" y="0"/>
                </a:lnTo>
                <a:close/>
              </a:path>
              <a:path w="140334" h="90170">
                <a:moveTo>
                  <a:pt x="79509" y="70129"/>
                </a:moveTo>
                <a:lnTo>
                  <a:pt x="40258" y="70129"/>
                </a:lnTo>
                <a:lnTo>
                  <a:pt x="46494" y="85788"/>
                </a:lnTo>
                <a:lnTo>
                  <a:pt x="83540" y="82549"/>
                </a:lnTo>
                <a:lnTo>
                  <a:pt x="79509" y="7012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692" name="object 141"/>
          <p:cNvSpPr>
            <a:spLocks noChangeArrowheads="1"/>
          </p:cNvSpPr>
          <p:nvPr/>
        </p:nvSpPr>
        <p:spPr bwMode="auto">
          <a:xfrm>
            <a:off x="992188" y="6097588"/>
            <a:ext cx="382587" cy="84137"/>
          </a:xfrm>
          <a:custGeom>
            <a:avLst/>
            <a:gdLst>
              <a:gd name="T0" fmla="*/ 0 w 382269"/>
              <a:gd name="T1" fmla="*/ 0 h 83820"/>
              <a:gd name="T2" fmla="*/ 382269 w 382269"/>
              <a:gd name="T3" fmla="*/ 83820 h 83820"/>
            </a:gdLst>
            <a:ahLst/>
            <a:cxnLst/>
            <a:rect l="T0" t="T1" r="T2" b="T3"/>
            <a:pathLst>
              <a:path w="382269" h="83820">
                <a:moveTo>
                  <a:pt x="382028" y="0"/>
                </a:moveTo>
                <a:lnTo>
                  <a:pt x="85509" y="25946"/>
                </a:lnTo>
                <a:lnTo>
                  <a:pt x="0" y="83515"/>
                </a:lnTo>
                <a:lnTo>
                  <a:pt x="299516" y="57315"/>
                </a:lnTo>
                <a:lnTo>
                  <a:pt x="38202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93" name="object 142"/>
          <p:cNvSpPr>
            <a:spLocks noChangeArrowheads="1"/>
          </p:cNvSpPr>
          <p:nvPr/>
        </p:nvSpPr>
        <p:spPr bwMode="auto">
          <a:xfrm>
            <a:off x="992188" y="6178550"/>
            <a:ext cx="23812" cy="111125"/>
          </a:xfrm>
          <a:custGeom>
            <a:avLst/>
            <a:gdLst>
              <a:gd name="T0" fmla="*/ 0 w 22859"/>
              <a:gd name="T1" fmla="*/ 0 h 111125"/>
              <a:gd name="T2" fmla="*/ 22859 w 22859"/>
              <a:gd name="T3" fmla="*/ 111125 h 111125"/>
            </a:gdLst>
            <a:ahLst/>
            <a:cxnLst/>
            <a:rect l="T0" t="T1" r="T2" b="T3"/>
            <a:pathLst>
              <a:path w="22859" h="111125">
                <a:moveTo>
                  <a:pt x="13042" y="0"/>
                </a:moveTo>
                <a:lnTo>
                  <a:pt x="0" y="1142"/>
                </a:lnTo>
                <a:lnTo>
                  <a:pt x="9601" y="110883"/>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94" name="object 143"/>
          <p:cNvSpPr>
            <a:spLocks noChangeArrowheads="1"/>
          </p:cNvSpPr>
          <p:nvPr/>
        </p:nvSpPr>
        <p:spPr bwMode="auto">
          <a:xfrm>
            <a:off x="1277938" y="6153150"/>
            <a:ext cx="23812" cy="111125"/>
          </a:xfrm>
          <a:custGeom>
            <a:avLst/>
            <a:gdLst>
              <a:gd name="T0" fmla="*/ 0 w 22859"/>
              <a:gd name="T1" fmla="*/ 0 h 111125"/>
              <a:gd name="T2" fmla="*/ 22859 w 22859"/>
              <a:gd name="T3" fmla="*/ 111125 h 111125"/>
            </a:gdLst>
            <a:ahLst/>
            <a:cxnLst/>
            <a:rect l="T0" t="T1" r="T2" b="T3"/>
            <a:pathLst>
              <a:path w="22859" h="111125">
                <a:moveTo>
                  <a:pt x="13042" y="0"/>
                </a:moveTo>
                <a:lnTo>
                  <a:pt x="0" y="1143"/>
                </a:lnTo>
                <a:lnTo>
                  <a:pt x="9601" y="110883"/>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95" name="object 144"/>
          <p:cNvSpPr>
            <a:spLocks noChangeArrowheads="1"/>
          </p:cNvSpPr>
          <p:nvPr/>
        </p:nvSpPr>
        <p:spPr bwMode="auto">
          <a:xfrm>
            <a:off x="1362075" y="6097588"/>
            <a:ext cx="22225" cy="111125"/>
          </a:xfrm>
          <a:custGeom>
            <a:avLst/>
            <a:gdLst>
              <a:gd name="T0" fmla="*/ 0 w 22859"/>
              <a:gd name="T1" fmla="*/ 0 h 111125"/>
              <a:gd name="T2" fmla="*/ 22859 w 22859"/>
              <a:gd name="T3" fmla="*/ 111125 h 111125"/>
            </a:gdLst>
            <a:ahLst/>
            <a:cxnLst/>
            <a:rect l="T0" t="T1" r="T2" b="T3"/>
            <a:pathLst>
              <a:path w="22859" h="111125">
                <a:moveTo>
                  <a:pt x="13042" y="0"/>
                </a:moveTo>
                <a:lnTo>
                  <a:pt x="0" y="1143"/>
                </a:lnTo>
                <a:lnTo>
                  <a:pt x="9601" y="110896"/>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696" name="object 145"/>
          <p:cNvSpPr>
            <a:spLocks noChangeArrowheads="1"/>
          </p:cNvSpPr>
          <p:nvPr/>
        </p:nvSpPr>
        <p:spPr bwMode="auto">
          <a:xfrm>
            <a:off x="1152525" y="5978525"/>
            <a:ext cx="61913" cy="107950"/>
          </a:xfrm>
          <a:custGeom>
            <a:avLst/>
            <a:gdLst>
              <a:gd name="T0" fmla="*/ 0 w 61594"/>
              <a:gd name="T1" fmla="*/ 0 h 106679"/>
              <a:gd name="T2" fmla="*/ 61594 w 61594"/>
              <a:gd name="T3" fmla="*/ 106679 h 106679"/>
            </a:gdLst>
            <a:ahLst/>
            <a:cxnLst/>
            <a:rect l="T0" t="T1" r="T2" b="T3"/>
            <a:pathLst>
              <a:path w="61594" h="106679">
                <a:moveTo>
                  <a:pt x="0" y="63906"/>
                </a:moveTo>
                <a:lnTo>
                  <a:pt x="1308" y="78828"/>
                </a:lnTo>
                <a:lnTo>
                  <a:pt x="33832" y="106121"/>
                </a:lnTo>
                <a:lnTo>
                  <a:pt x="50393" y="86385"/>
                </a:lnTo>
                <a:lnTo>
                  <a:pt x="26758" y="86385"/>
                </a:lnTo>
                <a:lnTo>
                  <a:pt x="0" y="63906"/>
                </a:lnTo>
                <a:close/>
              </a:path>
              <a:path w="61594" h="106679">
                <a:moveTo>
                  <a:pt x="29895" y="0"/>
                </a:moveTo>
                <a:lnTo>
                  <a:pt x="19278" y="927"/>
                </a:lnTo>
                <a:lnTo>
                  <a:pt x="26758" y="86385"/>
                </a:lnTo>
                <a:lnTo>
                  <a:pt x="50393" y="86385"/>
                </a:lnTo>
                <a:lnTo>
                  <a:pt x="51171" y="85458"/>
                </a:lnTo>
                <a:lnTo>
                  <a:pt x="37376" y="85458"/>
                </a:lnTo>
                <a:lnTo>
                  <a:pt x="29895" y="0"/>
                </a:lnTo>
                <a:close/>
              </a:path>
              <a:path w="61594" h="106679">
                <a:moveTo>
                  <a:pt x="59816" y="58673"/>
                </a:moveTo>
                <a:lnTo>
                  <a:pt x="37376" y="85458"/>
                </a:lnTo>
                <a:lnTo>
                  <a:pt x="51171" y="85458"/>
                </a:lnTo>
                <a:lnTo>
                  <a:pt x="61125" y="73596"/>
                </a:lnTo>
                <a:lnTo>
                  <a:pt x="59816" y="586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97" name="object 146"/>
          <p:cNvSpPr>
            <a:spLocks noChangeArrowheads="1"/>
          </p:cNvSpPr>
          <p:nvPr/>
        </p:nvSpPr>
        <p:spPr bwMode="auto">
          <a:xfrm>
            <a:off x="1146175" y="5972175"/>
            <a:ext cx="74613" cy="122238"/>
          </a:xfrm>
          <a:custGeom>
            <a:avLst/>
            <a:gdLst>
              <a:gd name="T0" fmla="*/ 0 w 74930"/>
              <a:gd name="T1" fmla="*/ 0 h 121285"/>
              <a:gd name="T2" fmla="*/ 74930 w 74930"/>
              <a:gd name="T3" fmla="*/ 121285 h 121285"/>
            </a:gdLst>
            <a:ahLst/>
            <a:cxnLst/>
            <a:rect l="T0" t="T1" r="T2" b="T3"/>
            <a:pathLst>
              <a:path w="74930" h="121285">
                <a:moveTo>
                  <a:pt x="14655" y="84581"/>
                </a:moveTo>
                <a:lnTo>
                  <a:pt x="14681" y="84874"/>
                </a:lnTo>
                <a:lnTo>
                  <a:pt x="8636" y="85407"/>
                </a:lnTo>
                <a:lnTo>
                  <a:pt x="4724" y="90068"/>
                </a:lnTo>
                <a:lnTo>
                  <a:pt x="41910" y="121272"/>
                </a:lnTo>
                <a:lnTo>
                  <a:pt x="53726" y="107187"/>
                </a:lnTo>
                <a:lnTo>
                  <a:pt x="39928" y="107187"/>
                </a:lnTo>
                <a:lnTo>
                  <a:pt x="39799" y="105703"/>
                </a:lnTo>
                <a:lnTo>
                  <a:pt x="14655" y="84581"/>
                </a:lnTo>
                <a:close/>
              </a:path>
              <a:path w="74930" h="121285">
                <a:moveTo>
                  <a:pt x="39799" y="105703"/>
                </a:moveTo>
                <a:lnTo>
                  <a:pt x="39928" y="107187"/>
                </a:lnTo>
                <a:lnTo>
                  <a:pt x="40605" y="106381"/>
                </a:lnTo>
                <a:lnTo>
                  <a:pt x="39799" y="105703"/>
                </a:lnTo>
                <a:close/>
              </a:path>
              <a:path w="74930" h="121285">
                <a:moveTo>
                  <a:pt x="74211" y="76276"/>
                </a:moveTo>
                <a:lnTo>
                  <a:pt x="63804" y="76276"/>
                </a:lnTo>
                <a:lnTo>
                  <a:pt x="68453" y="80175"/>
                </a:lnTo>
                <a:lnTo>
                  <a:pt x="62407" y="80708"/>
                </a:lnTo>
                <a:lnTo>
                  <a:pt x="62126" y="80708"/>
                </a:lnTo>
                <a:lnTo>
                  <a:pt x="41284" y="105571"/>
                </a:lnTo>
                <a:lnTo>
                  <a:pt x="41414" y="107060"/>
                </a:lnTo>
                <a:lnTo>
                  <a:pt x="40035" y="107060"/>
                </a:lnTo>
                <a:lnTo>
                  <a:pt x="53726" y="107187"/>
                </a:lnTo>
                <a:lnTo>
                  <a:pt x="41414" y="107060"/>
                </a:lnTo>
                <a:lnTo>
                  <a:pt x="40605" y="106381"/>
                </a:lnTo>
                <a:lnTo>
                  <a:pt x="54403" y="106381"/>
                </a:lnTo>
                <a:lnTo>
                  <a:pt x="74726" y="82156"/>
                </a:lnTo>
                <a:lnTo>
                  <a:pt x="74600" y="80708"/>
                </a:lnTo>
                <a:lnTo>
                  <a:pt x="62407" y="80708"/>
                </a:lnTo>
                <a:lnTo>
                  <a:pt x="62382" y="80403"/>
                </a:lnTo>
                <a:lnTo>
                  <a:pt x="74573" y="80403"/>
                </a:lnTo>
                <a:lnTo>
                  <a:pt x="74211" y="76276"/>
                </a:lnTo>
                <a:close/>
              </a:path>
              <a:path w="74930" h="121285">
                <a:moveTo>
                  <a:pt x="41284" y="105571"/>
                </a:moveTo>
                <a:lnTo>
                  <a:pt x="40605" y="106381"/>
                </a:lnTo>
                <a:lnTo>
                  <a:pt x="41414" y="107060"/>
                </a:lnTo>
                <a:lnTo>
                  <a:pt x="41284" y="105571"/>
                </a:lnTo>
                <a:close/>
              </a:path>
              <a:path w="74930" h="121285">
                <a:moveTo>
                  <a:pt x="41089" y="103344"/>
                </a:moveTo>
                <a:lnTo>
                  <a:pt x="40411" y="104152"/>
                </a:lnTo>
                <a:lnTo>
                  <a:pt x="39663" y="104152"/>
                </a:lnTo>
                <a:lnTo>
                  <a:pt x="39799" y="105703"/>
                </a:lnTo>
                <a:lnTo>
                  <a:pt x="40605" y="106381"/>
                </a:lnTo>
                <a:lnTo>
                  <a:pt x="41173" y="105703"/>
                </a:lnTo>
                <a:lnTo>
                  <a:pt x="41160" y="104152"/>
                </a:lnTo>
                <a:lnTo>
                  <a:pt x="40411" y="104152"/>
                </a:lnTo>
                <a:lnTo>
                  <a:pt x="39604" y="103475"/>
                </a:lnTo>
                <a:lnTo>
                  <a:pt x="41100" y="103475"/>
                </a:lnTo>
                <a:lnTo>
                  <a:pt x="41089" y="103344"/>
                </a:lnTo>
                <a:close/>
              </a:path>
              <a:path w="74930" h="121285">
                <a:moveTo>
                  <a:pt x="17090" y="84581"/>
                </a:moveTo>
                <a:lnTo>
                  <a:pt x="14655" y="84581"/>
                </a:lnTo>
                <a:lnTo>
                  <a:pt x="39799" y="105703"/>
                </a:lnTo>
                <a:lnTo>
                  <a:pt x="39604" y="103475"/>
                </a:lnTo>
                <a:lnTo>
                  <a:pt x="17090" y="84581"/>
                </a:lnTo>
                <a:close/>
              </a:path>
              <a:path w="74930" h="121285">
                <a:moveTo>
                  <a:pt x="63804" y="76276"/>
                </a:moveTo>
                <a:lnTo>
                  <a:pt x="41089" y="103344"/>
                </a:lnTo>
                <a:lnTo>
                  <a:pt x="41284" y="105571"/>
                </a:lnTo>
                <a:lnTo>
                  <a:pt x="62382" y="80403"/>
                </a:lnTo>
                <a:lnTo>
                  <a:pt x="65862" y="80403"/>
                </a:lnTo>
                <a:lnTo>
                  <a:pt x="68453" y="80175"/>
                </a:lnTo>
                <a:lnTo>
                  <a:pt x="63804" y="76276"/>
                </a:lnTo>
                <a:close/>
              </a:path>
              <a:path w="74930" h="121285">
                <a:moveTo>
                  <a:pt x="37223" y="6578"/>
                </a:moveTo>
                <a:lnTo>
                  <a:pt x="31178" y="7111"/>
                </a:lnTo>
                <a:lnTo>
                  <a:pt x="39604" y="103475"/>
                </a:lnTo>
                <a:lnTo>
                  <a:pt x="40411" y="104152"/>
                </a:lnTo>
                <a:lnTo>
                  <a:pt x="41089" y="103344"/>
                </a:lnTo>
                <a:lnTo>
                  <a:pt x="33185" y="13030"/>
                </a:lnTo>
                <a:lnTo>
                  <a:pt x="37757" y="12623"/>
                </a:lnTo>
                <a:lnTo>
                  <a:pt x="37223" y="6578"/>
                </a:lnTo>
                <a:close/>
              </a:path>
              <a:path w="74930" h="121285">
                <a:moveTo>
                  <a:pt x="37617" y="80759"/>
                </a:moveTo>
                <a:lnTo>
                  <a:pt x="12534" y="80759"/>
                </a:lnTo>
                <a:lnTo>
                  <a:pt x="39604" y="103475"/>
                </a:lnTo>
                <a:lnTo>
                  <a:pt x="37617" y="80759"/>
                </a:lnTo>
                <a:close/>
              </a:path>
              <a:path w="74930" h="121285">
                <a:moveTo>
                  <a:pt x="43324" y="6578"/>
                </a:moveTo>
                <a:lnTo>
                  <a:pt x="37223" y="6578"/>
                </a:lnTo>
                <a:lnTo>
                  <a:pt x="37757" y="12623"/>
                </a:lnTo>
                <a:lnTo>
                  <a:pt x="33185" y="13030"/>
                </a:lnTo>
                <a:lnTo>
                  <a:pt x="41089" y="103344"/>
                </a:lnTo>
                <a:lnTo>
                  <a:pt x="63293" y="76885"/>
                </a:lnTo>
                <a:lnTo>
                  <a:pt x="49479" y="76885"/>
                </a:lnTo>
                <a:lnTo>
                  <a:pt x="43324" y="6578"/>
                </a:lnTo>
                <a:close/>
              </a:path>
              <a:path w="74930" h="121285">
                <a:moveTo>
                  <a:pt x="0" y="56387"/>
                </a:moveTo>
                <a:lnTo>
                  <a:pt x="2806" y="88442"/>
                </a:lnTo>
                <a:lnTo>
                  <a:pt x="4724" y="90068"/>
                </a:lnTo>
                <a:lnTo>
                  <a:pt x="12534" y="80759"/>
                </a:lnTo>
                <a:lnTo>
                  <a:pt x="37617" y="80759"/>
                </a:lnTo>
                <a:lnTo>
                  <a:pt x="37453" y="78879"/>
                </a:lnTo>
                <a:lnTo>
                  <a:pt x="26758" y="78879"/>
                </a:lnTo>
                <a:lnTo>
                  <a:pt x="0" y="56387"/>
                </a:lnTo>
                <a:close/>
              </a:path>
              <a:path w="74930" h="121285">
                <a:moveTo>
                  <a:pt x="12534" y="80759"/>
                </a:moveTo>
                <a:lnTo>
                  <a:pt x="8636" y="85407"/>
                </a:lnTo>
                <a:lnTo>
                  <a:pt x="14681" y="84874"/>
                </a:lnTo>
                <a:lnTo>
                  <a:pt x="14655" y="84581"/>
                </a:lnTo>
                <a:lnTo>
                  <a:pt x="17090" y="84581"/>
                </a:lnTo>
                <a:lnTo>
                  <a:pt x="12534" y="80759"/>
                </a:lnTo>
                <a:close/>
              </a:path>
              <a:path w="74930" h="121285">
                <a:moveTo>
                  <a:pt x="65862" y="80403"/>
                </a:moveTo>
                <a:lnTo>
                  <a:pt x="62382" y="80403"/>
                </a:lnTo>
                <a:lnTo>
                  <a:pt x="62407" y="80708"/>
                </a:lnTo>
                <a:lnTo>
                  <a:pt x="65862" y="80403"/>
                </a:lnTo>
                <a:close/>
              </a:path>
              <a:path w="74930" h="121285">
                <a:moveTo>
                  <a:pt x="42748" y="0"/>
                </a:moveTo>
                <a:lnTo>
                  <a:pt x="20027" y="1993"/>
                </a:lnTo>
                <a:lnTo>
                  <a:pt x="26758" y="78879"/>
                </a:lnTo>
                <a:lnTo>
                  <a:pt x="37453" y="78879"/>
                </a:lnTo>
                <a:lnTo>
                  <a:pt x="31178" y="7111"/>
                </a:lnTo>
                <a:lnTo>
                  <a:pt x="37223" y="6578"/>
                </a:lnTo>
                <a:lnTo>
                  <a:pt x="43324" y="6578"/>
                </a:lnTo>
                <a:lnTo>
                  <a:pt x="42748" y="0"/>
                </a:lnTo>
                <a:close/>
              </a:path>
              <a:path w="74930" h="121285">
                <a:moveTo>
                  <a:pt x="71920" y="50101"/>
                </a:moveTo>
                <a:lnTo>
                  <a:pt x="49479" y="76885"/>
                </a:lnTo>
                <a:lnTo>
                  <a:pt x="63293" y="76885"/>
                </a:lnTo>
                <a:lnTo>
                  <a:pt x="63804" y="76276"/>
                </a:lnTo>
                <a:lnTo>
                  <a:pt x="74211" y="76276"/>
                </a:lnTo>
                <a:lnTo>
                  <a:pt x="71920" y="50101"/>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698" name="object 147"/>
          <p:cNvSpPr>
            <a:spLocks noChangeArrowheads="1"/>
          </p:cNvSpPr>
          <p:nvPr/>
        </p:nvSpPr>
        <p:spPr bwMode="auto">
          <a:xfrm>
            <a:off x="347663" y="5949950"/>
            <a:ext cx="474662" cy="476250"/>
          </a:xfrm>
          <a:prstGeom prst="rect">
            <a:avLst/>
          </a:prstGeom>
          <a:blipFill dpi="0" rotWithShape="1">
            <a:blip r:embed="rId4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699" name="object 148"/>
          <p:cNvSpPr>
            <a:spLocks noChangeArrowheads="1"/>
          </p:cNvSpPr>
          <p:nvPr/>
        </p:nvSpPr>
        <p:spPr bwMode="auto">
          <a:xfrm>
            <a:off x="633413" y="6007100"/>
            <a:ext cx="131762" cy="323850"/>
          </a:xfrm>
          <a:custGeom>
            <a:avLst/>
            <a:gdLst>
              <a:gd name="T0" fmla="*/ 0 w 131445"/>
              <a:gd name="T1" fmla="*/ 0 h 323850"/>
              <a:gd name="T2" fmla="*/ 131445 w 131445"/>
              <a:gd name="T3" fmla="*/ 323850 h 323850"/>
            </a:gdLst>
            <a:ahLst/>
            <a:cxnLst/>
            <a:rect l="T0" t="T1" r="T2" b="T3"/>
            <a:pathLst>
              <a:path w="131445" h="323850">
                <a:moveTo>
                  <a:pt x="39497" y="0"/>
                </a:moveTo>
                <a:lnTo>
                  <a:pt x="0" y="132232"/>
                </a:lnTo>
                <a:lnTo>
                  <a:pt x="12954" y="280352"/>
                </a:lnTo>
                <a:lnTo>
                  <a:pt x="131051" y="323329"/>
                </a:lnTo>
                <a:lnTo>
                  <a:pt x="115049" y="140398"/>
                </a:lnTo>
                <a:lnTo>
                  <a:pt x="39497"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700" name="object 149"/>
          <p:cNvSpPr>
            <a:spLocks noChangeArrowheads="1"/>
          </p:cNvSpPr>
          <p:nvPr/>
        </p:nvSpPr>
        <p:spPr bwMode="auto">
          <a:xfrm>
            <a:off x="631825" y="6000750"/>
            <a:ext cx="136525" cy="333375"/>
          </a:xfrm>
          <a:custGeom>
            <a:avLst/>
            <a:gdLst>
              <a:gd name="T0" fmla="*/ 0 w 136525"/>
              <a:gd name="T1" fmla="*/ 0 h 333375"/>
              <a:gd name="T2" fmla="*/ 136525 w 136525"/>
              <a:gd name="T3" fmla="*/ 333375 h 333375"/>
            </a:gdLst>
            <a:ahLst/>
            <a:cxnLst/>
            <a:rect l="T0" t="T1" r="T2" b="T3"/>
            <a:pathLst>
              <a:path w="136525" h="333375">
                <a:moveTo>
                  <a:pt x="2463" y="138569"/>
                </a:moveTo>
                <a:lnTo>
                  <a:pt x="38" y="138785"/>
                </a:lnTo>
                <a:lnTo>
                  <a:pt x="13131" y="288442"/>
                </a:lnTo>
                <a:lnTo>
                  <a:pt x="136271" y="333260"/>
                </a:lnTo>
                <a:lnTo>
                  <a:pt x="135643" y="326085"/>
                </a:lnTo>
                <a:lnTo>
                  <a:pt x="130759" y="326085"/>
                </a:lnTo>
                <a:lnTo>
                  <a:pt x="17703" y="284924"/>
                </a:lnTo>
                <a:lnTo>
                  <a:pt x="4969" y="139268"/>
                </a:lnTo>
                <a:lnTo>
                  <a:pt x="4800" y="139268"/>
                </a:lnTo>
                <a:lnTo>
                  <a:pt x="2463" y="138569"/>
                </a:lnTo>
                <a:close/>
              </a:path>
              <a:path w="136525" h="333375">
                <a:moveTo>
                  <a:pt x="48133" y="12674"/>
                </a:moveTo>
                <a:lnTo>
                  <a:pt x="42608" y="12674"/>
                </a:lnTo>
                <a:lnTo>
                  <a:pt x="115125" y="147447"/>
                </a:lnTo>
                <a:lnTo>
                  <a:pt x="130759" y="326085"/>
                </a:lnTo>
                <a:lnTo>
                  <a:pt x="135643" y="326085"/>
                </a:lnTo>
                <a:lnTo>
                  <a:pt x="119888" y="146024"/>
                </a:lnTo>
                <a:lnTo>
                  <a:pt x="48133" y="12674"/>
                </a:lnTo>
                <a:close/>
              </a:path>
              <a:path w="136525" h="333375">
                <a:moveTo>
                  <a:pt x="4889" y="138353"/>
                </a:moveTo>
                <a:lnTo>
                  <a:pt x="2463" y="138569"/>
                </a:lnTo>
                <a:lnTo>
                  <a:pt x="4800" y="139268"/>
                </a:lnTo>
                <a:lnTo>
                  <a:pt x="4889" y="138353"/>
                </a:lnTo>
                <a:close/>
              </a:path>
              <a:path w="136525" h="333375">
                <a:moveTo>
                  <a:pt x="4931" y="138830"/>
                </a:moveTo>
                <a:lnTo>
                  <a:pt x="4800" y="139268"/>
                </a:lnTo>
                <a:lnTo>
                  <a:pt x="4969" y="139268"/>
                </a:lnTo>
                <a:lnTo>
                  <a:pt x="4931" y="138830"/>
                </a:lnTo>
                <a:close/>
              </a:path>
              <a:path w="136525" h="333375">
                <a:moveTo>
                  <a:pt x="5073" y="138353"/>
                </a:moveTo>
                <a:lnTo>
                  <a:pt x="4889" y="138353"/>
                </a:lnTo>
                <a:lnTo>
                  <a:pt x="4931" y="138830"/>
                </a:lnTo>
                <a:lnTo>
                  <a:pt x="5073" y="138353"/>
                </a:lnTo>
                <a:close/>
              </a:path>
              <a:path w="136525" h="333375">
                <a:moveTo>
                  <a:pt x="41313" y="0"/>
                </a:moveTo>
                <a:lnTo>
                  <a:pt x="0" y="138315"/>
                </a:lnTo>
                <a:lnTo>
                  <a:pt x="38" y="138785"/>
                </a:lnTo>
                <a:lnTo>
                  <a:pt x="4889" y="138353"/>
                </a:lnTo>
                <a:lnTo>
                  <a:pt x="5073" y="138353"/>
                </a:lnTo>
                <a:lnTo>
                  <a:pt x="42608" y="12674"/>
                </a:lnTo>
                <a:lnTo>
                  <a:pt x="48133" y="12674"/>
                </a:lnTo>
                <a:lnTo>
                  <a:pt x="4131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1" name="object 150"/>
          <p:cNvSpPr>
            <a:spLocks noChangeArrowheads="1"/>
          </p:cNvSpPr>
          <p:nvPr/>
        </p:nvSpPr>
        <p:spPr bwMode="auto">
          <a:xfrm>
            <a:off x="752475" y="6148388"/>
            <a:ext cx="73025" cy="182562"/>
          </a:xfrm>
          <a:custGeom>
            <a:avLst/>
            <a:gdLst>
              <a:gd name="T0" fmla="*/ 0 w 73659"/>
              <a:gd name="T1" fmla="*/ 0 h 182245"/>
              <a:gd name="T2" fmla="*/ 73659 w 73659"/>
              <a:gd name="T3" fmla="*/ 182245 h 182245"/>
            </a:gdLst>
            <a:ahLst/>
            <a:cxnLst/>
            <a:rect l="T0" t="T1" r="T2" b="T3"/>
            <a:pathLst>
              <a:path w="73659" h="182245">
                <a:moveTo>
                  <a:pt x="0" y="0"/>
                </a:moveTo>
                <a:lnTo>
                  <a:pt x="15938" y="182181"/>
                </a:lnTo>
                <a:lnTo>
                  <a:pt x="73456" y="160705"/>
                </a:lnTo>
                <a:lnTo>
                  <a:pt x="60363" y="11023"/>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702" name="object 151"/>
          <p:cNvSpPr>
            <a:spLocks noChangeArrowheads="1"/>
          </p:cNvSpPr>
          <p:nvPr/>
        </p:nvSpPr>
        <p:spPr bwMode="auto">
          <a:xfrm>
            <a:off x="749300" y="6146800"/>
            <a:ext cx="77788" cy="187325"/>
          </a:xfrm>
          <a:custGeom>
            <a:avLst/>
            <a:gdLst>
              <a:gd name="T0" fmla="*/ 0 w 78740"/>
              <a:gd name="T1" fmla="*/ 0 h 188595"/>
              <a:gd name="T2" fmla="*/ 78740 w 78740"/>
              <a:gd name="T3" fmla="*/ 188595 h 188595"/>
            </a:gdLst>
            <a:ahLst/>
            <a:cxnLst/>
            <a:rect l="T0" t="T1" r="T2" b="T3"/>
            <a:pathLst>
              <a:path w="78740" h="188595">
                <a:moveTo>
                  <a:pt x="0" y="0"/>
                </a:moveTo>
                <a:lnTo>
                  <a:pt x="16497" y="188531"/>
                </a:lnTo>
                <a:lnTo>
                  <a:pt x="19494" y="187426"/>
                </a:lnTo>
                <a:lnTo>
                  <a:pt x="17792" y="182867"/>
                </a:lnTo>
                <a:lnTo>
                  <a:pt x="20791" y="181747"/>
                </a:lnTo>
                <a:lnTo>
                  <a:pt x="5410" y="5930"/>
                </a:lnTo>
                <a:lnTo>
                  <a:pt x="32490" y="5930"/>
                </a:lnTo>
                <a:lnTo>
                  <a:pt x="0" y="0"/>
                </a:lnTo>
                <a:close/>
              </a:path>
              <a:path w="78740" h="188595">
                <a:moveTo>
                  <a:pt x="32490" y="5930"/>
                </a:moveTo>
                <a:lnTo>
                  <a:pt x="5410" y="5930"/>
                </a:lnTo>
                <a:lnTo>
                  <a:pt x="60807" y="16052"/>
                </a:lnTo>
                <a:lnTo>
                  <a:pt x="73571" y="162039"/>
                </a:lnTo>
                <a:lnTo>
                  <a:pt x="20791" y="181747"/>
                </a:lnTo>
                <a:lnTo>
                  <a:pt x="21069" y="184924"/>
                </a:lnTo>
                <a:lnTo>
                  <a:pt x="18643" y="185140"/>
                </a:lnTo>
                <a:lnTo>
                  <a:pt x="19494" y="187426"/>
                </a:lnTo>
                <a:lnTo>
                  <a:pt x="78752" y="165290"/>
                </a:lnTo>
                <a:lnTo>
                  <a:pt x="65328" y="11925"/>
                </a:lnTo>
                <a:lnTo>
                  <a:pt x="32490" y="5930"/>
                </a:lnTo>
                <a:close/>
              </a:path>
              <a:path w="78740" h="188595">
                <a:moveTo>
                  <a:pt x="20791" y="181747"/>
                </a:moveTo>
                <a:lnTo>
                  <a:pt x="17792" y="182867"/>
                </a:lnTo>
                <a:lnTo>
                  <a:pt x="18643" y="185140"/>
                </a:lnTo>
                <a:lnTo>
                  <a:pt x="21069" y="184924"/>
                </a:lnTo>
                <a:lnTo>
                  <a:pt x="20791" y="18174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3" name="object 152"/>
          <p:cNvSpPr>
            <a:spLocks noChangeArrowheads="1"/>
          </p:cNvSpPr>
          <p:nvPr/>
        </p:nvSpPr>
        <p:spPr bwMode="auto">
          <a:xfrm>
            <a:off x="658813" y="5991225"/>
            <a:ext cx="149225" cy="179388"/>
          </a:xfrm>
          <a:prstGeom prst="rect">
            <a:avLst/>
          </a:prstGeom>
          <a:blipFill dpi="0" rotWithShape="1">
            <a:blip r:embed="rId4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3704" name="object 153"/>
          <p:cNvSpPr>
            <a:spLocks noChangeArrowheads="1"/>
          </p:cNvSpPr>
          <p:nvPr/>
        </p:nvSpPr>
        <p:spPr bwMode="auto">
          <a:xfrm>
            <a:off x="654050" y="5988050"/>
            <a:ext cx="155575" cy="185738"/>
          </a:xfrm>
          <a:custGeom>
            <a:avLst/>
            <a:gdLst>
              <a:gd name="T0" fmla="*/ 0 w 156209"/>
              <a:gd name="T1" fmla="*/ 0 h 184785"/>
              <a:gd name="T2" fmla="*/ 156209 w 156209"/>
              <a:gd name="T3" fmla="*/ 184785 h 184785"/>
            </a:gdLst>
            <a:ahLst/>
            <a:cxnLst/>
            <a:rect l="T0" t="T1" r="T2" b="T3"/>
            <a:pathLst>
              <a:path w="156209" h="184785">
                <a:moveTo>
                  <a:pt x="4000" y="14350"/>
                </a:moveTo>
                <a:lnTo>
                  <a:pt x="1892" y="15557"/>
                </a:lnTo>
                <a:lnTo>
                  <a:pt x="98958" y="184670"/>
                </a:lnTo>
                <a:lnTo>
                  <a:pt x="122554" y="179108"/>
                </a:lnTo>
                <a:lnTo>
                  <a:pt x="101371" y="179108"/>
                </a:lnTo>
                <a:lnTo>
                  <a:pt x="8193" y="16776"/>
                </a:lnTo>
                <a:lnTo>
                  <a:pt x="4216" y="16776"/>
                </a:lnTo>
                <a:lnTo>
                  <a:pt x="4000" y="14350"/>
                </a:lnTo>
                <a:close/>
              </a:path>
              <a:path w="156209" h="184785">
                <a:moveTo>
                  <a:pt x="140569" y="5270"/>
                </a:moveTo>
                <a:lnTo>
                  <a:pt x="135674" y="5270"/>
                </a:lnTo>
                <a:lnTo>
                  <a:pt x="150723" y="167462"/>
                </a:lnTo>
                <a:lnTo>
                  <a:pt x="101371" y="179108"/>
                </a:lnTo>
                <a:lnTo>
                  <a:pt x="122554" y="179108"/>
                </a:lnTo>
                <a:lnTo>
                  <a:pt x="155955" y="171234"/>
                </a:lnTo>
                <a:lnTo>
                  <a:pt x="140569" y="5270"/>
                </a:lnTo>
                <a:close/>
              </a:path>
              <a:path w="156209" h="184785">
                <a:moveTo>
                  <a:pt x="6108" y="13144"/>
                </a:moveTo>
                <a:lnTo>
                  <a:pt x="4000" y="14350"/>
                </a:lnTo>
                <a:lnTo>
                  <a:pt x="4216" y="16776"/>
                </a:lnTo>
                <a:lnTo>
                  <a:pt x="8003" y="16445"/>
                </a:lnTo>
                <a:lnTo>
                  <a:pt x="6108" y="13144"/>
                </a:lnTo>
                <a:close/>
              </a:path>
              <a:path w="156209" h="184785">
                <a:moveTo>
                  <a:pt x="8003" y="16445"/>
                </a:moveTo>
                <a:lnTo>
                  <a:pt x="4216" y="16776"/>
                </a:lnTo>
                <a:lnTo>
                  <a:pt x="8193" y="16776"/>
                </a:lnTo>
                <a:lnTo>
                  <a:pt x="8003" y="16445"/>
                </a:lnTo>
                <a:close/>
              </a:path>
              <a:path w="156209" h="184785">
                <a:moveTo>
                  <a:pt x="45714" y="13144"/>
                </a:moveTo>
                <a:lnTo>
                  <a:pt x="6108" y="13144"/>
                </a:lnTo>
                <a:lnTo>
                  <a:pt x="8003" y="16445"/>
                </a:lnTo>
                <a:lnTo>
                  <a:pt x="45714" y="13144"/>
                </a:lnTo>
                <a:close/>
              </a:path>
              <a:path w="156209" h="184785">
                <a:moveTo>
                  <a:pt x="140080" y="0"/>
                </a:moveTo>
                <a:lnTo>
                  <a:pt x="0" y="12255"/>
                </a:lnTo>
                <a:lnTo>
                  <a:pt x="1892" y="15557"/>
                </a:lnTo>
                <a:lnTo>
                  <a:pt x="6108" y="13144"/>
                </a:lnTo>
                <a:lnTo>
                  <a:pt x="45714" y="13144"/>
                </a:lnTo>
                <a:lnTo>
                  <a:pt x="135674" y="5270"/>
                </a:lnTo>
                <a:lnTo>
                  <a:pt x="140569" y="5270"/>
                </a:lnTo>
                <a:lnTo>
                  <a:pt x="14008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5" name="object 154"/>
          <p:cNvSpPr>
            <a:spLocks noChangeArrowheads="1"/>
          </p:cNvSpPr>
          <p:nvPr/>
        </p:nvSpPr>
        <p:spPr bwMode="auto">
          <a:xfrm>
            <a:off x="609600" y="6000750"/>
            <a:ext cx="60325" cy="147638"/>
          </a:xfrm>
          <a:custGeom>
            <a:avLst/>
            <a:gdLst>
              <a:gd name="T0" fmla="*/ 0 w 59054"/>
              <a:gd name="T1" fmla="*/ 0 h 147954"/>
              <a:gd name="T2" fmla="*/ 59054 w 59054"/>
              <a:gd name="T3" fmla="*/ 147954 h 147954"/>
            </a:gdLst>
            <a:ahLst/>
            <a:cxnLst/>
            <a:rect l="T0" t="T1" r="T2" b="T3"/>
            <a:pathLst>
              <a:path w="59054" h="147954">
                <a:moveTo>
                  <a:pt x="43954" y="0"/>
                </a:moveTo>
                <a:lnTo>
                  <a:pt x="0" y="147637"/>
                </a:lnTo>
                <a:lnTo>
                  <a:pt x="21628" y="145148"/>
                </a:lnTo>
                <a:lnTo>
                  <a:pt x="58978" y="24155"/>
                </a:lnTo>
                <a:lnTo>
                  <a:pt x="4395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6" name="object 155"/>
          <p:cNvSpPr>
            <a:spLocks noChangeArrowheads="1"/>
          </p:cNvSpPr>
          <p:nvPr/>
        </p:nvSpPr>
        <p:spPr bwMode="auto">
          <a:xfrm>
            <a:off x="777875" y="6213475"/>
            <a:ext cx="36513" cy="46038"/>
          </a:xfrm>
          <a:custGeom>
            <a:avLst/>
            <a:gdLst>
              <a:gd name="T0" fmla="*/ 0 w 36194"/>
              <a:gd name="T1" fmla="*/ 0 h 46354"/>
              <a:gd name="T2" fmla="*/ 36194 w 36194"/>
              <a:gd name="T3" fmla="*/ 46354 h 46354"/>
            </a:gdLst>
            <a:ahLst/>
            <a:cxnLst/>
            <a:rect l="T0" t="T1" r="T2" b="T3"/>
            <a:pathLst>
              <a:path w="36194" h="46354">
                <a:moveTo>
                  <a:pt x="32473" y="0"/>
                </a:moveTo>
                <a:lnTo>
                  <a:pt x="0" y="7505"/>
                </a:lnTo>
                <a:lnTo>
                  <a:pt x="3378" y="46062"/>
                </a:lnTo>
                <a:lnTo>
                  <a:pt x="35674" y="36588"/>
                </a:lnTo>
                <a:lnTo>
                  <a:pt x="32473"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23707" name="object 156"/>
          <p:cNvSpPr>
            <a:spLocks noChangeArrowheads="1"/>
          </p:cNvSpPr>
          <p:nvPr/>
        </p:nvSpPr>
        <p:spPr bwMode="auto">
          <a:xfrm>
            <a:off x="774700" y="6208713"/>
            <a:ext cx="42863" cy="53975"/>
          </a:xfrm>
          <a:custGeom>
            <a:avLst/>
            <a:gdLst>
              <a:gd name="T0" fmla="*/ 0 w 42544"/>
              <a:gd name="T1" fmla="*/ 0 h 53975"/>
              <a:gd name="T2" fmla="*/ 42544 w 42544"/>
              <a:gd name="T3" fmla="*/ 53975 h 53975"/>
            </a:gdLst>
            <a:ahLst/>
            <a:cxnLst/>
            <a:rect l="T0" t="T1" r="T2" b="T3"/>
            <a:pathLst>
              <a:path w="42544" h="53975">
                <a:moveTo>
                  <a:pt x="38303" y="0"/>
                </a:moveTo>
                <a:lnTo>
                  <a:pt x="0" y="8851"/>
                </a:lnTo>
                <a:lnTo>
                  <a:pt x="3911" y="53581"/>
                </a:lnTo>
                <a:lnTo>
                  <a:pt x="30278" y="45846"/>
                </a:lnTo>
                <a:lnTo>
                  <a:pt x="9182" y="45846"/>
                </a:lnTo>
                <a:lnTo>
                  <a:pt x="6349" y="13474"/>
                </a:lnTo>
                <a:lnTo>
                  <a:pt x="32994" y="7315"/>
                </a:lnTo>
                <a:lnTo>
                  <a:pt x="38944" y="7315"/>
                </a:lnTo>
                <a:lnTo>
                  <a:pt x="38303" y="0"/>
                </a:lnTo>
                <a:close/>
              </a:path>
              <a:path w="42544" h="53975">
                <a:moveTo>
                  <a:pt x="35679" y="38084"/>
                </a:moveTo>
                <a:lnTo>
                  <a:pt x="9182" y="45846"/>
                </a:lnTo>
                <a:lnTo>
                  <a:pt x="30278" y="45846"/>
                </a:lnTo>
                <a:lnTo>
                  <a:pt x="42011" y="42405"/>
                </a:lnTo>
                <a:lnTo>
                  <a:pt x="41851" y="40500"/>
                </a:lnTo>
                <a:lnTo>
                  <a:pt x="35890" y="40500"/>
                </a:lnTo>
                <a:lnTo>
                  <a:pt x="35679" y="38084"/>
                </a:lnTo>
                <a:close/>
              </a:path>
              <a:path w="42544" h="53975">
                <a:moveTo>
                  <a:pt x="38011" y="37401"/>
                </a:moveTo>
                <a:lnTo>
                  <a:pt x="35679" y="38084"/>
                </a:lnTo>
                <a:lnTo>
                  <a:pt x="35890" y="40500"/>
                </a:lnTo>
                <a:lnTo>
                  <a:pt x="38849" y="40246"/>
                </a:lnTo>
                <a:lnTo>
                  <a:pt x="38011" y="37401"/>
                </a:lnTo>
                <a:close/>
              </a:path>
              <a:path w="42544" h="53975">
                <a:moveTo>
                  <a:pt x="41808" y="39992"/>
                </a:moveTo>
                <a:lnTo>
                  <a:pt x="35890" y="40500"/>
                </a:lnTo>
                <a:lnTo>
                  <a:pt x="41851" y="40500"/>
                </a:lnTo>
                <a:lnTo>
                  <a:pt x="41808" y="39992"/>
                </a:lnTo>
                <a:close/>
              </a:path>
              <a:path w="42544" h="53975">
                <a:moveTo>
                  <a:pt x="41581" y="37401"/>
                </a:moveTo>
                <a:lnTo>
                  <a:pt x="38011" y="37401"/>
                </a:lnTo>
                <a:lnTo>
                  <a:pt x="38849" y="40246"/>
                </a:lnTo>
                <a:lnTo>
                  <a:pt x="41808" y="39992"/>
                </a:lnTo>
                <a:lnTo>
                  <a:pt x="41581" y="37401"/>
                </a:lnTo>
                <a:close/>
              </a:path>
              <a:path w="42544" h="53975">
                <a:moveTo>
                  <a:pt x="38944" y="7315"/>
                </a:moveTo>
                <a:lnTo>
                  <a:pt x="32994" y="7315"/>
                </a:lnTo>
                <a:lnTo>
                  <a:pt x="35679" y="38084"/>
                </a:lnTo>
                <a:lnTo>
                  <a:pt x="38011" y="37401"/>
                </a:lnTo>
                <a:lnTo>
                  <a:pt x="41581" y="37401"/>
                </a:lnTo>
                <a:lnTo>
                  <a:pt x="38944" y="731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8" name="object 157"/>
          <p:cNvSpPr>
            <a:spLocks noChangeArrowheads="1"/>
          </p:cNvSpPr>
          <p:nvPr/>
        </p:nvSpPr>
        <p:spPr bwMode="auto">
          <a:xfrm>
            <a:off x="798513" y="6216650"/>
            <a:ext cx="9525" cy="34925"/>
          </a:xfrm>
          <a:custGeom>
            <a:avLst/>
            <a:gdLst>
              <a:gd name="T0" fmla="*/ 0 w 9525"/>
              <a:gd name="T1" fmla="*/ 0 h 35560"/>
              <a:gd name="T2" fmla="*/ 9525 w 9525"/>
              <a:gd name="T3" fmla="*/ 35560 h 35560"/>
            </a:gdLst>
            <a:ahLst/>
            <a:cxnLst/>
            <a:rect l="T0" t="T1" r="T2" b="T3"/>
            <a:pathLst>
              <a:path w="9525" h="35560">
                <a:moveTo>
                  <a:pt x="5905" y="0"/>
                </a:moveTo>
                <a:lnTo>
                  <a:pt x="0" y="520"/>
                </a:lnTo>
                <a:lnTo>
                  <a:pt x="3048" y="35293"/>
                </a:lnTo>
                <a:lnTo>
                  <a:pt x="8953" y="34785"/>
                </a:lnTo>
                <a:lnTo>
                  <a:pt x="59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09" name="object 158"/>
          <p:cNvSpPr>
            <a:spLocks noChangeArrowheads="1"/>
          </p:cNvSpPr>
          <p:nvPr/>
        </p:nvSpPr>
        <p:spPr bwMode="auto">
          <a:xfrm>
            <a:off x="779463" y="6229350"/>
            <a:ext cx="33337" cy="12700"/>
          </a:xfrm>
          <a:custGeom>
            <a:avLst/>
            <a:gdLst>
              <a:gd name="T0" fmla="*/ 0 w 33020"/>
              <a:gd name="T1" fmla="*/ 0 h 12700"/>
              <a:gd name="T2" fmla="*/ 33020 w 33020"/>
              <a:gd name="T3" fmla="*/ 12700 h 12700"/>
            </a:gdLst>
            <a:ahLst/>
            <a:cxnLst/>
            <a:rect l="T0" t="T1" r="T2" b="T3"/>
            <a:pathLst>
              <a:path w="33020" h="12700">
                <a:moveTo>
                  <a:pt x="31661" y="0"/>
                </a:moveTo>
                <a:lnTo>
                  <a:pt x="0" y="6731"/>
                </a:lnTo>
                <a:lnTo>
                  <a:pt x="1231" y="12534"/>
                </a:lnTo>
                <a:lnTo>
                  <a:pt x="32893" y="5791"/>
                </a:lnTo>
                <a:lnTo>
                  <a:pt x="3166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10" name="object 159"/>
          <p:cNvSpPr>
            <a:spLocks noChangeArrowheads="1"/>
          </p:cNvSpPr>
          <p:nvPr/>
        </p:nvSpPr>
        <p:spPr bwMode="auto">
          <a:xfrm>
            <a:off x="382588" y="6127750"/>
            <a:ext cx="165100" cy="219075"/>
          </a:xfrm>
          <a:custGeom>
            <a:avLst/>
            <a:gdLst>
              <a:gd name="T0" fmla="*/ 0 w 165100"/>
              <a:gd name="T1" fmla="*/ 0 h 218439"/>
              <a:gd name="T2" fmla="*/ 165100 w 165100"/>
              <a:gd name="T3" fmla="*/ 218439 h 218439"/>
            </a:gdLst>
            <a:ahLst/>
            <a:cxnLst/>
            <a:rect l="T0" t="T1" r="T2" b="T3"/>
            <a:pathLst>
              <a:path w="165100" h="218439">
                <a:moveTo>
                  <a:pt x="97669" y="129959"/>
                </a:moveTo>
                <a:lnTo>
                  <a:pt x="67284" y="129959"/>
                </a:lnTo>
                <a:lnTo>
                  <a:pt x="94322" y="162509"/>
                </a:lnTo>
                <a:lnTo>
                  <a:pt x="99199" y="218262"/>
                </a:lnTo>
                <a:lnTo>
                  <a:pt x="125412" y="215976"/>
                </a:lnTo>
                <a:lnTo>
                  <a:pt x="120116" y="155435"/>
                </a:lnTo>
                <a:lnTo>
                  <a:pt x="97669" y="129959"/>
                </a:lnTo>
                <a:close/>
              </a:path>
              <a:path w="165100" h="218439">
                <a:moveTo>
                  <a:pt x="122938" y="63855"/>
                </a:moveTo>
                <a:lnTo>
                  <a:pt x="63868" y="63855"/>
                </a:lnTo>
                <a:lnTo>
                  <a:pt x="41897" y="113652"/>
                </a:lnTo>
                <a:lnTo>
                  <a:pt x="45364" y="153301"/>
                </a:lnTo>
                <a:lnTo>
                  <a:pt x="0" y="157276"/>
                </a:lnTo>
                <a:lnTo>
                  <a:pt x="2285" y="183476"/>
                </a:lnTo>
                <a:lnTo>
                  <a:pt x="71437" y="177418"/>
                </a:lnTo>
                <a:lnTo>
                  <a:pt x="67284" y="129959"/>
                </a:lnTo>
                <a:lnTo>
                  <a:pt x="97669" y="129959"/>
                </a:lnTo>
                <a:lnTo>
                  <a:pt x="89344" y="120510"/>
                </a:lnTo>
                <a:lnTo>
                  <a:pt x="102730" y="93662"/>
                </a:lnTo>
                <a:lnTo>
                  <a:pt x="125545" y="93662"/>
                </a:lnTo>
                <a:lnTo>
                  <a:pt x="122938" y="63855"/>
                </a:lnTo>
                <a:close/>
              </a:path>
              <a:path w="165100" h="218439">
                <a:moveTo>
                  <a:pt x="125545" y="93662"/>
                </a:moveTo>
                <a:lnTo>
                  <a:pt x="102730" y="93662"/>
                </a:lnTo>
                <a:lnTo>
                  <a:pt x="105270" y="122758"/>
                </a:lnTo>
                <a:lnTo>
                  <a:pt x="165011" y="117538"/>
                </a:lnTo>
                <a:lnTo>
                  <a:pt x="163301" y="98094"/>
                </a:lnTo>
                <a:lnTo>
                  <a:pt x="125933" y="98094"/>
                </a:lnTo>
                <a:lnTo>
                  <a:pt x="125545" y="93662"/>
                </a:lnTo>
                <a:close/>
              </a:path>
              <a:path w="165100" h="218439">
                <a:moveTo>
                  <a:pt x="163017" y="94856"/>
                </a:moveTo>
                <a:lnTo>
                  <a:pt x="125933" y="98094"/>
                </a:lnTo>
                <a:lnTo>
                  <a:pt x="163301" y="98094"/>
                </a:lnTo>
                <a:lnTo>
                  <a:pt x="163017" y="94856"/>
                </a:lnTo>
                <a:close/>
              </a:path>
              <a:path w="165100" h="218439">
                <a:moveTo>
                  <a:pt x="78638" y="38455"/>
                </a:moveTo>
                <a:lnTo>
                  <a:pt x="28511" y="42837"/>
                </a:lnTo>
                <a:lnTo>
                  <a:pt x="4991" y="77381"/>
                </a:lnTo>
                <a:lnTo>
                  <a:pt x="23037" y="90296"/>
                </a:lnTo>
                <a:lnTo>
                  <a:pt x="40170" y="65925"/>
                </a:lnTo>
                <a:lnTo>
                  <a:pt x="63868" y="63855"/>
                </a:lnTo>
                <a:lnTo>
                  <a:pt x="122938" y="63855"/>
                </a:lnTo>
                <a:lnTo>
                  <a:pt x="122859" y="62953"/>
                </a:lnTo>
                <a:lnTo>
                  <a:pt x="78638" y="38455"/>
                </a:lnTo>
                <a:close/>
              </a:path>
              <a:path w="165100" h="218439">
                <a:moveTo>
                  <a:pt x="118529" y="0"/>
                </a:moveTo>
                <a:lnTo>
                  <a:pt x="92138" y="22199"/>
                </a:lnTo>
                <a:lnTo>
                  <a:pt x="92900" y="30848"/>
                </a:lnTo>
                <a:lnTo>
                  <a:pt x="114223" y="48526"/>
                </a:lnTo>
                <a:lnTo>
                  <a:pt x="122707" y="47777"/>
                </a:lnTo>
                <a:lnTo>
                  <a:pt x="140614" y="26669"/>
                </a:lnTo>
                <a:lnTo>
                  <a:pt x="139852" y="18033"/>
                </a:lnTo>
                <a:lnTo>
                  <a:pt x="11852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11" name="object 160"/>
          <p:cNvSpPr>
            <a:spLocks noChangeArrowheads="1"/>
          </p:cNvSpPr>
          <p:nvPr/>
        </p:nvSpPr>
        <p:spPr bwMode="auto">
          <a:xfrm>
            <a:off x="379413" y="6126163"/>
            <a:ext cx="171450" cy="222250"/>
          </a:xfrm>
          <a:custGeom>
            <a:avLst/>
            <a:gdLst>
              <a:gd name="T0" fmla="*/ 0 w 170179"/>
              <a:gd name="T1" fmla="*/ 0 h 222885"/>
              <a:gd name="T2" fmla="*/ 170179 w 170179"/>
              <a:gd name="T3" fmla="*/ 222885 h 222885"/>
            </a:gdLst>
            <a:ahLst/>
            <a:cxnLst/>
            <a:rect l="T0" t="T1" r="T2" b="T3"/>
            <a:pathLst>
              <a:path w="170179" h="222885">
                <a:moveTo>
                  <a:pt x="77984" y="138849"/>
                </a:moveTo>
                <a:lnTo>
                  <a:pt x="72377" y="138849"/>
                </a:lnTo>
                <a:lnTo>
                  <a:pt x="94564" y="165569"/>
                </a:lnTo>
                <a:lnTo>
                  <a:pt x="99580" y="222808"/>
                </a:lnTo>
                <a:lnTo>
                  <a:pt x="130086" y="220129"/>
                </a:lnTo>
                <a:lnTo>
                  <a:pt x="129910" y="218122"/>
                </a:lnTo>
                <a:lnTo>
                  <a:pt x="103505" y="218122"/>
                </a:lnTo>
                <a:lnTo>
                  <a:pt x="98755" y="163855"/>
                </a:lnTo>
                <a:lnTo>
                  <a:pt x="77984" y="138849"/>
                </a:lnTo>
                <a:close/>
              </a:path>
              <a:path w="170179" h="222885">
                <a:moveTo>
                  <a:pt x="106553" y="88036"/>
                </a:moveTo>
                <a:lnTo>
                  <a:pt x="89103" y="123050"/>
                </a:lnTo>
                <a:lnTo>
                  <a:pt x="120357" y="158534"/>
                </a:lnTo>
                <a:lnTo>
                  <a:pt x="125399" y="216204"/>
                </a:lnTo>
                <a:lnTo>
                  <a:pt x="103505" y="218122"/>
                </a:lnTo>
                <a:lnTo>
                  <a:pt x="129910" y="218122"/>
                </a:lnTo>
                <a:lnTo>
                  <a:pt x="124536" y="156743"/>
                </a:lnTo>
                <a:lnTo>
                  <a:pt x="94259" y="122377"/>
                </a:lnTo>
                <a:lnTo>
                  <a:pt x="103581" y="103682"/>
                </a:lnTo>
                <a:lnTo>
                  <a:pt x="107920" y="103682"/>
                </a:lnTo>
                <a:lnTo>
                  <a:pt x="106553" y="88036"/>
                </a:lnTo>
                <a:close/>
              </a:path>
              <a:path w="170179" h="222885">
                <a:moveTo>
                  <a:pt x="67473" y="68516"/>
                </a:moveTo>
                <a:lnTo>
                  <a:pt x="62750" y="68516"/>
                </a:lnTo>
                <a:lnTo>
                  <a:pt x="42036" y="115481"/>
                </a:lnTo>
                <a:lnTo>
                  <a:pt x="45364" y="153542"/>
                </a:lnTo>
                <a:lnTo>
                  <a:pt x="0" y="157505"/>
                </a:lnTo>
                <a:lnTo>
                  <a:pt x="2666" y="188010"/>
                </a:lnTo>
                <a:lnTo>
                  <a:pt x="56080" y="183337"/>
                </a:lnTo>
                <a:lnTo>
                  <a:pt x="6591" y="183337"/>
                </a:lnTo>
                <a:lnTo>
                  <a:pt x="4673" y="161429"/>
                </a:lnTo>
                <a:lnTo>
                  <a:pt x="50038" y="157467"/>
                </a:lnTo>
                <a:lnTo>
                  <a:pt x="46431" y="116217"/>
                </a:lnTo>
                <a:lnTo>
                  <a:pt x="67473" y="68516"/>
                </a:lnTo>
                <a:close/>
              </a:path>
              <a:path w="170179" h="222885">
                <a:moveTo>
                  <a:pt x="66865" y="125463"/>
                </a:moveTo>
                <a:lnTo>
                  <a:pt x="71437" y="177660"/>
                </a:lnTo>
                <a:lnTo>
                  <a:pt x="6591" y="183337"/>
                </a:lnTo>
                <a:lnTo>
                  <a:pt x="56080" y="183337"/>
                </a:lnTo>
                <a:lnTo>
                  <a:pt x="76111" y="181584"/>
                </a:lnTo>
                <a:lnTo>
                  <a:pt x="72377" y="138849"/>
                </a:lnTo>
                <a:lnTo>
                  <a:pt x="77984" y="138849"/>
                </a:lnTo>
                <a:lnTo>
                  <a:pt x="66865" y="125463"/>
                </a:lnTo>
                <a:close/>
              </a:path>
              <a:path w="170179" h="222885">
                <a:moveTo>
                  <a:pt x="107920" y="103682"/>
                </a:moveTo>
                <a:lnTo>
                  <a:pt x="103581" y="103682"/>
                </a:lnTo>
                <a:lnTo>
                  <a:pt x="105651" y="127304"/>
                </a:lnTo>
                <a:lnTo>
                  <a:pt x="159109" y="122618"/>
                </a:lnTo>
                <a:lnTo>
                  <a:pt x="109575" y="122618"/>
                </a:lnTo>
                <a:lnTo>
                  <a:pt x="107920" y="103682"/>
                </a:lnTo>
                <a:close/>
              </a:path>
              <a:path w="170179" h="222885">
                <a:moveTo>
                  <a:pt x="167732" y="99390"/>
                </a:moveTo>
                <a:lnTo>
                  <a:pt x="163398" y="99390"/>
                </a:lnTo>
                <a:lnTo>
                  <a:pt x="164998" y="117767"/>
                </a:lnTo>
                <a:lnTo>
                  <a:pt x="109575" y="122618"/>
                </a:lnTo>
                <a:lnTo>
                  <a:pt x="159109" y="122618"/>
                </a:lnTo>
                <a:lnTo>
                  <a:pt x="169684" y="121691"/>
                </a:lnTo>
                <a:lnTo>
                  <a:pt x="167732" y="99390"/>
                </a:lnTo>
                <a:close/>
              </a:path>
              <a:path w="170179" h="222885">
                <a:moveTo>
                  <a:pt x="89398" y="42849"/>
                </a:moveTo>
                <a:lnTo>
                  <a:pt x="80505" y="42849"/>
                </a:lnTo>
                <a:lnTo>
                  <a:pt x="123139" y="66484"/>
                </a:lnTo>
                <a:lnTo>
                  <a:pt x="126301" y="102628"/>
                </a:lnTo>
                <a:lnTo>
                  <a:pt x="163398" y="99390"/>
                </a:lnTo>
                <a:lnTo>
                  <a:pt x="167732" y="99390"/>
                </a:lnTo>
                <a:lnTo>
                  <a:pt x="167607" y="97955"/>
                </a:lnTo>
                <a:lnTo>
                  <a:pt x="130225" y="97955"/>
                </a:lnTo>
                <a:lnTo>
                  <a:pt x="127241" y="63817"/>
                </a:lnTo>
                <a:lnTo>
                  <a:pt x="89398" y="42849"/>
                </a:lnTo>
                <a:close/>
              </a:path>
              <a:path w="170179" h="222885">
                <a:moveTo>
                  <a:pt x="167322" y="94703"/>
                </a:moveTo>
                <a:lnTo>
                  <a:pt x="130225" y="97955"/>
                </a:lnTo>
                <a:lnTo>
                  <a:pt x="167607" y="97955"/>
                </a:lnTo>
                <a:lnTo>
                  <a:pt x="167322" y="94703"/>
                </a:lnTo>
                <a:close/>
              </a:path>
              <a:path w="170179" h="222885">
                <a:moveTo>
                  <a:pt x="29070" y="43814"/>
                </a:moveTo>
                <a:lnTo>
                  <a:pt x="4356" y="80098"/>
                </a:lnTo>
                <a:lnTo>
                  <a:pt x="25895" y="95516"/>
                </a:lnTo>
                <a:lnTo>
                  <a:pt x="30154" y="89458"/>
                </a:lnTo>
                <a:lnTo>
                  <a:pt x="24866" y="89458"/>
                </a:lnTo>
                <a:lnTo>
                  <a:pt x="10299" y="79044"/>
                </a:lnTo>
                <a:lnTo>
                  <a:pt x="32007" y="47180"/>
                </a:lnTo>
                <a:lnTo>
                  <a:pt x="31038" y="47180"/>
                </a:lnTo>
                <a:lnTo>
                  <a:pt x="30848" y="45034"/>
                </a:lnTo>
                <a:lnTo>
                  <a:pt x="29070" y="43814"/>
                </a:lnTo>
                <a:close/>
              </a:path>
              <a:path w="170179" h="222885">
                <a:moveTo>
                  <a:pt x="69646" y="63588"/>
                </a:moveTo>
                <a:lnTo>
                  <a:pt x="41325" y="66065"/>
                </a:lnTo>
                <a:lnTo>
                  <a:pt x="24866" y="89458"/>
                </a:lnTo>
                <a:lnTo>
                  <a:pt x="30154" y="89458"/>
                </a:lnTo>
                <a:lnTo>
                  <a:pt x="43700" y="70192"/>
                </a:lnTo>
                <a:lnTo>
                  <a:pt x="62750" y="68516"/>
                </a:lnTo>
                <a:lnTo>
                  <a:pt x="67473" y="68516"/>
                </a:lnTo>
                <a:lnTo>
                  <a:pt x="69646" y="63588"/>
                </a:lnTo>
                <a:close/>
              </a:path>
              <a:path w="170179" h="222885">
                <a:moveTo>
                  <a:pt x="96989" y="28409"/>
                </a:moveTo>
                <a:lnTo>
                  <a:pt x="92697" y="28790"/>
                </a:lnTo>
                <a:lnTo>
                  <a:pt x="93103" y="33566"/>
                </a:lnTo>
                <a:lnTo>
                  <a:pt x="94640" y="37909"/>
                </a:lnTo>
                <a:lnTo>
                  <a:pt x="99910" y="45415"/>
                </a:lnTo>
                <a:lnTo>
                  <a:pt x="103416" y="48285"/>
                </a:lnTo>
                <a:lnTo>
                  <a:pt x="111887" y="52133"/>
                </a:lnTo>
                <a:lnTo>
                  <a:pt x="116395" y="52908"/>
                </a:lnTo>
                <a:lnTo>
                  <a:pt x="125590" y="52108"/>
                </a:lnTo>
                <a:lnTo>
                  <a:pt x="129857" y="50558"/>
                </a:lnTo>
                <a:lnTo>
                  <a:pt x="132803" y="48539"/>
                </a:lnTo>
                <a:lnTo>
                  <a:pt x="116725" y="48539"/>
                </a:lnTo>
                <a:lnTo>
                  <a:pt x="113042" y="47904"/>
                </a:lnTo>
                <a:lnTo>
                  <a:pt x="105854" y="44640"/>
                </a:lnTo>
                <a:lnTo>
                  <a:pt x="103022" y="42316"/>
                </a:lnTo>
                <a:lnTo>
                  <a:pt x="98628" y="36055"/>
                </a:lnTo>
                <a:lnTo>
                  <a:pt x="97358" y="32511"/>
                </a:lnTo>
                <a:lnTo>
                  <a:pt x="96989" y="28409"/>
                </a:lnTo>
                <a:close/>
              </a:path>
              <a:path w="170179" h="222885">
                <a:moveTo>
                  <a:pt x="132764" y="4381"/>
                </a:moveTo>
                <a:lnTo>
                  <a:pt x="120675" y="4381"/>
                </a:lnTo>
                <a:lnTo>
                  <a:pt x="124282" y="5067"/>
                </a:lnTo>
                <a:lnTo>
                  <a:pt x="131432" y="8547"/>
                </a:lnTo>
                <a:lnTo>
                  <a:pt x="134289" y="10972"/>
                </a:lnTo>
                <a:lnTo>
                  <a:pt x="138798" y="17348"/>
                </a:lnTo>
                <a:lnTo>
                  <a:pt x="140068" y="20777"/>
                </a:lnTo>
                <a:lnTo>
                  <a:pt x="140739" y="28409"/>
                </a:lnTo>
                <a:lnTo>
                  <a:pt x="140713" y="29019"/>
                </a:lnTo>
                <a:lnTo>
                  <a:pt x="116725" y="48539"/>
                </a:lnTo>
                <a:lnTo>
                  <a:pt x="132803" y="48539"/>
                </a:lnTo>
                <a:lnTo>
                  <a:pt x="137528" y="45300"/>
                </a:lnTo>
                <a:lnTo>
                  <a:pt x="140487" y="41859"/>
                </a:lnTo>
                <a:lnTo>
                  <a:pt x="144360" y="33566"/>
                </a:lnTo>
                <a:lnTo>
                  <a:pt x="145135" y="29019"/>
                </a:lnTo>
                <a:lnTo>
                  <a:pt x="144310" y="19672"/>
                </a:lnTo>
                <a:lnTo>
                  <a:pt x="142748" y="15430"/>
                </a:lnTo>
                <a:lnTo>
                  <a:pt x="137414" y="7899"/>
                </a:lnTo>
                <a:lnTo>
                  <a:pt x="133934" y="4952"/>
                </a:lnTo>
                <a:lnTo>
                  <a:pt x="132764" y="4381"/>
                </a:lnTo>
                <a:close/>
              </a:path>
              <a:path w="170179" h="222885">
                <a:moveTo>
                  <a:pt x="30848" y="45034"/>
                </a:moveTo>
                <a:lnTo>
                  <a:pt x="31038" y="47180"/>
                </a:lnTo>
                <a:lnTo>
                  <a:pt x="32068" y="47090"/>
                </a:lnTo>
                <a:lnTo>
                  <a:pt x="32639" y="46253"/>
                </a:lnTo>
                <a:lnTo>
                  <a:pt x="30848" y="45034"/>
                </a:lnTo>
                <a:close/>
              </a:path>
              <a:path w="170179" h="222885">
                <a:moveTo>
                  <a:pt x="32068" y="47090"/>
                </a:moveTo>
                <a:lnTo>
                  <a:pt x="31038" y="47180"/>
                </a:lnTo>
                <a:lnTo>
                  <a:pt x="32007" y="47180"/>
                </a:lnTo>
                <a:close/>
              </a:path>
              <a:path w="170179" h="222885">
                <a:moveTo>
                  <a:pt x="81445" y="38442"/>
                </a:moveTo>
                <a:lnTo>
                  <a:pt x="29641" y="42964"/>
                </a:lnTo>
                <a:lnTo>
                  <a:pt x="29070" y="43814"/>
                </a:lnTo>
                <a:lnTo>
                  <a:pt x="32639" y="46253"/>
                </a:lnTo>
                <a:lnTo>
                  <a:pt x="32068" y="47090"/>
                </a:lnTo>
                <a:lnTo>
                  <a:pt x="80505" y="42849"/>
                </a:lnTo>
                <a:lnTo>
                  <a:pt x="89398" y="42849"/>
                </a:lnTo>
                <a:lnTo>
                  <a:pt x="81445" y="38442"/>
                </a:lnTo>
                <a:close/>
              </a:path>
              <a:path w="170179" h="222885">
                <a:moveTo>
                  <a:pt x="121056" y="0"/>
                </a:moveTo>
                <a:lnTo>
                  <a:pt x="92290" y="24218"/>
                </a:lnTo>
                <a:lnTo>
                  <a:pt x="92697" y="28790"/>
                </a:lnTo>
                <a:lnTo>
                  <a:pt x="96989" y="28409"/>
                </a:lnTo>
                <a:lnTo>
                  <a:pt x="96659" y="24574"/>
                </a:lnTo>
                <a:lnTo>
                  <a:pt x="97307" y="20967"/>
                </a:lnTo>
                <a:lnTo>
                  <a:pt x="120675" y="4381"/>
                </a:lnTo>
                <a:lnTo>
                  <a:pt x="132764" y="4381"/>
                </a:lnTo>
                <a:lnTo>
                  <a:pt x="125539" y="850"/>
                </a:lnTo>
                <a:lnTo>
                  <a:pt x="12105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3712" name="object 161"/>
          <p:cNvSpPr>
            <a:spLocks noChangeArrowheads="1"/>
          </p:cNvSpPr>
          <p:nvPr/>
        </p:nvSpPr>
        <p:spPr bwMode="auto">
          <a:xfrm>
            <a:off x="334963" y="5935663"/>
            <a:ext cx="501650" cy="500062"/>
          </a:xfrm>
          <a:custGeom>
            <a:avLst/>
            <a:gdLst>
              <a:gd name="T0" fmla="*/ 0 w 502284"/>
              <a:gd name="T1" fmla="*/ 0 h 500379"/>
              <a:gd name="T2" fmla="*/ 502284 w 502284"/>
              <a:gd name="T3" fmla="*/ 500379 h 500379"/>
            </a:gdLst>
            <a:ahLst/>
            <a:cxnLst/>
            <a:rect l="T0" t="T1" r="T2" b="T3"/>
            <a:pathLst>
              <a:path w="502284" h="500379">
                <a:moveTo>
                  <a:pt x="461565" y="0"/>
                </a:moveTo>
                <a:lnTo>
                  <a:pt x="0" y="40379"/>
                </a:lnTo>
                <a:lnTo>
                  <a:pt x="40218" y="499973"/>
                </a:lnTo>
                <a:lnTo>
                  <a:pt x="319543" y="475538"/>
                </a:lnTo>
                <a:lnTo>
                  <a:pt x="62544" y="475538"/>
                </a:lnTo>
                <a:lnTo>
                  <a:pt x="26540" y="64058"/>
                </a:lnTo>
                <a:lnTo>
                  <a:pt x="438007" y="28067"/>
                </a:lnTo>
                <a:lnTo>
                  <a:pt x="464021" y="28067"/>
                </a:lnTo>
                <a:lnTo>
                  <a:pt x="461565" y="0"/>
                </a:lnTo>
                <a:close/>
              </a:path>
              <a:path w="502284" h="500379">
                <a:moveTo>
                  <a:pt x="474013" y="439545"/>
                </a:moveTo>
                <a:lnTo>
                  <a:pt x="62544" y="475538"/>
                </a:lnTo>
                <a:lnTo>
                  <a:pt x="319543" y="475538"/>
                </a:lnTo>
                <a:lnTo>
                  <a:pt x="501772" y="459597"/>
                </a:lnTo>
                <a:lnTo>
                  <a:pt x="501146" y="452450"/>
                </a:lnTo>
                <a:lnTo>
                  <a:pt x="475142" y="452450"/>
                </a:lnTo>
                <a:lnTo>
                  <a:pt x="474013" y="439545"/>
                </a:lnTo>
                <a:close/>
              </a:path>
              <a:path w="502284" h="500379">
                <a:moveTo>
                  <a:pt x="486915" y="438416"/>
                </a:moveTo>
                <a:lnTo>
                  <a:pt x="474013" y="439545"/>
                </a:lnTo>
                <a:lnTo>
                  <a:pt x="475142" y="452450"/>
                </a:lnTo>
                <a:lnTo>
                  <a:pt x="488045" y="451319"/>
                </a:lnTo>
                <a:lnTo>
                  <a:pt x="486915" y="438416"/>
                </a:lnTo>
                <a:close/>
              </a:path>
              <a:path w="502284" h="500379">
                <a:moveTo>
                  <a:pt x="500948" y="450189"/>
                </a:moveTo>
                <a:lnTo>
                  <a:pt x="475142" y="452450"/>
                </a:lnTo>
                <a:lnTo>
                  <a:pt x="501146" y="452450"/>
                </a:lnTo>
                <a:lnTo>
                  <a:pt x="500948" y="450189"/>
                </a:lnTo>
                <a:close/>
              </a:path>
              <a:path w="502284" h="500379">
                <a:moveTo>
                  <a:pt x="499918" y="438416"/>
                </a:moveTo>
                <a:lnTo>
                  <a:pt x="486915" y="438416"/>
                </a:lnTo>
                <a:lnTo>
                  <a:pt x="488045" y="451319"/>
                </a:lnTo>
                <a:lnTo>
                  <a:pt x="500948" y="450189"/>
                </a:lnTo>
                <a:lnTo>
                  <a:pt x="499918" y="438416"/>
                </a:lnTo>
                <a:close/>
              </a:path>
              <a:path w="502284" h="500379">
                <a:moveTo>
                  <a:pt x="464021" y="28067"/>
                </a:moveTo>
                <a:lnTo>
                  <a:pt x="438007" y="28067"/>
                </a:lnTo>
                <a:lnTo>
                  <a:pt x="474013" y="439545"/>
                </a:lnTo>
                <a:lnTo>
                  <a:pt x="486915" y="438416"/>
                </a:lnTo>
                <a:lnTo>
                  <a:pt x="499918" y="438416"/>
                </a:lnTo>
                <a:lnTo>
                  <a:pt x="464021" y="2806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3713" name="object 162"/>
          <p:cNvSpPr>
            <a:spLocks noChangeArrowheads="1"/>
          </p:cNvSpPr>
          <p:nvPr/>
        </p:nvSpPr>
        <p:spPr bwMode="auto">
          <a:xfrm>
            <a:off x="665163" y="6178550"/>
            <a:ext cx="53975" cy="134938"/>
          </a:xfrm>
          <a:custGeom>
            <a:avLst/>
            <a:gdLst>
              <a:gd name="T0" fmla="*/ 0 w 54609"/>
              <a:gd name="T1" fmla="*/ 0 h 135889"/>
              <a:gd name="T2" fmla="*/ 54609 w 54609"/>
              <a:gd name="T3" fmla="*/ 135889 h 135889"/>
            </a:gdLst>
            <a:ahLst/>
            <a:cxnLst/>
            <a:rect l="T0" t="T1" r="T2" b="T3"/>
            <a:pathLst>
              <a:path w="54609" h="135889">
                <a:moveTo>
                  <a:pt x="0" y="0"/>
                </a:moveTo>
                <a:lnTo>
                  <a:pt x="10388" y="118757"/>
                </a:lnTo>
                <a:lnTo>
                  <a:pt x="54063" y="135343"/>
                </a:lnTo>
                <a:lnTo>
                  <a:pt x="43294" y="12280"/>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14" name="object 163"/>
          <p:cNvSpPr>
            <a:spLocks noChangeArrowheads="1"/>
          </p:cNvSpPr>
          <p:nvPr/>
        </p:nvSpPr>
        <p:spPr bwMode="auto">
          <a:xfrm>
            <a:off x="661988" y="6175375"/>
            <a:ext cx="58737" cy="141288"/>
          </a:xfrm>
          <a:custGeom>
            <a:avLst/>
            <a:gdLst>
              <a:gd name="T0" fmla="*/ 0 w 59054"/>
              <a:gd name="T1" fmla="*/ 0 h 141604"/>
              <a:gd name="T2" fmla="*/ 59054 w 59054"/>
              <a:gd name="T3" fmla="*/ 141604 h 141604"/>
            </a:gdLst>
            <a:ahLst/>
            <a:cxnLst/>
            <a:rect l="T0" t="T1" r="T2" b="T3"/>
            <a:pathLst>
              <a:path w="59054" h="141604">
                <a:moveTo>
                  <a:pt x="14841" y="120140"/>
                </a:moveTo>
                <a:lnTo>
                  <a:pt x="14960" y="121500"/>
                </a:lnTo>
                <a:lnTo>
                  <a:pt x="12814" y="121691"/>
                </a:lnTo>
                <a:lnTo>
                  <a:pt x="12039" y="123710"/>
                </a:lnTo>
                <a:lnTo>
                  <a:pt x="58940" y="141516"/>
                </a:lnTo>
                <a:lnTo>
                  <a:pt x="58373" y="135039"/>
                </a:lnTo>
                <a:lnTo>
                  <a:pt x="54038" y="135039"/>
                </a:lnTo>
                <a:lnTo>
                  <a:pt x="14841" y="120140"/>
                </a:lnTo>
                <a:close/>
              </a:path>
              <a:path w="59054" h="141604">
                <a:moveTo>
                  <a:pt x="20670" y="5867"/>
                </a:moveTo>
                <a:lnTo>
                  <a:pt x="4851" y="5867"/>
                </a:lnTo>
                <a:lnTo>
                  <a:pt x="43700" y="16891"/>
                </a:lnTo>
                <a:lnTo>
                  <a:pt x="54038" y="135039"/>
                </a:lnTo>
                <a:lnTo>
                  <a:pt x="58373" y="135039"/>
                </a:lnTo>
                <a:lnTo>
                  <a:pt x="47739" y="13550"/>
                </a:lnTo>
                <a:lnTo>
                  <a:pt x="20670" y="5867"/>
                </a:lnTo>
                <a:close/>
              </a:path>
              <a:path w="59054" h="141604">
                <a:moveTo>
                  <a:pt x="0" y="0"/>
                </a:moveTo>
                <a:lnTo>
                  <a:pt x="10782" y="123215"/>
                </a:lnTo>
                <a:lnTo>
                  <a:pt x="12039" y="123710"/>
                </a:lnTo>
                <a:lnTo>
                  <a:pt x="13576" y="119659"/>
                </a:lnTo>
                <a:lnTo>
                  <a:pt x="14799" y="119659"/>
                </a:lnTo>
                <a:lnTo>
                  <a:pt x="4851" y="5867"/>
                </a:lnTo>
                <a:lnTo>
                  <a:pt x="20670" y="5867"/>
                </a:lnTo>
                <a:lnTo>
                  <a:pt x="0" y="0"/>
                </a:lnTo>
                <a:close/>
              </a:path>
              <a:path w="59054" h="141604">
                <a:moveTo>
                  <a:pt x="13576" y="119659"/>
                </a:moveTo>
                <a:lnTo>
                  <a:pt x="12814" y="121691"/>
                </a:lnTo>
                <a:lnTo>
                  <a:pt x="14960" y="121500"/>
                </a:lnTo>
                <a:lnTo>
                  <a:pt x="14841" y="120140"/>
                </a:lnTo>
                <a:lnTo>
                  <a:pt x="13576" y="119659"/>
                </a:lnTo>
                <a:close/>
              </a:path>
              <a:path w="59054" h="141604">
                <a:moveTo>
                  <a:pt x="14799" y="119659"/>
                </a:moveTo>
                <a:lnTo>
                  <a:pt x="13576" y="119659"/>
                </a:lnTo>
                <a:lnTo>
                  <a:pt x="14841" y="120140"/>
                </a:lnTo>
                <a:lnTo>
                  <a:pt x="14799" y="11965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3715" name="object 164"/>
          <p:cNvSpPr>
            <a:spLocks noChangeArrowheads="1"/>
          </p:cNvSpPr>
          <p:nvPr/>
        </p:nvSpPr>
        <p:spPr bwMode="auto">
          <a:xfrm>
            <a:off x="571500" y="6265863"/>
            <a:ext cx="107950" cy="61912"/>
          </a:xfrm>
          <a:custGeom>
            <a:avLst/>
            <a:gdLst>
              <a:gd name="T0" fmla="*/ 0 w 106679"/>
              <a:gd name="T1" fmla="*/ 0 h 61595"/>
              <a:gd name="T2" fmla="*/ 106679 w 106679"/>
              <a:gd name="T3" fmla="*/ 61595 h 61595"/>
            </a:gdLst>
            <a:ahLst/>
            <a:cxnLst/>
            <a:rect l="T0" t="T1" r="T2" b="T3"/>
            <a:pathLst>
              <a:path w="106679" h="61595">
                <a:moveTo>
                  <a:pt x="100185" y="34366"/>
                </a:moveTo>
                <a:lnTo>
                  <a:pt x="86385" y="34366"/>
                </a:lnTo>
                <a:lnTo>
                  <a:pt x="63906" y="61125"/>
                </a:lnTo>
                <a:lnTo>
                  <a:pt x="78828" y="59816"/>
                </a:lnTo>
                <a:lnTo>
                  <a:pt x="100185" y="34366"/>
                </a:lnTo>
                <a:close/>
              </a:path>
              <a:path w="106679" h="61595">
                <a:moveTo>
                  <a:pt x="73596" y="0"/>
                </a:moveTo>
                <a:lnTo>
                  <a:pt x="58674" y="1308"/>
                </a:lnTo>
                <a:lnTo>
                  <a:pt x="85458" y="23748"/>
                </a:lnTo>
                <a:lnTo>
                  <a:pt x="0" y="31229"/>
                </a:lnTo>
                <a:lnTo>
                  <a:pt x="927" y="41846"/>
                </a:lnTo>
                <a:lnTo>
                  <a:pt x="86385" y="34366"/>
                </a:lnTo>
                <a:lnTo>
                  <a:pt x="100185" y="34366"/>
                </a:lnTo>
                <a:lnTo>
                  <a:pt x="106121" y="27292"/>
                </a:lnTo>
                <a:lnTo>
                  <a:pt x="73596"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716" name="object 165"/>
          <p:cNvSpPr>
            <a:spLocks noChangeArrowheads="1"/>
          </p:cNvSpPr>
          <p:nvPr/>
        </p:nvSpPr>
        <p:spPr bwMode="auto">
          <a:xfrm>
            <a:off x="565150" y="6259513"/>
            <a:ext cx="122238" cy="74612"/>
          </a:xfrm>
          <a:custGeom>
            <a:avLst/>
            <a:gdLst>
              <a:gd name="T0" fmla="*/ 0 w 121284"/>
              <a:gd name="T1" fmla="*/ 0 h 74929"/>
              <a:gd name="T2" fmla="*/ 121284 w 121284"/>
              <a:gd name="T3" fmla="*/ 74929 h 74929"/>
            </a:gdLst>
            <a:ahLst/>
            <a:cxnLst/>
            <a:rect l="T0" t="T1" r="T2" b="T3"/>
            <a:pathLst>
              <a:path w="121284" h="74929">
                <a:moveTo>
                  <a:pt x="92667" y="47980"/>
                </a:moveTo>
                <a:lnTo>
                  <a:pt x="78867" y="47980"/>
                </a:lnTo>
                <a:lnTo>
                  <a:pt x="56388" y="74726"/>
                </a:lnTo>
                <a:lnTo>
                  <a:pt x="88442" y="71920"/>
                </a:lnTo>
                <a:lnTo>
                  <a:pt x="90055" y="70002"/>
                </a:lnTo>
                <a:lnTo>
                  <a:pt x="80746" y="62179"/>
                </a:lnTo>
                <a:lnTo>
                  <a:pt x="92667" y="47980"/>
                </a:lnTo>
                <a:close/>
              </a:path>
              <a:path w="121284" h="74929">
                <a:moveTo>
                  <a:pt x="98421" y="60032"/>
                </a:moveTo>
                <a:lnTo>
                  <a:pt x="84874" y="60032"/>
                </a:lnTo>
                <a:lnTo>
                  <a:pt x="85407" y="66090"/>
                </a:lnTo>
                <a:lnTo>
                  <a:pt x="90055" y="70002"/>
                </a:lnTo>
                <a:lnTo>
                  <a:pt x="98421" y="60032"/>
                </a:lnTo>
                <a:close/>
              </a:path>
              <a:path w="121284" h="74929">
                <a:moveTo>
                  <a:pt x="105703" y="34927"/>
                </a:moveTo>
                <a:lnTo>
                  <a:pt x="103461" y="35123"/>
                </a:lnTo>
                <a:lnTo>
                  <a:pt x="80746" y="62179"/>
                </a:lnTo>
                <a:lnTo>
                  <a:pt x="85407" y="66090"/>
                </a:lnTo>
                <a:lnTo>
                  <a:pt x="84876" y="60058"/>
                </a:lnTo>
                <a:lnTo>
                  <a:pt x="84582" y="60058"/>
                </a:lnTo>
                <a:lnTo>
                  <a:pt x="105703" y="34927"/>
                </a:lnTo>
                <a:close/>
              </a:path>
              <a:path w="121284" h="74929">
                <a:moveTo>
                  <a:pt x="120843" y="33312"/>
                </a:moveTo>
                <a:lnTo>
                  <a:pt x="107061" y="33312"/>
                </a:lnTo>
                <a:lnTo>
                  <a:pt x="106380" y="34121"/>
                </a:lnTo>
                <a:lnTo>
                  <a:pt x="107188" y="34797"/>
                </a:lnTo>
                <a:lnTo>
                  <a:pt x="105703" y="34927"/>
                </a:lnTo>
                <a:lnTo>
                  <a:pt x="84582" y="60058"/>
                </a:lnTo>
                <a:lnTo>
                  <a:pt x="84874" y="60032"/>
                </a:lnTo>
                <a:lnTo>
                  <a:pt x="98421" y="60032"/>
                </a:lnTo>
                <a:lnTo>
                  <a:pt x="120843" y="33312"/>
                </a:lnTo>
                <a:close/>
              </a:path>
              <a:path w="121284" h="74929">
                <a:moveTo>
                  <a:pt x="84874" y="60032"/>
                </a:moveTo>
                <a:lnTo>
                  <a:pt x="84582" y="60058"/>
                </a:lnTo>
                <a:lnTo>
                  <a:pt x="84876" y="60058"/>
                </a:lnTo>
                <a:close/>
              </a:path>
              <a:path w="121284" h="74929">
                <a:moveTo>
                  <a:pt x="82143" y="0"/>
                </a:moveTo>
                <a:lnTo>
                  <a:pt x="50101" y="2806"/>
                </a:lnTo>
                <a:lnTo>
                  <a:pt x="76885" y="25247"/>
                </a:lnTo>
                <a:lnTo>
                  <a:pt x="0" y="31978"/>
                </a:lnTo>
                <a:lnTo>
                  <a:pt x="1993" y="54698"/>
                </a:lnTo>
                <a:lnTo>
                  <a:pt x="78867" y="47980"/>
                </a:lnTo>
                <a:lnTo>
                  <a:pt x="92667" y="47980"/>
                </a:lnTo>
                <a:lnTo>
                  <a:pt x="96388" y="43548"/>
                </a:lnTo>
                <a:lnTo>
                  <a:pt x="7112" y="43548"/>
                </a:lnTo>
                <a:lnTo>
                  <a:pt x="6578" y="37503"/>
                </a:lnTo>
                <a:lnTo>
                  <a:pt x="12636" y="36969"/>
                </a:lnTo>
                <a:lnTo>
                  <a:pt x="65269" y="36969"/>
                </a:lnTo>
                <a:lnTo>
                  <a:pt x="103333" y="33638"/>
                </a:lnTo>
                <a:lnTo>
                  <a:pt x="76263" y="10921"/>
                </a:lnTo>
                <a:lnTo>
                  <a:pt x="80175" y="6273"/>
                </a:lnTo>
                <a:lnTo>
                  <a:pt x="89621" y="6273"/>
                </a:lnTo>
                <a:lnTo>
                  <a:pt x="82143" y="0"/>
                </a:lnTo>
                <a:close/>
              </a:path>
              <a:path w="121284" h="74929">
                <a:moveTo>
                  <a:pt x="12636" y="36969"/>
                </a:moveTo>
                <a:lnTo>
                  <a:pt x="6578" y="37503"/>
                </a:lnTo>
                <a:lnTo>
                  <a:pt x="7112" y="43548"/>
                </a:lnTo>
                <a:lnTo>
                  <a:pt x="30061" y="41541"/>
                </a:lnTo>
                <a:lnTo>
                  <a:pt x="13030" y="41541"/>
                </a:lnTo>
                <a:lnTo>
                  <a:pt x="12636" y="36969"/>
                </a:lnTo>
                <a:close/>
              </a:path>
              <a:path w="121284" h="74929">
                <a:moveTo>
                  <a:pt x="103461" y="35123"/>
                </a:moveTo>
                <a:lnTo>
                  <a:pt x="7112" y="43548"/>
                </a:lnTo>
                <a:lnTo>
                  <a:pt x="96388" y="43548"/>
                </a:lnTo>
                <a:lnTo>
                  <a:pt x="103461" y="35123"/>
                </a:lnTo>
                <a:close/>
              </a:path>
              <a:path w="121284" h="74929">
                <a:moveTo>
                  <a:pt x="65269" y="36969"/>
                </a:moveTo>
                <a:lnTo>
                  <a:pt x="12636" y="36969"/>
                </a:lnTo>
                <a:lnTo>
                  <a:pt x="13030" y="41541"/>
                </a:lnTo>
                <a:lnTo>
                  <a:pt x="65269" y="36969"/>
                </a:lnTo>
                <a:close/>
              </a:path>
              <a:path w="121284" h="74929">
                <a:moveTo>
                  <a:pt x="103333" y="33638"/>
                </a:moveTo>
                <a:lnTo>
                  <a:pt x="13030" y="41541"/>
                </a:lnTo>
                <a:lnTo>
                  <a:pt x="30061" y="41541"/>
                </a:lnTo>
                <a:lnTo>
                  <a:pt x="103461" y="35123"/>
                </a:lnTo>
                <a:lnTo>
                  <a:pt x="104140" y="34315"/>
                </a:lnTo>
                <a:lnTo>
                  <a:pt x="103333" y="33638"/>
                </a:lnTo>
                <a:close/>
              </a:path>
              <a:path w="121284" h="74929">
                <a:moveTo>
                  <a:pt x="105571" y="33442"/>
                </a:moveTo>
                <a:lnTo>
                  <a:pt x="103333" y="33638"/>
                </a:lnTo>
                <a:lnTo>
                  <a:pt x="104140" y="34315"/>
                </a:lnTo>
                <a:lnTo>
                  <a:pt x="103461" y="35123"/>
                </a:lnTo>
                <a:lnTo>
                  <a:pt x="105703" y="34927"/>
                </a:lnTo>
                <a:lnTo>
                  <a:pt x="106380" y="34121"/>
                </a:lnTo>
                <a:lnTo>
                  <a:pt x="105571" y="33442"/>
                </a:lnTo>
                <a:close/>
              </a:path>
              <a:path w="121284" h="74929">
                <a:moveTo>
                  <a:pt x="106380" y="34121"/>
                </a:moveTo>
                <a:lnTo>
                  <a:pt x="105703" y="34927"/>
                </a:lnTo>
                <a:lnTo>
                  <a:pt x="107188" y="34797"/>
                </a:lnTo>
                <a:lnTo>
                  <a:pt x="106380" y="34121"/>
                </a:lnTo>
                <a:close/>
              </a:path>
              <a:path w="121284" h="74929">
                <a:moveTo>
                  <a:pt x="107061" y="33312"/>
                </a:moveTo>
                <a:lnTo>
                  <a:pt x="105571" y="33442"/>
                </a:lnTo>
                <a:lnTo>
                  <a:pt x="106380" y="34121"/>
                </a:lnTo>
                <a:lnTo>
                  <a:pt x="107061" y="33312"/>
                </a:lnTo>
                <a:close/>
              </a:path>
              <a:path w="121284" h="74929">
                <a:moveTo>
                  <a:pt x="80175" y="6273"/>
                </a:moveTo>
                <a:lnTo>
                  <a:pt x="76263" y="10921"/>
                </a:lnTo>
                <a:lnTo>
                  <a:pt x="103333" y="33638"/>
                </a:lnTo>
                <a:lnTo>
                  <a:pt x="105571" y="33442"/>
                </a:lnTo>
                <a:lnTo>
                  <a:pt x="80403" y="12344"/>
                </a:lnTo>
                <a:lnTo>
                  <a:pt x="80708" y="12318"/>
                </a:lnTo>
                <a:lnTo>
                  <a:pt x="80175" y="6273"/>
                </a:lnTo>
                <a:close/>
              </a:path>
              <a:path w="121284" h="74929">
                <a:moveTo>
                  <a:pt x="89621" y="6273"/>
                </a:moveTo>
                <a:lnTo>
                  <a:pt x="80175" y="6273"/>
                </a:lnTo>
                <a:lnTo>
                  <a:pt x="80708" y="12318"/>
                </a:lnTo>
                <a:lnTo>
                  <a:pt x="80403" y="12344"/>
                </a:lnTo>
                <a:lnTo>
                  <a:pt x="105571" y="33442"/>
                </a:lnTo>
                <a:lnTo>
                  <a:pt x="107061" y="33312"/>
                </a:lnTo>
                <a:lnTo>
                  <a:pt x="120843" y="33312"/>
                </a:lnTo>
                <a:lnTo>
                  <a:pt x="121259" y="32816"/>
                </a:lnTo>
                <a:lnTo>
                  <a:pt x="89621" y="62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3717" name="object 166"/>
          <p:cNvSpPr>
            <a:spLocks noChangeArrowheads="1"/>
          </p:cNvSpPr>
          <p:nvPr/>
        </p:nvSpPr>
        <p:spPr bwMode="auto">
          <a:xfrm>
            <a:off x="10245725" y="0"/>
            <a:ext cx="468313" cy="3609975"/>
          </a:xfrm>
          <a:custGeom>
            <a:avLst/>
            <a:gdLst>
              <a:gd name="T0" fmla="*/ 0 w 467995"/>
              <a:gd name="T1" fmla="*/ 0 h 3610610"/>
              <a:gd name="T2" fmla="*/ 467995 w 467995"/>
              <a:gd name="T3" fmla="*/ 3610610 h 3610610"/>
            </a:gdLst>
            <a:ahLst/>
            <a:cxnLst/>
            <a:rect l="T0" t="T1" r="T2" b="T3"/>
            <a:pathLst>
              <a:path w="467995" h="3610610">
                <a:moveTo>
                  <a:pt x="467624" y="0"/>
                </a:moveTo>
                <a:lnTo>
                  <a:pt x="0" y="0"/>
                </a:lnTo>
                <a:lnTo>
                  <a:pt x="3" y="3483492"/>
                </a:lnTo>
                <a:lnTo>
                  <a:pt x="813" y="3525484"/>
                </a:lnTo>
                <a:lnTo>
                  <a:pt x="6707" y="3569337"/>
                </a:lnTo>
                <a:lnTo>
                  <a:pt x="31153" y="3599947"/>
                </a:lnTo>
                <a:lnTo>
                  <a:pt x="68477" y="3608556"/>
                </a:lnTo>
                <a:lnTo>
                  <a:pt x="467624" y="3610494"/>
                </a:lnTo>
                <a:lnTo>
                  <a:pt x="467624"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167" name="object 167"/>
          <p:cNvSpPr txBox="1"/>
          <p:nvPr/>
        </p:nvSpPr>
        <p:spPr>
          <a:xfrm>
            <a:off x="10243473" y="454964"/>
            <a:ext cx="279400" cy="1993900"/>
          </a:xfrm>
          <a:prstGeom prst="rect">
            <a:avLst/>
          </a:prstGeom>
        </p:spPr>
        <p:txBody>
          <a:bodyPr vert="vert270" lIns="0" tIns="0" rIns="0" bIns="0">
            <a:spAutoFit/>
          </a:bodyPr>
          <a:lstStyle/>
          <a:p>
            <a:pPr marL="12700" fontAlgn="auto">
              <a:spcBef>
                <a:spcPts val="0"/>
              </a:spcBef>
              <a:spcAft>
                <a:spcPts val="0"/>
              </a:spcAft>
              <a:defRPr/>
            </a:pPr>
            <a:r>
              <a:rPr sz="2000" b="1" dirty="0">
                <a:solidFill>
                  <a:srgbClr val="FFFFFF"/>
                </a:solidFill>
                <a:latin typeface="Trebuchet MS"/>
                <a:cs typeface="Trebuchet MS"/>
              </a:rPr>
              <a:t>Le</a:t>
            </a:r>
            <a:r>
              <a:rPr sz="2000" b="1" spc="-140" dirty="0">
                <a:solidFill>
                  <a:srgbClr val="FFFFFF"/>
                </a:solidFill>
                <a:latin typeface="Trebuchet MS"/>
                <a:cs typeface="Trebuchet MS"/>
              </a:rPr>
              <a:t> </a:t>
            </a:r>
            <a:r>
              <a:rPr sz="2000" b="1" dirty="0">
                <a:solidFill>
                  <a:srgbClr val="FFFFFF"/>
                </a:solidFill>
                <a:latin typeface="Trebuchet MS"/>
                <a:cs typeface="Trebuchet MS"/>
              </a:rPr>
              <a:t>risque</a:t>
            </a:r>
            <a:r>
              <a:rPr sz="2000" b="1" spc="-140" dirty="0">
                <a:solidFill>
                  <a:srgbClr val="FFFFFF"/>
                </a:solidFill>
                <a:latin typeface="Trebuchet MS"/>
                <a:cs typeface="Trebuchet MS"/>
              </a:rPr>
              <a:t> </a:t>
            </a:r>
            <a:r>
              <a:rPr sz="2000" b="1" dirty="0">
                <a:solidFill>
                  <a:srgbClr val="FFFFFF"/>
                </a:solidFill>
                <a:latin typeface="Trebuchet MS"/>
                <a:cs typeface="Trebuchet MS"/>
              </a:rPr>
              <a:t>séisme</a:t>
            </a:r>
            <a:endParaRPr sz="2000" dirty="0">
              <a:latin typeface="Trebuchet MS"/>
              <a:cs typeface="Trebuchet MS"/>
            </a:endParaRPr>
          </a:p>
        </p:txBody>
      </p:sp>
      <p:sp>
        <p:nvSpPr>
          <p:cNvPr id="173" name="object 173"/>
          <p:cNvSpPr txBox="1"/>
          <p:nvPr/>
        </p:nvSpPr>
        <p:spPr>
          <a:xfrm rot="21300000">
            <a:off x="679450" y="5084763"/>
            <a:ext cx="2030413" cy="309562"/>
          </a:xfrm>
          <a:prstGeom prst="rect">
            <a:avLst/>
          </a:prstGeom>
        </p:spPr>
        <p:txBody>
          <a:bodyPr lIns="0" tIns="0" rIns="0" bIns="0">
            <a:spAutoFit/>
          </a:bodyPr>
          <a:lstStyle/>
          <a:p>
            <a:pPr fontAlgn="auto">
              <a:lnSpc>
                <a:spcPts val="2435"/>
              </a:lnSpc>
              <a:spcBef>
                <a:spcPts val="0"/>
              </a:spcBef>
              <a:spcAft>
                <a:spcPts val="0"/>
              </a:spcAft>
              <a:defRPr/>
            </a:pPr>
            <a:r>
              <a:rPr sz="2050" spc="-185" dirty="0">
                <a:solidFill>
                  <a:srgbClr val="E2001A"/>
                </a:solidFill>
                <a:latin typeface="Tahoma"/>
                <a:cs typeface="Tahoma"/>
              </a:rPr>
              <a:t>Rappel</a:t>
            </a:r>
            <a:r>
              <a:rPr sz="2050" spc="-235" dirty="0">
                <a:solidFill>
                  <a:srgbClr val="E2001A"/>
                </a:solidFill>
                <a:latin typeface="Tahoma"/>
                <a:cs typeface="Tahoma"/>
              </a:rPr>
              <a:t> </a:t>
            </a:r>
            <a:r>
              <a:rPr sz="2050" spc="-190" dirty="0">
                <a:solidFill>
                  <a:srgbClr val="E2001A"/>
                </a:solidFill>
                <a:latin typeface="Tahoma"/>
                <a:cs typeface="Tahoma"/>
              </a:rPr>
              <a:t>des</a:t>
            </a:r>
            <a:r>
              <a:rPr sz="2050" spc="-235" dirty="0">
                <a:solidFill>
                  <a:srgbClr val="E2001A"/>
                </a:solidFill>
                <a:latin typeface="Tahoma"/>
                <a:cs typeface="Tahoma"/>
              </a:rPr>
              <a:t> </a:t>
            </a:r>
            <a:r>
              <a:rPr sz="2050" spc="-170" dirty="0">
                <a:solidFill>
                  <a:srgbClr val="E2001A"/>
                </a:solidFill>
                <a:latin typeface="Tahoma"/>
                <a:cs typeface="Tahoma"/>
              </a:rPr>
              <a:t>c</a:t>
            </a:r>
            <a:r>
              <a:rPr sz="2050" spc="-180" dirty="0">
                <a:solidFill>
                  <a:srgbClr val="E2001A"/>
                </a:solidFill>
                <a:latin typeface="Tahoma"/>
                <a:cs typeface="Tahoma"/>
              </a:rPr>
              <a:t>onsignes</a:t>
            </a:r>
            <a:endParaRPr sz="2050">
              <a:latin typeface="Tahoma"/>
              <a:cs typeface="Tahoma"/>
            </a:endParaRPr>
          </a:p>
        </p:txBody>
      </p:sp>
      <p:sp>
        <p:nvSpPr>
          <p:cNvPr id="174" name="object 174"/>
          <p:cNvSpPr txBox="1"/>
          <p:nvPr/>
        </p:nvSpPr>
        <p:spPr>
          <a:xfrm rot="21300000">
            <a:off x="1184275" y="5395913"/>
            <a:ext cx="1076325" cy="309562"/>
          </a:xfrm>
          <a:prstGeom prst="rect">
            <a:avLst/>
          </a:prstGeom>
        </p:spPr>
        <p:txBody>
          <a:bodyPr lIns="0" tIns="0" rIns="0" bIns="0">
            <a:spAutoFit/>
          </a:bodyPr>
          <a:lstStyle/>
          <a:p>
            <a:pPr fontAlgn="auto">
              <a:lnSpc>
                <a:spcPts val="2435"/>
              </a:lnSpc>
              <a:spcBef>
                <a:spcPts val="0"/>
              </a:spcBef>
              <a:spcAft>
                <a:spcPts val="0"/>
              </a:spcAft>
              <a:defRPr/>
            </a:pPr>
            <a:r>
              <a:rPr sz="2050" spc="-235" dirty="0">
                <a:solidFill>
                  <a:srgbClr val="E2001A"/>
                </a:solidFill>
                <a:latin typeface="Tahoma"/>
                <a:cs typeface="Tahoma"/>
              </a:rPr>
              <a:t>de </a:t>
            </a:r>
            <a:r>
              <a:rPr sz="2050" spc="-145" dirty="0">
                <a:solidFill>
                  <a:srgbClr val="E2001A"/>
                </a:solidFill>
                <a:latin typeface="Tahoma"/>
                <a:cs typeface="Tahoma"/>
              </a:rPr>
              <a:t>sécurité</a:t>
            </a:r>
            <a:endParaRPr sz="2050">
              <a:latin typeface="Tahoma"/>
              <a:cs typeface="Tahoma"/>
            </a:endParaRPr>
          </a:p>
        </p:txBody>
      </p:sp>
      <p:sp>
        <p:nvSpPr>
          <p:cNvPr id="23721" name="object 175"/>
          <p:cNvSpPr>
            <a:spLocks noChangeArrowheads="1"/>
          </p:cNvSpPr>
          <p:nvPr/>
        </p:nvSpPr>
        <p:spPr bwMode="auto">
          <a:xfrm>
            <a:off x="131763" y="7466013"/>
            <a:ext cx="403225" cy="115887"/>
          </a:xfrm>
          <a:custGeom>
            <a:avLst/>
            <a:gdLst>
              <a:gd name="T0" fmla="*/ 0 w 402590"/>
              <a:gd name="T1" fmla="*/ 0 h 115570"/>
              <a:gd name="T2" fmla="*/ 402590 w 402590"/>
              <a:gd name="T3" fmla="*/ 115570 h 115570"/>
            </a:gdLst>
            <a:ahLst/>
            <a:cxnLst/>
            <a:rect l="T0" t="T1" r="T2" b="T3"/>
            <a:pathLst>
              <a:path w="402590" h="115570">
                <a:moveTo>
                  <a:pt x="402537" y="0"/>
                </a:moveTo>
                <a:lnTo>
                  <a:pt x="74940" y="27724"/>
                </a:lnTo>
                <a:lnTo>
                  <a:pt x="0" y="115239"/>
                </a:lnTo>
                <a:lnTo>
                  <a:pt x="304946" y="115239"/>
                </a:lnTo>
                <a:lnTo>
                  <a:pt x="402537"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3722" name="object 176"/>
          <p:cNvSpPr>
            <a:spLocks noChangeArrowheads="1"/>
          </p:cNvSpPr>
          <p:nvPr/>
        </p:nvSpPr>
        <p:spPr bwMode="auto">
          <a:xfrm>
            <a:off x="725488" y="7410450"/>
            <a:ext cx="450850" cy="171450"/>
          </a:xfrm>
          <a:custGeom>
            <a:avLst/>
            <a:gdLst>
              <a:gd name="T0" fmla="*/ 0 w 450215"/>
              <a:gd name="T1" fmla="*/ 0 h 170815"/>
              <a:gd name="T2" fmla="*/ 450215 w 450215"/>
              <a:gd name="T3" fmla="*/ 170815 h 170815"/>
            </a:gdLst>
            <a:ahLst/>
            <a:cxnLst/>
            <a:rect l="T0" t="T1" r="T2" b="T3"/>
            <a:pathLst>
              <a:path w="450215" h="170815">
                <a:moveTo>
                  <a:pt x="449689" y="0"/>
                </a:moveTo>
                <a:lnTo>
                  <a:pt x="122093" y="27724"/>
                </a:lnTo>
                <a:lnTo>
                  <a:pt x="0" y="170306"/>
                </a:lnTo>
                <a:lnTo>
                  <a:pt x="305470" y="170306"/>
                </a:lnTo>
                <a:lnTo>
                  <a:pt x="449689"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3723" name="object 177"/>
          <p:cNvSpPr>
            <a:spLocks noChangeArrowheads="1"/>
          </p:cNvSpPr>
          <p:nvPr/>
        </p:nvSpPr>
        <p:spPr bwMode="auto">
          <a:xfrm>
            <a:off x="1319213" y="7353300"/>
            <a:ext cx="498475" cy="227013"/>
          </a:xfrm>
          <a:custGeom>
            <a:avLst/>
            <a:gdLst>
              <a:gd name="T0" fmla="*/ 0 w 499110"/>
              <a:gd name="T1" fmla="*/ 0 h 227965"/>
              <a:gd name="T2" fmla="*/ 499110 w 499110"/>
              <a:gd name="T3" fmla="*/ 227965 h 227965"/>
            </a:gdLst>
            <a:ahLst/>
            <a:cxnLst/>
            <a:rect l="T0" t="T1" r="T2" b="T3"/>
            <a:pathLst>
              <a:path w="499110" h="227965">
                <a:moveTo>
                  <a:pt x="499007" y="0"/>
                </a:moveTo>
                <a:lnTo>
                  <a:pt x="171411" y="27724"/>
                </a:lnTo>
                <a:lnTo>
                  <a:pt x="0" y="227901"/>
                </a:lnTo>
                <a:lnTo>
                  <a:pt x="306015" y="227901"/>
                </a:lnTo>
                <a:lnTo>
                  <a:pt x="499007" y="0"/>
                </a:lnTo>
                <a:close/>
              </a:path>
            </a:pathLst>
          </a:custGeom>
          <a:solidFill>
            <a:srgbClr val="45A12B"/>
          </a:solidFill>
          <a:ln w="9525">
            <a:noFill/>
            <a:miter lim="800000"/>
            <a:headEnd/>
            <a:tailEnd/>
          </a:ln>
        </p:spPr>
        <p:txBody>
          <a:bodyPr lIns="0" tIns="0" rIns="0" bIns="0">
            <a:spAutoFit/>
          </a:bodyPr>
          <a:lstStyle/>
          <a:p>
            <a:endParaRPr lang="fr-FR">
              <a:latin typeface="Calibri" pitchFamily="34" charset="0"/>
            </a:endParaRPr>
          </a:p>
        </p:txBody>
      </p:sp>
      <p:sp>
        <p:nvSpPr>
          <p:cNvPr id="23724" name="object 179"/>
          <p:cNvSpPr>
            <a:spLocks noGrp="1"/>
          </p:cNvSpPr>
          <p:nvPr>
            <p:ph type="ftr" sz="quarter" idx="10"/>
          </p:nvPr>
        </p:nvSpPr>
        <p:spPr bwMode="auto">
          <a:xfrm>
            <a:off x="7732713" y="69913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180" name="object 180"/>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lang="fr-FR" sz="1000" b="1" spc="310" dirty="0">
                <a:solidFill>
                  <a:srgbClr val="FFFFFF"/>
                </a:solidFill>
                <a:latin typeface="Cambria"/>
                <a:cs typeface="Cambria"/>
              </a:rPr>
              <a:t>7</a:t>
            </a:r>
            <a:r>
              <a:rPr sz="1000" b="1" spc="-509" dirty="0">
                <a:solidFill>
                  <a:srgbClr val="FFFFFF"/>
                </a:solidFill>
                <a:latin typeface="Cambria"/>
                <a:cs typeface="Cambria"/>
              </a:rPr>
              <a:t></a:t>
            </a:r>
            <a:endParaRPr sz="1000" dirty="0">
              <a:latin typeface="Cambria"/>
              <a:cs typeface="Cambri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27" name="object 34"/>
          <p:cNvSpPr>
            <a:spLocks noChangeArrowheads="1"/>
          </p:cNvSpPr>
          <p:nvPr/>
        </p:nvSpPr>
        <p:spPr bwMode="auto">
          <a:xfrm>
            <a:off x="107950" y="5670550"/>
            <a:ext cx="10610850" cy="1911350"/>
          </a:xfrm>
          <a:custGeom>
            <a:avLst/>
            <a:gdLst>
              <a:gd name="T0" fmla="*/ 0 w 10609580"/>
              <a:gd name="T1" fmla="*/ 0 h 1911350"/>
              <a:gd name="T2" fmla="*/ 10609580 w 10609580"/>
              <a:gd name="T3" fmla="*/ 1911350 h 1911350"/>
            </a:gdLst>
            <a:ahLst/>
            <a:cxnLst/>
            <a:rect l="T0" t="T1" r="T2" b="T3"/>
            <a:pathLst>
              <a:path w="10609580" h="1911350">
                <a:moveTo>
                  <a:pt x="10609185" y="0"/>
                </a:moveTo>
                <a:lnTo>
                  <a:pt x="0" y="928179"/>
                </a:lnTo>
                <a:lnTo>
                  <a:pt x="85979" y="1910829"/>
                </a:lnTo>
                <a:lnTo>
                  <a:pt x="10609185" y="990168"/>
                </a:lnTo>
                <a:lnTo>
                  <a:pt x="1060918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pic>
        <p:nvPicPr>
          <p:cNvPr id="183" name="Picture 3"/>
          <p:cNvPicPr>
            <a:picLocks noChangeAspect="1" noChangeArrowheads="1"/>
          </p:cNvPicPr>
          <p:nvPr/>
        </p:nvPicPr>
        <p:blipFill>
          <a:blip r:embed="rId3" cstate="print"/>
          <a:srcRect/>
          <a:stretch>
            <a:fillRect/>
          </a:stretch>
        </p:blipFill>
        <p:spPr bwMode="auto">
          <a:xfrm>
            <a:off x="3530600" y="2647950"/>
            <a:ext cx="6019800" cy="3923665"/>
          </a:xfrm>
          <a:prstGeom prst="rect">
            <a:avLst/>
          </a:prstGeom>
          <a:noFill/>
          <a:ln w="9525">
            <a:noFill/>
            <a:miter lim="800000"/>
            <a:headEnd/>
            <a:tailEnd/>
          </a:ln>
        </p:spPr>
      </p:pic>
      <p:sp>
        <p:nvSpPr>
          <p:cNvPr id="2" name="object 2"/>
          <p:cNvSpPr/>
          <p:nvPr/>
        </p:nvSpPr>
        <p:spPr>
          <a:xfrm>
            <a:off x="2533650" y="6865938"/>
            <a:ext cx="8178800" cy="714375"/>
          </a:xfrm>
          <a:custGeom>
            <a:avLst/>
            <a:gdLst/>
            <a:ahLst/>
            <a:cxnLst/>
            <a:rect l="l" t="t" r="r" b="b"/>
            <a:pathLst>
              <a:path w="8180070" h="715645">
                <a:moveTo>
                  <a:pt x="8179795" y="0"/>
                </a:moveTo>
                <a:lnTo>
                  <a:pt x="0" y="715645"/>
                </a:lnTo>
                <a:lnTo>
                  <a:pt x="8179795" y="715645"/>
                </a:lnTo>
                <a:lnTo>
                  <a:pt x="8179795"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3" name="object 3"/>
          <p:cNvSpPr/>
          <p:nvPr/>
        </p:nvSpPr>
        <p:spPr>
          <a:xfrm>
            <a:off x="6178550" y="7564438"/>
            <a:ext cx="14288" cy="17462"/>
          </a:xfrm>
          <a:custGeom>
            <a:avLst/>
            <a:gdLst/>
            <a:ahLst/>
            <a:cxnLst/>
            <a:rect l="l" t="t" r="r" b="b"/>
            <a:pathLst>
              <a:path w="13970" h="16509">
                <a:moveTo>
                  <a:pt x="13374" y="0"/>
                </a:moveTo>
                <a:lnTo>
                  <a:pt x="0" y="15938"/>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5603" name="object 6"/>
          <p:cNvSpPr>
            <a:spLocks noChangeArrowheads="1"/>
          </p:cNvSpPr>
          <p:nvPr/>
        </p:nvSpPr>
        <p:spPr bwMode="auto">
          <a:xfrm>
            <a:off x="7945438" y="7397750"/>
            <a:ext cx="153987" cy="182563"/>
          </a:xfrm>
          <a:custGeom>
            <a:avLst/>
            <a:gdLst>
              <a:gd name="T0" fmla="*/ 0 w 153670"/>
              <a:gd name="T1" fmla="*/ 0 h 182879"/>
              <a:gd name="T2" fmla="*/ 153670 w 153670"/>
              <a:gd name="T3" fmla="*/ 182879 h 182879"/>
            </a:gdLst>
            <a:ahLst/>
            <a:cxnLst/>
            <a:rect l="T0" t="T1" r="T2" b="T3"/>
            <a:pathLst>
              <a:path w="153670" h="182879">
                <a:moveTo>
                  <a:pt x="153391" y="0"/>
                </a:moveTo>
                <a:lnTo>
                  <a:pt x="0" y="182803"/>
                </a:lnTo>
              </a:path>
            </a:pathLst>
          </a:custGeom>
          <a:noFill/>
          <a:ln w="237489">
            <a:solidFill>
              <a:srgbClr val="45A12B"/>
            </a:solidFill>
            <a:miter lim="800000"/>
            <a:headEnd/>
            <a:tailEnd/>
          </a:ln>
        </p:spPr>
        <p:txBody>
          <a:bodyPr lIns="0" tIns="0" rIns="0" bIns="0">
            <a:spAutoFit/>
          </a:bodyPr>
          <a:lstStyle/>
          <a:p>
            <a:endParaRPr lang="fr-FR">
              <a:latin typeface="Calibri" pitchFamily="34" charset="0"/>
            </a:endParaRPr>
          </a:p>
        </p:txBody>
      </p:sp>
      <p:sp>
        <p:nvSpPr>
          <p:cNvPr id="25604" name="object 7"/>
          <p:cNvSpPr>
            <a:spLocks noChangeArrowheads="1"/>
          </p:cNvSpPr>
          <p:nvPr/>
        </p:nvSpPr>
        <p:spPr bwMode="auto">
          <a:xfrm>
            <a:off x="8534400" y="7342188"/>
            <a:ext cx="200025" cy="239712"/>
          </a:xfrm>
          <a:custGeom>
            <a:avLst/>
            <a:gdLst>
              <a:gd name="T0" fmla="*/ 0 w 200659"/>
              <a:gd name="T1" fmla="*/ 0 h 238759"/>
              <a:gd name="T2" fmla="*/ 200659 w 200659"/>
              <a:gd name="T3" fmla="*/ 238759 h 238759"/>
            </a:gdLst>
            <a:ahLst/>
            <a:cxnLst/>
            <a:rect l="T0" t="T1" r="T2" b="T3"/>
            <a:pathLst>
              <a:path w="200659" h="238759">
                <a:moveTo>
                  <a:pt x="200064" y="0"/>
                </a:moveTo>
                <a:lnTo>
                  <a:pt x="0" y="238429"/>
                </a:lnTo>
              </a:path>
            </a:pathLst>
          </a:custGeom>
          <a:noFill/>
          <a:ln w="237490">
            <a:solidFill>
              <a:srgbClr val="45A12B"/>
            </a:solidFill>
            <a:miter lim="800000"/>
            <a:headEnd/>
            <a:tailEnd/>
          </a:ln>
        </p:spPr>
        <p:txBody>
          <a:bodyPr lIns="0" tIns="0" rIns="0" bIns="0">
            <a:spAutoFit/>
          </a:bodyPr>
          <a:lstStyle/>
          <a:p>
            <a:endParaRPr lang="fr-FR">
              <a:latin typeface="Calibri" pitchFamily="34" charset="0"/>
            </a:endParaRPr>
          </a:p>
        </p:txBody>
      </p:sp>
      <p:sp>
        <p:nvSpPr>
          <p:cNvPr id="8" name="object 8"/>
          <p:cNvSpPr/>
          <p:nvPr/>
        </p:nvSpPr>
        <p:spPr>
          <a:xfrm>
            <a:off x="9123363" y="7286625"/>
            <a:ext cx="247650" cy="295275"/>
          </a:xfrm>
          <a:custGeom>
            <a:avLst/>
            <a:gdLst/>
            <a:ahLst/>
            <a:cxnLst/>
            <a:rect l="l" t="t" r="r" b="b"/>
            <a:pathLst>
              <a:path w="247015" h="294640">
                <a:moveTo>
                  <a:pt x="246732" y="0"/>
                </a:moveTo>
                <a:lnTo>
                  <a:pt x="0" y="294043"/>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9" name="object 9"/>
          <p:cNvSpPr/>
          <p:nvPr/>
        </p:nvSpPr>
        <p:spPr>
          <a:xfrm>
            <a:off x="9712325" y="7231063"/>
            <a:ext cx="293688" cy="349250"/>
          </a:xfrm>
          <a:custGeom>
            <a:avLst/>
            <a:gdLst/>
            <a:ahLst/>
            <a:cxnLst/>
            <a:rect l="l" t="t" r="r" b="b"/>
            <a:pathLst>
              <a:path w="294004" h="349884">
                <a:moveTo>
                  <a:pt x="293405" y="0"/>
                </a:moveTo>
                <a:lnTo>
                  <a:pt x="0" y="349669"/>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0" name="object 10"/>
          <p:cNvSpPr/>
          <p:nvPr/>
        </p:nvSpPr>
        <p:spPr>
          <a:xfrm>
            <a:off x="10301288" y="7175500"/>
            <a:ext cx="341312" cy="406400"/>
          </a:xfrm>
          <a:custGeom>
            <a:avLst/>
            <a:gdLst/>
            <a:ahLst/>
            <a:cxnLst/>
            <a:rect l="l" t="t" r="r" b="b"/>
            <a:pathLst>
              <a:path w="340359" h="405765">
                <a:moveTo>
                  <a:pt x="340073" y="0"/>
                </a:moveTo>
                <a:lnTo>
                  <a:pt x="0" y="405282"/>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1" name="object 11"/>
          <p:cNvSpPr/>
          <p:nvPr/>
        </p:nvSpPr>
        <p:spPr>
          <a:xfrm>
            <a:off x="10502900" y="7505700"/>
            <a:ext cx="22225" cy="74613"/>
          </a:xfrm>
          <a:custGeom>
            <a:avLst/>
            <a:gdLst/>
            <a:ahLst/>
            <a:cxnLst/>
            <a:rect l="l" t="t" r="r" b="b"/>
            <a:pathLst>
              <a:path w="23495" h="74929">
                <a:moveTo>
                  <a:pt x="23111" y="0"/>
                </a:moveTo>
                <a:lnTo>
                  <a:pt x="0" y="7479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2" name="object 12"/>
          <p:cNvSpPr/>
          <p:nvPr/>
        </p:nvSpPr>
        <p:spPr>
          <a:xfrm>
            <a:off x="10421938" y="7372350"/>
            <a:ext cx="296862" cy="52388"/>
          </a:xfrm>
          <a:custGeom>
            <a:avLst/>
            <a:gdLst/>
            <a:ahLst/>
            <a:cxnLst/>
            <a:rect l="l" t="t" r="r" b="b"/>
            <a:pathLst>
              <a:path w="297179" h="52070">
                <a:moveTo>
                  <a:pt x="0" y="51750"/>
                </a:moveTo>
                <a:lnTo>
                  <a:pt x="296583"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3" name="object 13"/>
          <p:cNvSpPr/>
          <p:nvPr/>
        </p:nvSpPr>
        <p:spPr>
          <a:xfrm>
            <a:off x="9780588" y="6388100"/>
            <a:ext cx="933450" cy="1111250"/>
          </a:xfrm>
          <a:custGeom>
            <a:avLst/>
            <a:gdLst/>
            <a:ahLst/>
            <a:cxnLst/>
            <a:rect l="l" t="t" r="r" b="b"/>
            <a:pathLst>
              <a:path w="932815" h="1111250">
                <a:moveTo>
                  <a:pt x="0" y="1111134"/>
                </a:moveTo>
                <a:lnTo>
                  <a:pt x="932345"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4" name="object 14"/>
          <p:cNvSpPr/>
          <p:nvPr/>
        </p:nvSpPr>
        <p:spPr>
          <a:xfrm>
            <a:off x="9145588" y="6361113"/>
            <a:ext cx="1001712" cy="1195387"/>
          </a:xfrm>
          <a:custGeom>
            <a:avLst/>
            <a:gdLst/>
            <a:ahLst/>
            <a:cxnLst/>
            <a:rect l="l" t="t" r="r" b="b"/>
            <a:pathLst>
              <a:path w="1002029" h="1194434">
                <a:moveTo>
                  <a:pt x="0" y="1193927"/>
                </a:moveTo>
                <a:lnTo>
                  <a:pt x="1001826" y="0"/>
                </a:lnTo>
              </a:path>
            </a:pathLst>
          </a:custGeom>
          <a:ln w="237489">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5" name="object 15"/>
          <p:cNvSpPr/>
          <p:nvPr/>
        </p:nvSpPr>
        <p:spPr>
          <a:xfrm>
            <a:off x="8534400" y="6416675"/>
            <a:ext cx="976313" cy="1165225"/>
          </a:xfrm>
          <a:custGeom>
            <a:avLst/>
            <a:gdLst/>
            <a:ahLst/>
            <a:cxnLst/>
            <a:rect l="l" t="t" r="r" b="b"/>
            <a:pathLst>
              <a:path w="976629" h="1163954">
                <a:moveTo>
                  <a:pt x="0" y="1163600"/>
                </a:moveTo>
                <a:lnTo>
                  <a:pt x="976379"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6" name="object 16"/>
          <p:cNvSpPr/>
          <p:nvPr/>
        </p:nvSpPr>
        <p:spPr>
          <a:xfrm>
            <a:off x="7945438" y="6472238"/>
            <a:ext cx="930275" cy="1108075"/>
          </a:xfrm>
          <a:custGeom>
            <a:avLst/>
            <a:gdLst/>
            <a:ahLst/>
            <a:cxnLst/>
            <a:rect l="l" t="t" r="r" b="b"/>
            <a:pathLst>
              <a:path w="930275" h="1108075">
                <a:moveTo>
                  <a:pt x="0" y="1107986"/>
                </a:moveTo>
                <a:lnTo>
                  <a:pt x="929713"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7" name="object 17"/>
          <p:cNvSpPr/>
          <p:nvPr/>
        </p:nvSpPr>
        <p:spPr>
          <a:xfrm>
            <a:off x="7340600" y="6529388"/>
            <a:ext cx="882650" cy="1052512"/>
          </a:xfrm>
          <a:custGeom>
            <a:avLst/>
            <a:gdLst/>
            <a:ahLst/>
            <a:cxnLst/>
            <a:rect l="l" t="t" r="r" b="b"/>
            <a:pathLst>
              <a:path w="883284" h="1052829">
                <a:moveTo>
                  <a:pt x="0" y="1052360"/>
                </a:moveTo>
                <a:lnTo>
                  <a:pt x="883026"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8" name="object 18"/>
          <p:cNvSpPr/>
          <p:nvPr/>
        </p:nvSpPr>
        <p:spPr>
          <a:xfrm>
            <a:off x="6731000" y="6584950"/>
            <a:ext cx="836613" cy="996950"/>
          </a:xfrm>
          <a:custGeom>
            <a:avLst/>
            <a:gdLst/>
            <a:ahLst/>
            <a:cxnLst/>
            <a:rect l="l" t="t" r="r" b="b"/>
            <a:pathLst>
              <a:path w="836929" h="996950">
                <a:moveTo>
                  <a:pt x="0" y="996746"/>
                </a:moveTo>
                <a:lnTo>
                  <a:pt x="836372"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19" name="object 19"/>
          <p:cNvSpPr/>
          <p:nvPr/>
        </p:nvSpPr>
        <p:spPr>
          <a:xfrm>
            <a:off x="6178550" y="6638925"/>
            <a:ext cx="788988" cy="942975"/>
          </a:xfrm>
          <a:custGeom>
            <a:avLst/>
            <a:gdLst/>
            <a:ahLst/>
            <a:cxnLst/>
            <a:rect l="l" t="t" r="r" b="b"/>
            <a:pathLst>
              <a:path w="789940" h="941704">
                <a:moveTo>
                  <a:pt x="0" y="941120"/>
                </a:moveTo>
                <a:lnTo>
                  <a:pt x="789686"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0" name="object 20"/>
          <p:cNvSpPr/>
          <p:nvPr/>
        </p:nvSpPr>
        <p:spPr>
          <a:xfrm>
            <a:off x="5589588" y="6696075"/>
            <a:ext cx="742950" cy="885825"/>
          </a:xfrm>
          <a:custGeom>
            <a:avLst/>
            <a:gdLst/>
            <a:ahLst/>
            <a:cxnLst/>
            <a:rect l="l" t="t" r="r" b="b"/>
            <a:pathLst>
              <a:path w="743585" h="885825">
                <a:moveTo>
                  <a:pt x="0" y="885507"/>
                </a:moveTo>
                <a:lnTo>
                  <a:pt x="743023"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1" name="object 21"/>
          <p:cNvSpPr/>
          <p:nvPr/>
        </p:nvSpPr>
        <p:spPr>
          <a:xfrm>
            <a:off x="5000625" y="6751638"/>
            <a:ext cx="695325" cy="828675"/>
          </a:xfrm>
          <a:custGeom>
            <a:avLst/>
            <a:gdLst/>
            <a:ahLst/>
            <a:cxnLst/>
            <a:rect l="l" t="t" r="r" b="b"/>
            <a:pathLst>
              <a:path w="696595" h="829945">
                <a:moveTo>
                  <a:pt x="0" y="829881"/>
                </a:moveTo>
                <a:lnTo>
                  <a:pt x="696339"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2" name="object 22"/>
          <p:cNvSpPr/>
          <p:nvPr/>
        </p:nvSpPr>
        <p:spPr>
          <a:xfrm>
            <a:off x="4411663" y="6807200"/>
            <a:ext cx="649287" cy="774700"/>
          </a:xfrm>
          <a:custGeom>
            <a:avLst/>
            <a:gdLst/>
            <a:ahLst/>
            <a:cxnLst/>
            <a:rect l="l" t="t" r="r" b="b"/>
            <a:pathLst>
              <a:path w="650239" h="774700">
                <a:moveTo>
                  <a:pt x="0" y="774255"/>
                </a:moveTo>
                <a:lnTo>
                  <a:pt x="649679"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3" name="object 23"/>
          <p:cNvSpPr/>
          <p:nvPr/>
        </p:nvSpPr>
        <p:spPr>
          <a:xfrm>
            <a:off x="3821113" y="6862763"/>
            <a:ext cx="603250" cy="717550"/>
          </a:xfrm>
          <a:custGeom>
            <a:avLst/>
            <a:gdLst/>
            <a:ahLst/>
            <a:cxnLst/>
            <a:rect l="l" t="t" r="r" b="b"/>
            <a:pathLst>
              <a:path w="603250" h="718820">
                <a:moveTo>
                  <a:pt x="0" y="718629"/>
                </a:moveTo>
                <a:lnTo>
                  <a:pt x="602995" y="0"/>
                </a:lnTo>
              </a:path>
            </a:pathLst>
          </a:custGeom>
          <a:ln w="237489">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4" name="object 24"/>
          <p:cNvSpPr/>
          <p:nvPr/>
        </p:nvSpPr>
        <p:spPr>
          <a:xfrm>
            <a:off x="3232150" y="6918325"/>
            <a:ext cx="557213" cy="663575"/>
          </a:xfrm>
          <a:custGeom>
            <a:avLst/>
            <a:gdLst/>
            <a:ahLst/>
            <a:cxnLst/>
            <a:rect l="l" t="t" r="r" b="b"/>
            <a:pathLst>
              <a:path w="556895" h="663575">
                <a:moveTo>
                  <a:pt x="0" y="663016"/>
                </a:moveTo>
                <a:lnTo>
                  <a:pt x="556338"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5" name="object 25"/>
          <p:cNvSpPr/>
          <p:nvPr/>
        </p:nvSpPr>
        <p:spPr>
          <a:xfrm>
            <a:off x="2643188" y="6973888"/>
            <a:ext cx="511175" cy="608012"/>
          </a:xfrm>
          <a:custGeom>
            <a:avLst/>
            <a:gdLst/>
            <a:ahLst/>
            <a:cxnLst/>
            <a:rect l="l" t="t" r="r" b="b"/>
            <a:pathLst>
              <a:path w="509905" h="607695">
                <a:moveTo>
                  <a:pt x="0" y="607390"/>
                </a:moveTo>
                <a:lnTo>
                  <a:pt x="509662"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6" name="object 26"/>
          <p:cNvSpPr/>
          <p:nvPr/>
        </p:nvSpPr>
        <p:spPr>
          <a:xfrm>
            <a:off x="2054225" y="7029450"/>
            <a:ext cx="463550" cy="550863"/>
          </a:xfrm>
          <a:custGeom>
            <a:avLst/>
            <a:gdLst/>
            <a:ahLst/>
            <a:cxnLst/>
            <a:rect l="l" t="t" r="r" b="b"/>
            <a:pathLst>
              <a:path w="463550" h="551815">
                <a:moveTo>
                  <a:pt x="0" y="551776"/>
                </a:moveTo>
                <a:lnTo>
                  <a:pt x="462992"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7" name="object 27"/>
          <p:cNvSpPr/>
          <p:nvPr/>
        </p:nvSpPr>
        <p:spPr>
          <a:xfrm>
            <a:off x="1465263" y="7085013"/>
            <a:ext cx="417512" cy="496887"/>
          </a:xfrm>
          <a:custGeom>
            <a:avLst/>
            <a:gdLst/>
            <a:ahLst/>
            <a:cxnLst/>
            <a:rect l="l" t="t" r="r" b="b"/>
            <a:pathLst>
              <a:path w="416560" h="496570">
                <a:moveTo>
                  <a:pt x="0" y="496150"/>
                </a:moveTo>
                <a:lnTo>
                  <a:pt x="416321" y="0"/>
                </a:lnTo>
              </a:path>
            </a:pathLst>
          </a:custGeom>
          <a:ln w="237489">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8" name="object 28"/>
          <p:cNvSpPr/>
          <p:nvPr/>
        </p:nvSpPr>
        <p:spPr>
          <a:xfrm>
            <a:off x="876300" y="7140575"/>
            <a:ext cx="369888" cy="439738"/>
          </a:xfrm>
          <a:custGeom>
            <a:avLst/>
            <a:gdLst/>
            <a:ahLst/>
            <a:cxnLst/>
            <a:rect l="l" t="t" r="r" b="b"/>
            <a:pathLst>
              <a:path w="370205" h="440690">
                <a:moveTo>
                  <a:pt x="0" y="440524"/>
                </a:moveTo>
                <a:lnTo>
                  <a:pt x="369645"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9" name="object 29"/>
          <p:cNvSpPr/>
          <p:nvPr/>
        </p:nvSpPr>
        <p:spPr>
          <a:xfrm>
            <a:off x="287338" y="7196138"/>
            <a:ext cx="323850" cy="385762"/>
          </a:xfrm>
          <a:custGeom>
            <a:avLst/>
            <a:gdLst/>
            <a:ahLst/>
            <a:cxnLst/>
            <a:rect l="l" t="t" r="r" b="b"/>
            <a:pathLst>
              <a:path w="323215" h="385445">
                <a:moveTo>
                  <a:pt x="0" y="384911"/>
                </a:moveTo>
                <a:lnTo>
                  <a:pt x="322976" y="0"/>
                </a:lnTo>
              </a:path>
            </a:pathLst>
          </a:custGeom>
          <a:ln w="237490">
            <a:solidFill>
              <a:schemeClr val="accent6">
                <a:lumMod val="50000"/>
              </a:schemeClr>
            </a:solidFill>
          </a:ln>
        </p:spPr>
        <p:txBody>
          <a:bodyPr lIns="0" tIns="0" rIns="0" bIns="0">
            <a:spAutoFit/>
          </a:bodyPr>
          <a:lstStyle/>
          <a:p>
            <a:pPr fontAlgn="auto">
              <a:spcBef>
                <a:spcPts val="0"/>
              </a:spcBef>
              <a:spcAft>
                <a:spcPts val="0"/>
              </a:spcAft>
              <a:defRPr/>
            </a:pPr>
            <a:endParaRPr>
              <a:latin typeface="+mn-lt"/>
              <a:cs typeface="+mn-cs"/>
            </a:endParaRPr>
          </a:p>
        </p:txBody>
      </p:sp>
      <p:sp>
        <p:nvSpPr>
          <p:cNvPr id="25628" name="object 35"/>
          <p:cNvSpPr>
            <a:spLocks noChangeArrowheads="1"/>
          </p:cNvSpPr>
          <p:nvPr/>
        </p:nvSpPr>
        <p:spPr bwMode="auto">
          <a:xfrm>
            <a:off x="0" y="5572125"/>
            <a:ext cx="241300" cy="1004888"/>
          </a:xfrm>
          <a:custGeom>
            <a:avLst/>
            <a:gdLst>
              <a:gd name="T0" fmla="*/ 0 w 240665"/>
              <a:gd name="T1" fmla="*/ 0 h 1003934"/>
              <a:gd name="T2" fmla="*/ 240665 w 240665"/>
              <a:gd name="T3" fmla="*/ 1003934 h 1003934"/>
            </a:gdLst>
            <a:ahLst/>
            <a:cxnLst/>
            <a:rect l="T0" t="T1" r="T2" b="T3"/>
            <a:pathLst>
              <a:path w="240665" h="1003934">
                <a:moveTo>
                  <a:pt x="154355" y="0"/>
                </a:moveTo>
                <a:lnTo>
                  <a:pt x="0" y="13504"/>
                </a:lnTo>
                <a:lnTo>
                  <a:pt x="0" y="1003674"/>
                </a:lnTo>
                <a:lnTo>
                  <a:pt x="240334" y="982649"/>
                </a:lnTo>
                <a:lnTo>
                  <a:pt x="15435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29" name="object 36"/>
          <p:cNvSpPr>
            <a:spLocks noChangeArrowheads="1"/>
          </p:cNvSpPr>
          <p:nvPr/>
        </p:nvSpPr>
        <p:spPr bwMode="auto">
          <a:xfrm>
            <a:off x="11113" y="6853238"/>
            <a:ext cx="457200" cy="728662"/>
          </a:xfrm>
          <a:custGeom>
            <a:avLst/>
            <a:gdLst>
              <a:gd name="T0" fmla="*/ 0 w 457200"/>
              <a:gd name="T1" fmla="*/ 0 h 728345"/>
              <a:gd name="T2" fmla="*/ 457200 w 457200"/>
              <a:gd name="T3" fmla="*/ 728345 h 728345"/>
            </a:gdLst>
            <a:ahLst/>
            <a:cxnLst/>
            <a:rect l="T0" t="T1" r="T2" b="T3"/>
            <a:pathLst>
              <a:path w="457200" h="728345">
                <a:moveTo>
                  <a:pt x="0" y="727862"/>
                </a:moveTo>
                <a:lnTo>
                  <a:pt x="457187" y="727862"/>
                </a:lnTo>
                <a:lnTo>
                  <a:pt x="457187" y="0"/>
                </a:lnTo>
                <a:lnTo>
                  <a:pt x="0" y="0"/>
                </a:lnTo>
                <a:lnTo>
                  <a:pt x="0" y="727862"/>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31" name="object 38"/>
          <p:cNvSpPr txBox="1">
            <a:spLocks noChangeArrowheads="1"/>
          </p:cNvSpPr>
          <p:nvPr/>
        </p:nvSpPr>
        <p:spPr bwMode="auto">
          <a:xfrm>
            <a:off x="1822450" y="455613"/>
            <a:ext cx="1555750" cy="1125537"/>
          </a:xfrm>
          <a:prstGeom prst="rect">
            <a:avLst/>
          </a:prstGeom>
          <a:noFill/>
          <a:ln w="9525">
            <a:noFill/>
            <a:miter lim="800000"/>
            <a:headEnd/>
            <a:tailEnd/>
          </a:ln>
        </p:spPr>
        <p:txBody>
          <a:bodyPr lIns="0" tIns="0" rIns="0" bIns="0"/>
          <a:lstStyle/>
          <a:p>
            <a:pPr marL="12700"/>
            <a:r>
              <a:rPr lang="fr-FR" sz="1000" b="1" dirty="0">
                <a:solidFill>
                  <a:srgbClr val="984807"/>
                </a:solidFill>
                <a:latin typeface="Trebuchet MS" pitchFamily="34" charset="0"/>
              </a:rPr>
              <a:t>LE RISQUE </a:t>
            </a:r>
            <a:r>
              <a:rPr lang="fr-FR" sz="1000" b="1" dirty="0" smtClean="0">
                <a:solidFill>
                  <a:srgbClr val="984807"/>
                </a:solidFill>
                <a:latin typeface="Trebuchet MS" pitchFamily="34" charset="0"/>
              </a:rPr>
              <a:t>GLISSEMENT ET RISQUE MINIER</a:t>
            </a:r>
            <a:endParaRPr lang="fr-FR" sz="1000" dirty="0">
              <a:solidFill>
                <a:srgbClr val="984807"/>
              </a:solidFill>
              <a:latin typeface="Trebuchet MS" pitchFamily="34" charset="0"/>
            </a:endParaRPr>
          </a:p>
          <a:p>
            <a:pPr marL="12700"/>
            <a:r>
              <a:rPr lang="fr-FR" sz="1000" dirty="0">
                <a:latin typeface="Tahoma" pitchFamily="34" charset="0"/>
              </a:rPr>
              <a:t>Les mouvements de terrain regroupent un ensemble de déplacements, plus ou moins </a:t>
            </a:r>
          </a:p>
          <a:p>
            <a:pPr marL="12700"/>
            <a:r>
              <a:rPr lang="fr-FR" sz="1000" dirty="0">
                <a:latin typeface="Tahoma" pitchFamily="34" charset="0"/>
              </a:rPr>
              <a:t>brutaux, du sol ou du sous-sol. </a:t>
            </a:r>
            <a:endParaRPr lang="fr-FR" dirty="0"/>
          </a:p>
        </p:txBody>
      </p:sp>
      <p:sp>
        <p:nvSpPr>
          <p:cNvPr id="25634" name="object 43"/>
          <p:cNvSpPr txBox="1">
            <a:spLocks noChangeArrowheads="1"/>
          </p:cNvSpPr>
          <p:nvPr/>
        </p:nvSpPr>
        <p:spPr bwMode="auto">
          <a:xfrm>
            <a:off x="3394075" y="361950"/>
            <a:ext cx="2727325" cy="692497"/>
          </a:xfrm>
          <a:prstGeom prst="rect">
            <a:avLst/>
          </a:prstGeom>
          <a:ln>
            <a:solidFill>
              <a:srgbClr val="996633"/>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lnSpc>
                <a:spcPct val="150000"/>
              </a:lnSpc>
            </a:pPr>
            <a:r>
              <a:rPr lang="fr-FR" sz="1000" b="1" dirty="0">
                <a:solidFill>
                  <a:srgbClr val="984807"/>
                </a:solidFill>
                <a:latin typeface="Trebuchet MS" pitchFamily="34" charset="0"/>
              </a:rPr>
              <a:t>LES BONS REFLEXES EN CAS DE GLISSEMENT.</a:t>
            </a:r>
            <a:endParaRPr lang="fr-FR" sz="1000" dirty="0">
              <a:solidFill>
                <a:srgbClr val="984807"/>
              </a:solidFill>
              <a:latin typeface="Trebuchet MS" pitchFamily="34" charset="0"/>
            </a:endParaRPr>
          </a:p>
          <a:p>
            <a:pPr marL="12700"/>
            <a:r>
              <a:rPr lang="fr-FR" sz="1000" b="1" dirty="0">
                <a:solidFill>
                  <a:srgbClr val="1A171C"/>
                </a:solidFill>
                <a:latin typeface="Trebuchet MS" pitchFamily="34" charset="0"/>
              </a:rPr>
              <a:t>Avant</a:t>
            </a:r>
            <a:endParaRPr lang="fr-FR" sz="1000" dirty="0">
              <a:latin typeface="Trebuchet MS" pitchFamily="34" charset="0"/>
            </a:endParaRPr>
          </a:p>
          <a:p>
            <a:pPr marL="12700"/>
            <a:r>
              <a:rPr lang="fr-FR" sz="1000" dirty="0">
                <a:latin typeface="Tahoma" pitchFamily="34" charset="0"/>
              </a:rPr>
              <a:t>S’informer des risques encourus et des consignes de sauvegarde</a:t>
            </a:r>
          </a:p>
        </p:txBody>
      </p:sp>
      <p:sp>
        <p:nvSpPr>
          <p:cNvPr id="25635" name="object 44"/>
          <p:cNvSpPr txBox="1">
            <a:spLocks noChangeArrowheads="1"/>
          </p:cNvSpPr>
          <p:nvPr/>
        </p:nvSpPr>
        <p:spPr bwMode="auto">
          <a:xfrm>
            <a:off x="3378200" y="1200150"/>
            <a:ext cx="2727325" cy="923330"/>
          </a:xfrm>
          <a:prstGeom prst="rect">
            <a:avLst/>
          </a:prstGeom>
          <a:ln>
            <a:solidFill>
              <a:srgbClr val="996633"/>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lgn="just"/>
            <a:r>
              <a:rPr lang="fr-FR" sz="1000" b="1" dirty="0">
                <a:solidFill>
                  <a:srgbClr val="1A171C"/>
                </a:solidFill>
                <a:latin typeface="Trebuchet MS" pitchFamily="34" charset="0"/>
              </a:rPr>
              <a:t>Pendant</a:t>
            </a:r>
            <a:endParaRPr lang="fr-FR" sz="1000" dirty="0">
              <a:latin typeface="Trebuchet MS" pitchFamily="34" charset="0"/>
            </a:endParaRPr>
          </a:p>
          <a:p>
            <a:pPr marL="12700" algn="just">
              <a:buClr>
                <a:srgbClr val="1A171C"/>
              </a:buClr>
              <a:buFont typeface="Cambria" pitchFamily="18" charset="0"/>
              <a:buChar char="●"/>
            </a:pPr>
            <a:r>
              <a:rPr lang="fr-FR" sz="1000" dirty="0">
                <a:solidFill>
                  <a:srgbClr val="1A171C"/>
                </a:solidFill>
                <a:latin typeface="Tahoma" pitchFamily="34" charset="0"/>
              </a:rPr>
              <a:t> Fuir latéralement</a:t>
            </a:r>
            <a:r>
              <a:rPr lang="fr-FR" sz="1000" dirty="0">
                <a:solidFill>
                  <a:srgbClr val="1A171C"/>
                </a:solidFill>
                <a:latin typeface="Tahoma" pitchFamily="34" charset="0"/>
                <a:cs typeface="Tahoma" pitchFamily="34" charset="0"/>
              </a:rPr>
              <a:t>.</a:t>
            </a:r>
            <a:endParaRPr lang="fr-FR" sz="1000" dirty="0">
              <a:latin typeface="Tahoma" pitchFamily="34" charset="0"/>
              <a:cs typeface="Tahoma" pitchFamily="34" charset="0"/>
            </a:endParaRPr>
          </a:p>
          <a:p>
            <a:pPr marL="12700">
              <a:buFontTx/>
              <a:buChar char="•"/>
            </a:pPr>
            <a:r>
              <a:rPr lang="fr-FR" sz="1000" dirty="0">
                <a:latin typeface="Tahoma" pitchFamily="34" charset="0"/>
              </a:rPr>
              <a:t> Gagner rapidement les hauteurs les plus proches non concernées par le mouvement</a:t>
            </a:r>
            <a:endParaRPr lang="fr-FR" sz="1000" dirty="0">
              <a:latin typeface="Tahoma" pitchFamily="34" charset="0"/>
              <a:cs typeface="Tahoma" pitchFamily="34" charset="0"/>
            </a:endParaRPr>
          </a:p>
          <a:p>
            <a:pPr marL="12700" algn="just">
              <a:buClr>
                <a:srgbClr val="1A171C"/>
              </a:buClr>
              <a:buFont typeface="Cambria" pitchFamily="18" charset="0"/>
              <a:buChar char="●"/>
            </a:pPr>
            <a:r>
              <a:rPr lang="fr-FR" sz="1000" dirty="0">
                <a:solidFill>
                  <a:srgbClr val="1A171C"/>
                </a:solidFill>
                <a:latin typeface="Tahoma" pitchFamily="34" charset="0"/>
              </a:rPr>
              <a:t> Ne pas revenir sur ses pas</a:t>
            </a:r>
          </a:p>
          <a:p>
            <a:pPr marL="12700">
              <a:buClr>
                <a:srgbClr val="1A171C"/>
              </a:buClr>
              <a:buFont typeface="Cambria" pitchFamily="18" charset="0"/>
              <a:buChar char="●"/>
            </a:pPr>
            <a:r>
              <a:rPr lang="fr-FR" sz="1000" dirty="0">
                <a:latin typeface="Tahoma" pitchFamily="34" charset="0"/>
              </a:rPr>
              <a:t> Ne pas entrer dans une maison endommagé</a:t>
            </a:r>
            <a:endParaRPr lang="fr-FR" dirty="0"/>
          </a:p>
        </p:txBody>
      </p:sp>
      <p:sp>
        <p:nvSpPr>
          <p:cNvPr id="25636" name="object 45"/>
          <p:cNvSpPr txBox="1">
            <a:spLocks noChangeArrowheads="1"/>
          </p:cNvSpPr>
          <p:nvPr/>
        </p:nvSpPr>
        <p:spPr bwMode="auto">
          <a:xfrm>
            <a:off x="3378200" y="2266950"/>
            <a:ext cx="2651126" cy="615553"/>
          </a:xfrm>
          <a:prstGeom prst="rect">
            <a:avLst/>
          </a:prstGeom>
          <a:ln>
            <a:solidFill>
              <a:srgbClr val="996633"/>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2700" algn="just"/>
            <a:r>
              <a:rPr lang="fr-FR" sz="1000" b="1" dirty="0">
                <a:solidFill>
                  <a:srgbClr val="1A171C"/>
                </a:solidFill>
                <a:latin typeface="Trebuchet MS" pitchFamily="34" charset="0"/>
              </a:rPr>
              <a:t>Après</a:t>
            </a:r>
            <a:endParaRPr lang="fr-FR" sz="1000" dirty="0">
              <a:latin typeface="Trebuchet MS" pitchFamily="34" charset="0"/>
            </a:endParaRPr>
          </a:p>
          <a:p>
            <a:pPr marL="12700" algn="just">
              <a:buClr>
                <a:srgbClr val="1A171C"/>
              </a:buClr>
              <a:buFont typeface="Cambria" pitchFamily="18" charset="0"/>
              <a:buChar char="●"/>
            </a:pPr>
            <a:r>
              <a:rPr lang="fr-FR" sz="1000" dirty="0">
                <a:solidFill>
                  <a:srgbClr val="1A171C"/>
                </a:solidFill>
                <a:latin typeface="Cambria" pitchFamily="18" charset="0"/>
              </a:rPr>
              <a:t> </a:t>
            </a:r>
            <a:r>
              <a:rPr lang="fr-FR" sz="1000" dirty="0" smtClean="0">
                <a:solidFill>
                  <a:srgbClr val="1A171C"/>
                </a:solidFill>
                <a:latin typeface="Tahoma" pitchFamily="34" charset="0"/>
                <a:ea typeface="Tahoma" pitchFamily="34" charset="0"/>
                <a:cs typeface="Tahoma" pitchFamily="34" charset="0"/>
              </a:rPr>
              <a:t>Evaluer </a:t>
            </a:r>
            <a:r>
              <a:rPr lang="fr-FR" sz="1000" dirty="0">
                <a:solidFill>
                  <a:srgbClr val="1A171C"/>
                </a:solidFill>
                <a:latin typeface="Tahoma" pitchFamily="34" charset="0"/>
                <a:ea typeface="Tahoma" pitchFamily="34" charset="0"/>
                <a:cs typeface="Tahoma" pitchFamily="34" charset="0"/>
              </a:rPr>
              <a:t>les dégâts et les dangers</a:t>
            </a:r>
          </a:p>
          <a:p>
            <a:pPr marL="12700" algn="just">
              <a:buClr>
                <a:srgbClr val="1A171C"/>
              </a:buClr>
              <a:buFont typeface="Cambria" pitchFamily="18" charset="0"/>
              <a:buChar char="●"/>
            </a:pPr>
            <a:r>
              <a:rPr lang="fr-FR" sz="1000" dirty="0">
                <a:solidFill>
                  <a:srgbClr val="1A171C"/>
                </a:solidFill>
                <a:latin typeface="Tahoma" pitchFamily="34" charset="0"/>
                <a:ea typeface="Tahoma" pitchFamily="34" charset="0"/>
                <a:cs typeface="Tahoma" pitchFamily="34" charset="0"/>
              </a:rPr>
              <a:t> Informer les autorités</a:t>
            </a:r>
          </a:p>
          <a:p>
            <a:pPr marL="12700" algn="just">
              <a:buClr>
                <a:srgbClr val="1A171C"/>
              </a:buClr>
              <a:buFont typeface="Cambria" pitchFamily="18" charset="0"/>
              <a:buChar char="●"/>
            </a:pPr>
            <a:r>
              <a:rPr lang="fr-FR" sz="1000" dirty="0">
                <a:solidFill>
                  <a:srgbClr val="1A171C"/>
                </a:solidFill>
                <a:latin typeface="Tahoma" pitchFamily="34" charset="0"/>
                <a:ea typeface="Tahoma" pitchFamily="34" charset="0"/>
                <a:cs typeface="Tahoma" pitchFamily="34" charset="0"/>
              </a:rPr>
              <a:t> Se mettre à la disposition des secours</a:t>
            </a:r>
            <a:endParaRPr lang="fr-FR" sz="1000" dirty="0">
              <a:latin typeface="Tahoma" pitchFamily="34" charset="0"/>
              <a:ea typeface="Tahoma" pitchFamily="34" charset="0"/>
              <a:cs typeface="Tahoma" pitchFamily="34" charset="0"/>
            </a:endParaRPr>
          </a:p>
        </p:txBody>
      </p:sp>
      <p:sp>
        <p:nvSpPr>
          <p:cNvPr id="25637" name="object 46"/>
          <p:cNvSpPr>
            <a:spLocks noChangeArrowheads="1"/>
          </p:cNvSpPr>
          <p:nvPr/>
        </p:nvSpPr>
        <p:spPr bwMode="auto">
          <a:xfrm>
            <a:off x="523875" y="6770688"/>
            <a:ext cx="196850" cy="295275"/>
          </a:xfrm>
          <a:prstGeom prst="rect">
            <a:avLst/>
          </a:prstGeom>
          <a:blipFill dpi="0" rotWithShape="1">
            <a:blip r:embed="rId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38" name="object 47"/>
          <p:cNvSpPr>
            <a:spLocks noChangeArrowheads="1"/>
          </p:cNvSpPr>
          <p:nvPr/>
        </p:nvSpPr>
        <p:spPr bwMode="auto">
          <a:xfrm>
            <a:off x="527050" y="6772275"/>
            <a:ext cx="190500" cy="290513"/>
          </a:xfrm>
          <a:prstGeom prst="rect">
            <a:avLst/>
          </a:prstGeom>
          <a:blipFill dpi="0" rotWithShape="1">
            <a:blip r:embed="rId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39" name="object 48"/>
          <p:cNvSpPr>
            <a:spLocks noChangeArrowheads="1"/>
          </p:cNvSpPr>
          <p:nvPr/>
        </p:nvSpPr>
        <p:spPr bwMode="auto">
          <a:xfrm>
            <a:off x="530225" y="6811963"/>
            <a:ext cx="184150" cy="244475"/>
          </a:xfrm>
          <a:custGeom>
            <a:avLst/>
            <a:gdLst>
              <a:gd name="T0" fmla="*/ 0 w 184150"/>
              <a:gd name="T1" fmla="*/ 0 h 245745"/>
              <a:gd name="T2" fmla="*/ 184150 w 184150"/>
              <a:gd name="T3" fmla="*/ 245745 h 245745"/>
            </a:gdLst>
            <a:ahLst/>
            <a:cxnLst/>
            <a:rect l="T0" t="T1" r="T2" b="T3"/>
            <a:pathLst>
              <a:path w="184150" h="245745">
                <a:moveTo>
                  <a:pt x="0" y="201561"/>
                </a:moveTo>
                <a:lnTo>
                  <a:pt x="42424" y="234865"/>
                </a:lnTo>
                <a:lnTo>
                  <a:pt x="65481" y="245657"/>
                </a:lnTo>
                <a:lnTo>
                  <a:pt x="67640" y="244597"/>
                </a:lnTo>
                <a:lnTo>
                  <a:pt x="70472" y="242735"/>
                </a:lnTo>
                <a:lnTo>
                  <a:pt x="73929" y="240019"/>
                </a:lnTo>
                <a:lnTo>
                  <a:pt x="77961" y="236398"/>
                </a:lnTo>
                <a:lnTo>
                  <a:pt x="82247" y="232093"/>
                </a:lnTo>
                <a:lnTo>
                  <a:pt x="53748" y="232093"/>
                </a:lnTo>
                <a:lnTo>
                  <a:pt x="43395" y="228918"/>
                </a:lnTo>
                <a:lnTo>
                  <a:pt x="32388" y="223368"/>
                </a:lnTo>
                <a:lnTo>
                  <a:pt x="21394" y="216353"/>
                </a:lnTo>
                <a:lnTo>
                  <a:pt x="11075" y="208783"/>
                </a:lnTo>
                <a:lnTo>
                  <a:pt x="2097" y="201569"/>
                </a:lnTo>
                <a:lnTo>
                  <a:pt x="0" y="201561"/>
                </a:lnTo>
                <a:close/>
              </a:path>
              <a:path w="184150" h="245745">
                <a:moveTo>
                  <a:pt x="181305" y="0"/>
                </a:moveTo>
                <a:lnTo>
                  <a:pt x="174752" y="4203"/>
                </a:lnTo>
                <a:lnTo>
                  <a:pt x="170789" y="9512"/>
                </a:lnTo>
                <a:lnTo>
                  <a:pt x="171018" y="10261"/>
                </a:lnTo>
                <a:lnTo>
                  <a:pt x="170954" y="12890"/>
                </a:lnTo>
                <a:lnTo>
                  <a:pt x="157037" y="58804"/>
                </a:lnTo>
                <a:lnTo>
                  <a:pt x="142442" y="94340"/>
                </a:lnTo>
                <a:lnTo>
                  <a:pt x="135556" y="110564"/>
                </a:lnTo>
                <a:lnTo>
                  <a:pt x="133719" y="110564"/>
                </a:lnTo>
                <a:lnTo>
                  <a:pt x="126390" y="125539"/>
                </a:lnTo>
                <a:lnTo>
                  <a:pt x="104010" y="168962"/>
                </a:lnTo>
                <a:lnTo>
                  <a:pt x="83939" y="205115"/>
                </a:lnTo>
                <a:lnTo>
                  <a:pt x="53748" y="232093"/>
                </a:lnTo>
                <a:lnTo>
                  <a:pt x="82247" y="232093"/>
                </a:lnTo>
                <a:lnTo>
                  <a:pt x="111491" y="192736"/>
                </a:lnTo>
                <a:lnTo>
                  <a:pt x="132054" y="154466"/>
                </a:lnTo>
                <a:lnTo>
                  <a:pt x="150623" y="110564"/>
                </a:lnTo>
                <a:lnTo>
                  <a:pt x="135556" y="110564"/>
                </a:lnTo>
                <a:lnTo>
                  <a:pt x="133731" y="110540"/>
                </a:lnTo>
                <a:lnTo>
                  <a:pt x="150632" y="110540"/>
                </a:lnTo>
                <a:lnTo>
                  <a:pt x="153385" y="103363"/>
                </a:lnTo>
                <a:lnTo>
                  <a:pt x="160437" y="83235"/>
                </a:lnTo>
                <a:lnTo>
                  <a:pt x="167379" y="61473"/>
                </a:lnTo>
                <a:lnTo>
                  <a:pt x="174160" y="38025"/>
                </a:lnTo>
                <a:lnTo>
                  <a:pt x="180733" y="12839"/>
                </a:lnTo>
                <a:lnTo>
                  <a:pt x="183540" y="6870"/>
                </a:lnTo>
                <a:lnTo>
                  <a:pt x="1813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0" name="object 49"/>
          <p:cNvSpPr>
            <a:spLocks noChangeArrowheads="1"/>
          </p:cNvSpPr>
          <p:nvPr/>
        </p:nvSpPr>
        <p:spPr bwMode="auto">
          <a:xfrm>
            <a:off x="614363" y="6781800"/>
            <a:ext cx="98425" cy="39688"/>
          </a:xfrm>
          <a:prstGeom prst="rect">
            <a:avLst/>
          </a:prstGeom>
          <a:blipFill dpi="0" rotWithShape="1">
            <a:blip r:embed="rId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41" name="object 50"/>
          <p:cNvSpPr>
            <a:spLocks noChangeArrowheads="1"/>
          </p:cNvSpPr>
          <p:nvPr/>
        </p:nvSpPr>
        <p:spPr bwMode="auto">
          <a:xfrm>
            <a:off x="576263" y="6791325"/>
            <a:ext cx="125412" cy="128588"/>
          </a:xfrm>
          <a:custGeom>
            <a:avLst/>
            <a:gdLst>
              <a:gd name="T0" fmla="*/ 0 w 126365"/>
              <a:gd name="T1" fmla="*/ 0 h 129540"/>
              <a:gd name="T2" fmla="*/ 126365 w 126365"/>
              <a:gd name="T3" fmla="*/ 129540 h 129540"/>
            </a:gdLst>
            <a:ahLst/>
            <a:cxnLst/>
            <a:rect l="T0" t="T1" r="T2" b="T3"/>
            <a:pathLst>
              <a:path w="126365" h="129540">
                <a:moveTo>
                  <a:pt x="37972" y="0"/>
                </a:moveTo>
                <a:lnTo>
                  <a:pt x="37668" y="253"/>
                </a:lnTo>
                <a:lnTo>
                  <a:pt x="12" y="93052"/>
                </a:lnTo>
                <a:lnTo>
                  <a:pt x="0" y="94056"/>
                </a:lnTo>
                <a:lnTo>
                  <a:pt x="90081" y="129514"/>
                </a:lnTo>
                <a:lnTo>
                  <a:pt x="94856" y="119468"/>
                </a:lnTo>
                <a:lnTo>
                  <a:pt x="99365" y="109060"/>
                </a:lnTo>
                <a:lnTo>
                  <a:pt x="100419" y="106565"/>
                </a:lnTo>
                <a:lnTo>
                  <a:pt x="76885" y="106565"/>
                </a:lnTo>
                <a:lnTo>
                  <a:pt x="64134" y="100520"/>
                </a:lnTo>
                <a:lnTo>
                  <a:pt x="63080" y="97154"/>
                </a:lnTo>
                <a:lnTo>
                  <a:pt x="63377" y="96354"/>
                </a:lnTo>
                <a:lnTo>
                  <a:pt x="55460" y="96354"/>
                </a:lnTo>
                <a:lnTo>
                  <a:pt x="42748" y="90309"/>
                </a:lnTo>
                <a:lnTo>
                  <a:pt x="41655" y="87045"/>
                </a:lnTo>
                <a:lnTo>
                  <a:pt x="41962" y="86182"/>
                </a:lnTo>
                <a:lnTo>
                  <a:pt x="34061" y="86182"/>
                </a:lnTo>
                <a:lnTo>
                  <a:pt x="21348" y="80098"/>
                </a:lnTo>
                <a:lnTo>
                  <a:pt x="20205" y="76949"/>
                </a:lnTo>
                <a:lnTo>
                  <a:pt x="21196" y="74231"/>
                </a:lnTo>
                <a:lnTo>
                  <a:pt x="22161" y="71475"/>
                </a:lnTo>
                <a:lnTo>
                  <a:pt x="24904" y="70103"/>
                </a:lnTo>
                <a:lnTo>
                  <a:pt x="52314" y="70103"/>
                </a:lnTo>
                <a:lnTo>
                  <a:pt x="35559" y="62585"/>
                </a:lnTo>
                <a:lnTo>
                  <a:pt x="29438" y="59931"/>
                </a:lnTo>
                <a:lnTo>
                  <a:pt x="26415" y="52006"/>
                </a:lnTo>
                <a:lnTo>
                  <a:pt x="35217" y="25641"/>
                </a:lnTo>
                <a:lnTo>
                  <a:pt x="37630" y="18503"/>
                </a:lnTo>
                <a:lnTo>
                  <a:pt x="44602" y="14503"/>
                </a:lnTo>
                <a:lnTo>
                  <a:pt x="82452" y="14503"/>
                </a:lnTo>
                <a:lnTo>
                  <a:pt x="42786" y="1055"/>
                </a:lnTo>
                <a:lnTo>
                  <a:pt x="37972" y="0"/>
                </a:lnTo>
                <a:close/>
              </a:path>
              <a:path w="126365" h="129540">
                <a:moveTo>
                  <a:pt x="107479" y="89636"/>
                </a:moveTo>
                <a:lnTo>
                  <a:pt x="68046" y="89636"/>
                </a:lnTo>
                <a:lnTo>
                  <a:pt x="70434" y="90690"/>
                </a:lnTo>
                <a:lnTo>
                  <a:pt x="80873" y="95440"/>
                </a:lnTo>
                <a:lnTo>
                  <a:pt x="81902" y="98805"/>
                </a:lnTo>
                <a:lnTo>
                  <a:pt x="79679" y="104990"/>
                </a:lnTo>
                <a:lnTo>
                  <a:pt x="76885" y="106565"/>
                </a:lnTo>
                <a:lnTo>
                  <a:pt x="100419" y="106565"/>
                </a:lnTo>
                <a:lnTo>
                  <a:pt x="104734" y="96354"/>
                </a:lnTo>
                <a:lnTo>
                  <a:pt x="107479" y="89636"/>
                </a:lnTo>
                <a:close/>
              </a:path>
              <a:path w="126365" h="129540">
                <a:moveTo>
                  <a:pt x="74079" y="79870"/>
                </a:moveTo>
                <a:lnTo>
                  <a:pt x="46494" y="79870"/>
                </a:lnTo>
                <a:lnTo>
                  <a:pt x="48844" y="80962"/>
                </a:lnTo>
                <a:lnTo>
                  <a:pt x="56921" y="84581"/>
                </a:lnTo>
                <a:lnTo>
                  <a:pt x="59283" y="85674"/>
                </a:lnTo>
                <a:lnTo>
                  <a:pt x="60363" y="88938"/>
                </a:lnTo>
                <a:lnTo>
                  <a:pt x="58216" y="94881"/>
                </a:lnTo>
                <a:lnTo>
                  <a:pt x="55460" y="96354"/>
                </a:lnTo>
                <a:lnTo>
                  <a:pt x="63377" y="96354"/>
                </a:lnTo>
                <a:lnTo>
                  <a:pt x="64225" y="94056"/>
                </a:lnTo>
                <a:lnTo>
                  <a:pt x="65214" y="91173"/>
                </a:lnTo>
                <a:lnTo>
                  <a:pt x="68046" y="89636"/>
                </a:lnTo>
                <a:lnTo>
                  <a:pt x="107479" y="89636"/>
                </a:lnTo>
                <a:lnTo>
                  <a:pt x="108034" y="88277"/>
                </a:lnTo>
                <a:lnTo>
                  <a:pt x="92697" y="88277"/>
                </a:lnTo>
                <a:lnTo>
                  <a:pt x="74079" y="79870"/>
                </a:lnTo>
                <a:close/>
              </a:path>
              <a:path w="126365" h="129540">
                <a:moveTo>
                  <a:pt x="82452" y="14503"/>
                </a:moveTo>
                <a:lnTo>
                  <a:pt x="44602" y="14503"/>
                </a:lnTo>
                <a:lnTo>
                  <a:pt x="50850" y="16713"/>
                </a:lnTo>
                <a:lnTo>
                  <a:pt x="109131" y="37972"/>
                </a:lnTo>
                <a:lnTo>
                  <a:pt x="112026" y="46405"/>
                </a:lnTo>
                <a:lnTo>
                  <a:pt x="102349" y="76085"/>
                </a:lnTo>
                <a:lnTo>
                  <a:pt x="99707" y="84061"/>
                </a:lnTo>
                <a:lnTo>
                  <a:pt x="92697" y="88277"/>
                </a:lnTo>
                <a:lnTo>
                  <a:pt x="108034" y="88277"/>
                </a:lnTo>
                <a:lnTo>
                  <a:pt x="124106" y="43916"/>
                </a:lnTo>
                <a:lnTo>
                  <a:pt x="125958" y="32181"/>
                </a:lnTo>
                <a:lnTo>
                  <a:pt x="125818" y="31229"/>
                </a:lnTo>
                <a:lnTo>
                  <a:pt x="122144" y="29185"/>
                </a:lnTo>
                <a:lnTo>
                  <a:pt x="113990" y="25845"/>
                </a:lnTo>
                <a:lnTo>
                  <a:pt x="102407" y="21532"/>
                </a:lnTo>
                <a:lnTo>
                  <a:pt x="82452" y="14503"/>
                </a:lnTo>
                <a:close/>
              </a:path>
              <a:path w="126365" h="129540">
                <a:moveTo>
                  <a:pt x="52314" y="70103"/>
                </a:moveTo>
                <a:lnTo>
                  <a:pt x="24904" y="70103"/>
                </a:lnTo>
                <a:lnTo>
                  <a:pt x="37718" y="75907"/>
                </a:lnTo>
                <a:lnTo>
                  <a:pt x="38836" y="79070"/>
                </a:lnTo>
                <a:lnTo>
                  <a:pt x="36804" y="84772"/>
                </a:lnTo>
                <a:lnTo>
                  <a:pt x="34061" y="86182"/>
                </a:lnTo>
                <a:lnTo>
                  <a:pt x="41962" y="86182"/>
                </a:lnTo>
                <a:lnTo>
                  <a:pt x="43687" y="81318"/>
                </a:lnTo>
                <a:lnTo>
                  <a:pt x="46494" y="79870"/>
                </a:lnTo>
                <a:lnTo>
                  <a:pt x="74079" y="79870"/>
                </a:lnTo>
                <a:lnTo>
                  <a:pt x="52314" y="70103"/>
                </a:lnTo>
                <a:close/>
              </a:path>
            </a:pathLst>
          </a:custGeom>
          <a:solidFill>
            <a:srgbClr val="F29400"/>
          </a:solidFill>
          <a:ln w="9525">
            <a:noFill/>
            <a:miter lim="800000"/>
            <a:headEnd/>
            <a:tailEnd/>
          </a:ln>
        </p:spPr>
        <p:txBody>
          <a:bodyPr lIns="0" tIns="0" rIns="0" bIns="0">
            <a:spAutoFit/>
          </a:bodyPr>
          <a:lstStyle/>
          <a:p>
            <a:endParaRPr lang="fr-FR">
              <a:latin typeface="Calibri" pitchFamily="34" charset="0"/>
            </a:endParaRPr>
          </a:p>
        </p:txBody>
      </p:sp>
      <p:sp>
        <p:nvSpPr>
          <p:cNvPr id="25642" name="object 51"/>
          <p:cNvSpPr>
            <a:spLocks noChangeArrowheads="1"/>
          </p:cNvSpPr>
          <p:nvPr/>
        </p:nvSpPr>
        <p:spPr bwMode="auto">
          <a:xfrm>
            <a:off x="601663" y="6805613"/>
            <a:ext cx="85725" cy="74612"/>
          </a:xfrm>
          <a:custGeom>
            <a:avLst/>
            <a:gdLst>
              <a:gd name="T0" fmla="*/ 0 w 85725"/>
              <a:gd name="T1" fmla="*/ 0 h 74295"/>
              <a:gd name="T2" fmla="*/ 85725 w 85725"/>
              <a:gd name="T3" fmla="*/ 74295 h 74295"/>
            </a:gdLst>
            <a:ahLst/>
            <a:cxnLst/>
            <a:rect l="T0" t="T1" r="T2" b="T3"/>
            <a:pathLst>
              <a:path w="85725" h="74295">
                <a:moveTo>
                  <a:pt x="18186" y="0"/>
                </a:moveTo>
                <a:lnTo>
                  <a:pt x="11214" y="4000"/>
                </a:lnTo>
                <a:lnTo>
                  <a:pt x="0" y="37503"/>
                </a:lnTo>
                <a:lnTo>
                  <a:pt x="3022" y="45427"/>
                </a:lnTo>
                <a:lnTo>
                  <a:pt x="9143" y="48082"/>
                </a:lnTo>
                <a:lnTo>
                  <a:pt x="66281" y="73774"/>
                </a:lnTo>
                <a:lnTo>
                  <a:pt x="73304" y="69570"/>
                </a:lnTo>
                <a:lnTo>
                  <a:pt x="75933" y="61582"/>
                </a:lnTo>
                <a:lnTo>
                  <a:pt x="85623" y="31915"/>
                </a:lnTo>
                <a:lnTo>
                  <a:pt x="82715" y="23482"/>
                </a:lnTo>
                <a:lnTo>
                  <a:pt x="24434" y="2209"/>
                </a:lnTo>
                <a:lnTo>
                  <a:pt x="1818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43" name="object 52"/>
          <p:cNvSpPr>
            <a:spLocks noChangeArrowheads="1"/>
          </p:cNvSpPr>
          <p:nvPr/>
        </p:nvSpPr>
        <p:spPr bwMode="auto">
          <a:xfrm>
            <a:off x="600075" y="6804025"/>
            <a:ext cx="87313" cy="76200"/>
          </a:xfrm>
          <a:custGeom>
            <a:avLst/>
            <a:gdLst>
              <a:gd name="T0" fmla="*/ 0 w 88265"/>
              <a:gd name="T1" fmla="*/ 0 h 76200"/>
              <a:gd name="T2" fmla="*/ 88265 w 88265"/>
              <a:gd name="T3" fmla="*/ 76200 h 76200"/>
            </a:gdLst>
            <a:ahLst/>
            <a:cxnLst/>
            <a:rect l="T0" t="T1" r="T2" b="T3"/>
            <a:pathLst>
              <a:path w="88265" h="76200">
                <a:moveTo>
                  <a:pt x="24510" y="0"/>
                </a:moveTo>
                <a:lnTo>
                  <a:pt x="20827" y="253"/>
                </a:lnTo>
                <a:lnTo>
                  <a:pt x="13652" y="3746"/>
                </a:lnTo>
                <a:lnTo>
                  <a:pt x="10629" y="7302"/>
                </a:lnTo>
                <a:lnTo>
                  <a:pt x="9207" y="11620"/>
                </a:lnTo>
                <a:lnTo>
                  <a:pt x="2743" y="30860"/>
                </a:lnTo>
                <a:lnTo>
                  <a:pt x="0" y="39090"/>
                </a:lnTo>
                <a:lnTo>
                  <a:pt x="3606" y="48323"/>
                </a:lnTo>
                <a:lnTo>
                  <a:pt x="64922" y="75780"/>
                </a:lnTo>
                <a:lnTo>
                  <a:pt x="68414" y="75806"/>
                </a:lnTo>
                <a:lnTo>
                  <a:pt x="75818" y="72567"/>
                </a:lnTo>
                <a:lnTo>
                  <a:pt x="77229" y="70916"/>
                </a:lnTo>
                <a:lnTo>
                  <a:pt x="65669" y="70904"/>
                </a:lnTo>
                <a:lnTo>
                  <a:pt x="63817" y="70053"/>
                </a:lnTo>
                <a:lnTo>
                  <a:pt x="12750" y="47129"/>
                </a:lnTo>
                <a:lnTo>
                  <a:pt x="7696" y="44945"/>
                </a:lnTo>
                <a:lnTo>
                  <a:pt x="5257" y="38328"/>
                </a:lnTo>
                <a:lnTo>
                  <a:pt x="13703" y="13131"/>
                </a:lnTo>
                <a:lnTo>
                  <a:pt x="14731" y="10007"/>
                </a:lnTo>
                <a:lnTo>
                  <a:pt x="16865" y="7454"/>
                </a:lnTo>
                <a:lnTo>
                  <a:pt x="21755" y="5067"/>
                </a:lnTo>
                <a:lnTo>
                  <a:pt x="24129" y="4927"/>
                </a:lnTo>
                <a:lnTo>
                  <a:pt x="38091" y="4927"/>
                </a:lnTo>
                <a:lnTo>
                  <a:pt x="24510" y="0"/>
                </a:lnTo>
                <a:close/>
              </a:path>
              <a:path w="88265" h="76200">
                <a:moveTo>
                  <a:pt x="38091" y="4927"/>
                </a:moveTo>
                <a:lnTo>
                  <a:pt x="24129" y="4927"/>
                </a:lnTo>
                <a:lnTo>
                  <a:pt x="26263" y="5676"/>
                </a:lnTo>
                <a:lnTo>
                  <a:pt x="83337" y="26504"/>
                </a:lnTo>
                <a:lnTo>
                  <a:pt x="75069" y="65874"/>
                </a:lnTo>
                <a:lnTo>
                  <a:pt x="65697" y="70916"/>
                </a:lnTo>
                <a:lnTo>
                  <a:pt x="77240" y="70904"/>
                </a:lnTo>
                <a:lnTo>
                  <a:pt x="79171" y="68643"/>
                </a:lnTo>
                <a:lnTo>
                  <a:pt x="87883" y="41884"/>
                </a:lnTo>
                <a:lnTo>
                  <a:pt x="87895" y="28785"/>
                </a:lnTo>
                <a:lnTo>
                  <a:pt x="80322" y="20312"/>
                </a:lnTo>
                <a:lnTo>
                  <a:pt x="38091" y="492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4" name="object 53"/>
          <p:cNvSpPr>
            <a:spLocks noChangeArrowheads="1"/>
          </p:cNvSpPr>
          <p:nvPr/>
        </p:nvSpPr>
        <p:spPr bwMode="auto">
          <a:xfrm>
            <a:off x="595313" y="6861175"/>
            <a:ext cx="17462" cy="14288"/>
          </a:xfrm>
          <a:custGeom>
            <a:avLst/>
            <a:gdLst>
              <a:gd name="T0" fmla="*/ 0 w 17145"/>
              <a:gd name="T1" fmla="*/ 0 h 15240"/>
              <a:gd name="T2" fmla="*/ 17145 w 17145"/>
              <a:gd name="T3" fmla="*/ 15240 h 15240"/>
            </a:gdLst>
            <a:ahLst/>
            <a:cxnLst/>
            <a:rect l="T0" t="T1" r="T2" b="T3"/>
            <a:pathLst>
              <a:path w="17145" h="15240">
                <a:moveTo>
                  <a:pt x="4114" y="0"/>
                </a:moveTo>
                <a:lnTo>
                  <a:pt x="0" y="6845"/>
                </a:lnTo>
                <a:lnTo>
                  <a:pt x="177" y="7505"/>
                </a:lnTo>
                <a:lnTo>
                  <a:pt x="469" y="8216"/>
                </a:lnTo>
                <a:lnTo>
                  <a:pt x="622" y="8496"/>
                </a:lnTo>
                <a:lnTo>
                  <a:pt x="927" y="9144"/>
                </a:lnTo>
                <a:lnTo>
                  <a:pt x="13487" y="15214"/>
                </a:lnTo>
                <a:lnTo>
                  <a:pt x="15341" y="13982"/>
                </a:lnTo>
                <a:lnTo>
                  <a:pt x="16281" y="12458"/>
                </a:lnTo>
                <a:lnTo>
                  <a:pt x="16332" y="12319"/>
                </a:lnTo>
                <a:lnTo>
                  <a:pt x="16484" y="12141"/>
                </a:lnTo>
                <a:lnTo>
                  <a:pt x="17056" y="10655"/>
                </a:lnTo>
                <a:lnTo>
                  <a:pt x="17111" y="10363"/>
                </a:lnTo>
                <a:lnTo>
                  <a:pt x="17068" y="7797"/>
                </a:lnTo>
                <a:lnTo>
                  <a:pt x="5740" y="393"/>
                </a:lnTo>
                <a:lnTo>
                  <a:pt x="4114" y="0"/>
                </a:lnTo>
                <a:close/>
              </a:path>
            </a:pathLst>
          </a:custGeom>
          <a:solidFill>
            <a:srgbClr val="C1C2C4"/>
          </a:solidFill>
          <a:ln w="9525">
            <a:noFill/>
            <a:miter lim="800000"/>
            <a:headEnd/>
            <a:tailEnd/>
          </a:ln>
        </p:spPr>
        <p:txBody>
          <a:bodyPr lIns="0" tIns="0" rIns="0" bIns="0">
            <a:spAutoFit/>
          </a:bodyPr>
          <a:lstStyle/>
          <a:p>
            <a:endParaRPr lang="fr-FR">
              <a:latin typeface="Calibri" pitchFamily="34" charset="0"/>
            </a:endParaRPr>
          </a:p>
        </p:txBody>
      </p:sp>
      <p:sp>
        <p:nvSpPr>
          <p:cNvPr id="25645" name="object 54"/>
          <p:cNvSpPr>
            <a:spLocks noChangeArrowheads="1"/>
          </p:cNvSpPr>
          <p:nvPr/>
        </p:nvSpPr>
        <p:spPr bwMode="auto">
          <a:xfrm>
            <a:off x="598488" y="6861175"/>
            <a:ext cx="6350" cy="3175"/>
          </a:xfrm>
          <a:custGeom>
            <a:avLst/>
            <a:gdLst>
              <a:gd name="T0" fmla="*/ 0 w 5079"/>
              <a:gd name="T1" fmla="*/ 0 h 1904"/>
              <a:gd name="T2" fmla="*/ 5079 w 5079"/>
              <a:gd name="T3" fmla="*/ 1904 h 1904"/>
            </a:gdLst>
            <a:ahLst/>
            <a:cxnLst/>
            <a:rect l="T0" t="T1" r="T2" b="T3"/>
            <a:pathLst>
              <a:path w="5079" h="1904">
                <a:moveTo>
                  <a:pt x="4167" y="1142"/>
                </a:moveTo>
                <a:lnTo>
                  <a:pt x="5092" y="1437"/>
                </a:lnTo>
                <a:lnTo>
                  <a:pt x="4648" y="1272"/>
                </a:lnTo>
                <a:lnTo>
                  <a:pt x="4167" y="1142"/>
                </a:lnTo>
                <a:close/>
              </a:path>
              <a:path w="5079" h="1904">
                <a:moveTo>
                  <a:pt x="1569" y="0"/>
                </a:moveTo>
                <a:lnTo>
                  <a:pt x="812" y="53"/>
                </a:lnTo>
                <a:lnTo>
                  <a:pt x="0" y="282"/>
                </a:lnTo>
                <a:lnTo>
                  <a:pt x="2260" y="1425"/>
                </a:lnTo>
                <a:lnTo>
                  <a:pt x="2946" y="1107"/>
                </a:lnTo>
                <a:lnTo>
                  <a:pt x="4343" y="1069"/>
                </a:lnTo>
                <a:lnTo>
                  <a:pt x="2729" y="282"/>
                </a:lnTo>
                <a:lnTo>
                  <a:pt x="2374" y="142"/>
                </a:lnTo>
                <a:lnTo>
                  <a:pt x="156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6" name="object 55"/>
          <p:cNvSpPr>
            <a:spLocks noChangeArrowheads="1"/>
          </p:cNvSpPr>
          <p:nvPr/>
        </p:nvSpPr>
        <p:spPr bwMode="auto">
          <a:xfrm>
            <a:off x="596900" y="6861175"/>
            <a:ext cx="4763" cy="3175"/>
          </a:xfrm>
          <a:custGeom>
            <a:avLst/>
            <a:gdLst>
              <a:gd name="T0" fmla="*/ 0 w 4445"/>
              <a:gd name="T1" fmla="*/ 0 h 3175"/>
              <a:gd name="T2" fmla="*/ 4445 w 4445"/>
              <a:gd name="T3" fmla="*/ 3175 h 3175"/>
            </a:gdLst>
            <a:ahLst/>
            <a:cxnLst/>
            <a:rect l="T0" t="T1" r="T2" b="T3"/>
            <a:pathLst>
              <a:path w="4445" h="3175">
                <a:moveTo>
                  <a:pt x="1949" y="0"/>
                </a:moveTo>
                <a:lnTo>
                  <a:pt x="1168" y="441"/>
                </a:lnTo>
                <a:lnTo>
                  <a:pt x="475" y="1067"/>
                </a:lnTo>
                <a:lnTo>
                  <a:pt x="0" y="1698"/>
                </a:lnTo>
                <a:lnTo>
                  <a:pt x="2285" y="2828"/>
                </a:lnTo>
                <a:lnTo>
                  <a:pt x="2679" y="2295"/>
                </a:lnTo>
                <a:lnTo>
                  <a:pt x="3136" y="1825"/>
                </a:lnTo>
                <a:lnTo>
                  <a:pt x="3632" y="1419"/>
                </a:lnTo>
                <a:lnTo>
                  <a:pt x="4197" y="1130"/>
                </a:lnTo>
                <a:lnTo>
                  <a:pt x="194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7" name="object 56"/>
          <p:cNvSpPr>
            <a:spLocks noChangeArrowheads="1"/>
          </p:cNvSpPr>
          <p:nvPr/>
        </p:nvSpPr>
        <p:spPr bwMode="auto">
          <a:xfrm>
            <a:off x="601663" y="6862763"/>
            <a:ext cx="11112" cy="4762"/>
          </a:xfrm>
          <a:custGeom>
            <a:avLst/>
            <a:gdLst>
              <a:gd name="T0" fmla="*/ 0 w 10795"/>
              <a:gd name="T1" fmla="*/ 0 h 5079"/>
              <a:gd name="T2" fmla="*/ 10795 w 10795"/>
              <a:gd name="T3" fmla="*/ 5079 h 5079"/>
            </a:gdLst>
            <a:ahLst/>
            <a:cxnLst/>
            <a:rect l="T0" t="T1" r="T2" b="T3"/>
            <a:pathLst>
              <a:path w="10795" h="5079">
                <a:moveTo>
                  <a:pt x="0" y="0"/>
                </a:moveTo>
                <a:lnTo>
                  <a:pt x="2298" y="1130"/>
                </a:lnTo>
                <a:lnTo>
                  <a:pt x="10236" y="4787"/>
                </a:lnTo>
                <a:lnTo>
                  <a:pt x="8013" y="3657"/>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8" name="object 57"/>
          <p:cNvSpPr>
            <a:spLocks noChangeArrowheads="1"/>
          </p:cNvSpPr>
          <p:nvPr/>
        </p:nvSpPr>
        <p:spPr bwMode="auto">
          <a:xfrm>
            <a:off x="595313" y="6859588"/>
            <a:ext cx="17462" cy="17462"/>
          </a:xfrm>
          <a:custGeom>
            <a:avLst/>
            <a:gdLst>
              <a:gd name="T0" fmla="*/ 0 w 18415"/>
              <a:gd name="T1" fmla="*/ 0 h 16509"/>
              <a:gd name="T2" fmla="*/ 18415 w 18415"/>
              <a:gd name="T3" fmla="*/ 16509 h 16509"/>
            </a:gdLst>
            <a:ahLst/>
            <a:cxnLst/>
            <a:rect l="T0" t="T1" r="T2" b="T3"/>
            <a:pathLst>
              <a:path w="18415" h="16509">
                <a:moveTo>
                  <a:pt x="4950" y="0"/>
                </a:moveTo>
                <a:lnTo>
                  <a:pt x="3819" y="368"/>
                </a:lnTo>
                <a:lnTo>
                  <a:pt x="3464" y="533"/>
                </a:lnTo>
                <a:lnTo>
                  <a:pt x="3121" y="660"/>
                </a:lnTo>
                <a:lnTo>
                  <a:pt x="0" y="7353"/>
                </a:lnTo>
                <a:lnTo>
                  <a:pt x="86" y="7823"/>
                </a:lnTo>
                <a:lnTo>
                  <a:pt x="13294" y="16179"/>
                </a:lnTo>
                <a:lnTo>
                  <a:pt x="14487" y="15811"/>
                </a:lnTo>
                <a:lnTo>
                  <a:pt x="15199" y="15544"/>
                </a:lnTo>
                <a:lnTo>
                  <a:pt x="15554" y="15354"/>
                </a:lnTo>
                <a:lnTo>
                  <a:pt x="13510" y="15303"/>
                </a:lnTo>
                <a:lnTo>
                  <a:pt x="11643" y="14427"/>
                </a:lnTo>
                <a:lnTo>
                  <a:pt x="1453" y="7823"/>
                </a:lnTo>
                <a:lnTo>
                  <a:pt x="1318" y="7480"/>
                </a:lnTo>
                <a:lnTo>
                  <a:pt x="4912" y="914"/>
                </a:lnTo>
                <a:lnTo>
                  <a:pt x="8055" y="914"/>
                </a:lnTo>
                <a:lnTo>
                  <a:pt x="6220" y="76"/>
                </a:lnTo>
                <a:lnTo>
                  <a:pt x="4950" y="0"/>
                </a:lnTo>
                <a:close/>
              </a:path>
              <a:path w="18415" h="16509">
                <a:moveTo>
                  <a:pt x="8055" y="914"/>
                </a:moveTo>
                <a:lnTo>
                  <a:pt x="4912" y="914"/>
                </a:lnTo>
                <a:lnTo>
                  <a:pt x="7045" y="1866"/>
                </a:lnTo>
                <a:lnTo>
                  <a:pt x="15300" y="5626"/>
                </a:lnTo>
                <a:lnTo>
                  <a:pt x="17111" y="10985"/>
                </a:lnTo>
                <a:lnTo>
                  <a:pt x="16862" y="11709"/>
                </a:lnTo>
                <a:lnTo>
                  <a:pt x="16443" y="12611"/>
                </a:lnTo>
                <a:lnTo>
                  <a:pt x="15440" y="14312"/>
                </a:lnTo>
                <a:lnTo>
                  <a:pt x="13510" y="15303"/>
                </a:lnTo>
                <a:lnTo>
                  <a:pt x="15612" y="15303"/>
                </a:lnTo>
                <a:lnTo>
                  <a:pt x="15859" y="15087"/>
                </a:lnTo>
                <a:lnTo>
                  <a:pt x="16202" y="14859"/>
                </a:lnTo>
                <a:lnTo>
                  <a:pt x="17066" y="13982"/>
                </a:lnTo>
                <a:lnTo>
                  <a:pt x="17307" y="13665"/>
                </a:lnTo>
                <a:lnTo>
                  <a:pt x="17497" y="13284"/>
                </a:lnTo>
                <a:lnTo>
                  <a:pt x="17739" y="12928"/>
                </a:lnTo>
                <a:lnTo>
                  <a:pt x="17929" y="12547"/>
                </a:lnTo>
                <a:lnTo>
                  <a:pt x="18325" y="11442"/>
                </a:lnTo>
                <a:lnTo>
                  <a:pt x="18417" y="10985"/>
                </a:lnTo>
                <a:lnTo>
                  <a:pt x="18301" y="8026"/>
                </a:lnTo>
                <a:lnTo>
                  <a:pt x="17853" y="6731"/>
                </a:lnTo>
                <a:lnTo>
                  <a:pt x="17497" y="6096"/>
                </a:lnTo>
                <a:lnTo>
                  <a:pt x="16545" y="4978"/>
                </a:lnTo>
                <a:lnTo>
                  <a:pt x="15973" y="4533"/>
                </a:lnTo>
                <a:lnTo>
                  <a:pt x="8055" y="914"/>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49" name="object 58"/>
          <p:cNvSpPr>
            <a:spLocks noChangeArrowheads="1"/>
          </p:cNvSpPr>
          <p:nvPr/>
        </p:nvSpPr>
        <p:spPr bwMode="auto">
          <a:xfrm>
            <a:off x="423863" y="6692900"/>
            <a:ext cx="396875" cy="395288"/>
          </a:xfrm>
          <a:prstGeom prst="rect">
            <a:avLst/>
          </a:prstGeom>
          <a:blipFill dpi="0" rotWithShape="1">
            <a:blip r:embed="rId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0" name="object 59"/>
          <p:cNvSpPr>
            <a:spLocks noChangeArrowheads="1"/>
          </p:cNvSpPr>
          <p:nvPr/>
        </p:nvSpPr>
        <p:spPr bwMode="auto">
          <a:xfrm>
            <a:off x="523875" y="6769100"/>
            <a:ext cx="196850" cy="296863"/>
          </a:xfrm>
          <a:prstGeom prst="rect">
            <a:avLst/>
          </a:prstGeom>
          <a:blipFill dpi="0" rotWithShape="1">
            <a:blip r:embed="rId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1" name="object 60"/>
          <p:cNvSpPr>
            <a:spLocks noChangeArrowheads="1"/>
          </p:cNvSpPr>
          <p:nvPr/>
        </p:nvSpPr>
        <p:spPr bwMode="auto">
          <a:xfrm>
            <a:off x="527050" y="6778625"/>
            <a:ext cx="120650" cy="284163"/>
          </a:xfrm>
          <a:prstGeom prst="rect">
            <a:avLst/>
          </a:prstGeom>
          <a:blipFill dpi="0" rotWithShape="1">
            <a:blip r:embed="rId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2" name="object 61"/>
          <p:cNvSpPr>
            <a:spLocks noChangeArrowheads="1"/>
          </p:cNvSpPr>
          <p:nvPr/>
        </p:nvSpPr>
        <p:spPr bwMode="auto">
          <a:xfrm>
            <a:off x="600075" y="6772275"/>
            <a:ext cx="117475" cy="285750"/>
          </a:xfrm>
          <a:prstGeom prst="rect">
            <a:avLst/>
          </a:prstGeom>
          <a:blipFill dpi="0" rotWithShape="1">
            <a:blip r:embed="rId1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3" name="object 62"/>
          <p:cNvSpPr>
            <a:spLocks noChangeArrowheads="1"/>
          </p:cNvSpPr>
          <p:nvPr/>
        </p:nvSpPr>
        <p:spPr bwMode="auto">
          <a:xfrm>
            <a:off x="530225" y="6811963"/>
            <a:ext cx="184150" cy="246062"/>
          </a:xfrm>
          <a:prstGeom prst="rect">
            <a:avLst/>
          </a:prstGeom>
          <a:blipFill dpi="0" rotWithShape="1">
            <a:blip r:embed="rId1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4" name="object 63"/>
          <p:cNvSpPr>
            <a:spLocks noChangeArrowheads="1"/>
          </p:cNvSpPr>
          <p:nvPr/>
        </p:nvSpPr>
        <p:spPr bwMode="auto">
          <a:xfrm>
            <a:off x="614363" y="6781800"/>
            <a:ext cx="98425" cy="39688"/>
          </a:xfrm>
          <a:prstGeom prst="rect">
            <a:avLst/>
          </a:prstGeom>
          <a:blipFill dpi="0" rotWithShape="1">
            <a:blip r:embed="rId1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5" name="object 64"/>
          <p:cNvSpPr>
            <a:spLocks noChangeArrowheads="1"/>
          </p:cNvSpPr>
          <p:nvPr/>
        </p:nvSpPr>
        <p:spPr bwMode="auto">
          <a:xfrm>
            <a:off x="576263" y="6791325"/>
            <a:ext cx="125412" cy="128588"/>
          </a:xfrm>
          <a:prstGeom prst="rect">
            <a:avLst/>
          </a:prstGeom>
          <a:blipFill dpi="0" rotWithShape="1">
            <a:blip r:embed="rId1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6" name="object 65"/>
          <p:cNvSpPr>
            <a:spLocks noChangeArrowheads="1"/>
          </p:cNvSpPr>
          <p:nvPr/>
        </p:nvSpPr>
        <p:spPr bwMode="auto">
          <a:xfrm>
            <a:off x="604838" y="6808788"/>
            <a:ext cx="80962" cy="66675"/>
          </a:xfrm>
          <a:prstGeom prst="rect">
            <a:avLst/>
          </a:prstGeom>
          <a:blipFill dpi="0" rotWithShape="1">
            <a:blip r:embed="rId1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7" name="object 66"/>
          <p:cNvSpPr>
            <a:spLocks noChangeArrowheads="1"/>
          </p:cNvSpPr>
          <p:nvPr/>
        </p:nvSpPr>
        <p:spPr bwMode="auto">
          <a:xfrm>
            <a:off x="600075" y="6804025"/>
            <a:ext cx="87313" cy="76200"/>
          </a:xfrm>
          <a:prstGeom prst="rect">
            <a:avLst/>
          </a:prstGeom>
          <a:blipFill dpi="0" rotWithShape="1">
            <a:blip r:embed="rId1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8" name="object 67"/>
          <p:cNvSpPr>
            <a:spLocks noChangeArrowheads="1"/>
          </p:cNvSpPr>
          <p:nvPr/>
        </p:nvSpPr>
        <p:spPr bwMode="auto">
          <a:xfrm>
            <a:off x="596900" y="6862763"/>
            <a:ext cx="15875" cy="12700"/>
          </a:xfrm>
          <a:prstGeom prst="rect">
            <a:avLst/>
          </a:prstGeom>
          <a:blipFill dpi="0" rotWithShape="1">
            <a:blip r:embed="rId1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59" name="object 68"/>
          <p:cNvSpPr>
            <a:spLocks noChangeArrowheads="1"/>
          </p:cNvSpPr>
          <p:nvPr/>
        </p:nvSpPr>
        <p:spPr bwMode="auto">
          <a:xfrm>
            <a:off x="598488" y="6861175"/>
            <a:ext cx="6350" cy="3175"/>
          </a:xfrm>
          <a:custGeom>
            <a:avLst/>
            <a:gdLst>
              <a:gd name="T0" fmla="*/ 0 w 5079"/>
              <a:gd name="T1" fmla="*/ 0 h 1904"/>
              <a:gd name="T2" fmla="*/ 5079 w 5079"/>
              <a:gd name="T3" fmla="*/ 1904 h 1904"/>
            </a:gdLst>
            <a:ahLst/>
            <a:cxnLst/>
            <a:rect l="T0" t="T1" r="T2" b="T3"/>
            <a:pathLst>
              <a:path w="5079" h="1904">
                <a:moveTo>
                  <a:pt x="4679" y="1244"/>
                </a:moveTo>
                <a:lnTo>
                  <a:pt x="2806" y="1244"/>
                </a:lnTo>
                <a:lnTo>
                  <a:pt x="4648" y="1295"/>
                </a:lnTo>
                <a:lnTo>
                  <a:pt x="5050" y="1433"/>
                </a:lnTo>
                <a:lnTo>
                  <a:pt x="4679" y="1244"/>
                </a:lnTo>
              </a:path>
              <a:path w="5079" h="1904">
                <a:moveTo>
                  <a:pt x="2806" y="1244"/>
                </a:moveTo>
                <a:lnTo>
                  <a:pt x="4679" y="1244"/>
                </a:lnTo>
              </a:path>
              <a:path w="5079" h="1904">
                <a:moveTo>
                  <a:pt x="4679" y="1244"/>
                </a:moveTo>
                <a:lnTo>
                  <a:pt x="2806" y="1244"/>
                </a:lnTo>
              </a:path>
              <a:path w="5079" h="1904">
                <a:moveTo>
                  <a:pt x="1554" y="7"/>
                </a:moveTo>
                <a:lnTo>
                  <a:pt x="812" y="63"/>
                </a:lnTo>
                <a:lnTo>
                  <a:pt x="0" y="292"/>
                </a:lnTo>
                <a:lnTo>
                  <a:pt x="2257" y="1433"/>
                </a:lnTo>
                <a:lnTo>
                  <a:pt x="2806" y="1244"/>
                </a:lnTo>
                <a:lnTo>
                  <a:pt x="4679" y="1244"/>
                </a:lnTo>
                <a:lnTo>
                  <a:pt x="2731" y="292"/>
                </a:lnTo>
                <a:lnTo>
                  <a:pt x="2387" y="152"/>
                </a:lnTo>
                <a:lnTo>
                  <a:pt x="1554" y="7"/>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5660" name="object 69"/>
          <p:cNvSpPr>
            <a:spLocks noChangeArrowheads="1"/>
          </p:cNvSpPr>
          <p:nvPr/>
        </p:nvSpPr>
        <p:spPr bwMode="auto">
          <a:xfrm>
            <a:off x="596900" y="6861175"/>
            <a:ext cx="4763" cy="3175"/>
          </a:xfrm>
          <a:custGeom>
            <a:avLst/>
            <a:gdLst>
              <a:gd name="T0" fmla="*/ 0 w 4445"/>
              <a:gd name="T1" fmla="*/ 0 h 3175"/>
              <a:gd name="T2" fmla="*/ 4445 w 4445"/>
              <a:gd name="T3" fmla="*/ 3175 h 3175"/>
            </a:gdLst>
            <a:ahLst/>
            <a:cxnLst/>
            <a:rect l="T0" t="T1" r="T2" b="T3"/>
            <a:pathLst>
              <a:path w="4445" h="3175">
                <a:moveTo>
                  <a:pt x="1875" y="18"/>
                </a:moveTo>
                <a:lnTo>
                  <a:pt x="1127" y="393"/>
                </a:lnTo>
                <a:lnTo>
                  <a:pt x="899" y="571"/>
                </a:lnTo>
                <a:lnTo>
                  <a:pt x="309" y="1142"/>
                </a:lnTo>
                <a:lnTo>
                  <a:pt x="107" y="1422"/>
                </a:lnTo>
                <a:lnTo>
                  <a:pt x="0" y="1765"/>
                </a:lnTo>
                <a:lnTo>
                  <a:pt x="2131" y="2807"/>
                </a:lnTo>
                <a:lnTo>
                  <a:pt x="2321" y="2654"/>
                </a:lnTo>
                <a:lnTo>
                  <a:pt x="2601" y="2171"/>
                </a:lnTo>
                <a:lnTo>
                  <a:pt x="3528" y="1422"/>
                </a:lnTo>
                <a:lnTo>
                  <a:pt x="4099" y="1142"/>
                </a:lnTo>
                <a:lnTo>
                  <a:pt x="1875" y="18"/>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5661" name="object 70"/>
          <p:cNvSpPr>
            <a:spLocks noChangeArrowheads="1"/>
          </p:cNvSpPr>
          <p:nvPr/>
        </p:nvSpPr>
        <p:spPr bwMode="auto">
          <a:xfrm>
            <a:off x="601663" y="6862763"/>
            <a:ext cx="9525" cy="3175"/>
          </a:xfrm>
          <a:custGeom>
            <a:avLst/>
            <a:gdLst>
              <a:gd name="T0" fmla="*/ 0 w 8890"/>
              <a:gd name="T1" fmla="*/ 0 h 4445"/>
              <a:gd name="T2" fmla="*/ 8890 w 8890"/>
              <a:gd name="T3" fmla="*/ 4445 h 4445"/>
            </a:gdLst>
            <a:ahLst/>
            <a:cxnLst/>
            <a:rect l="T0" t="T1" r="T2" b="T3"/>
            <a:pathLst>
              <a:path w="8890" h="4445">
                <a:moveTo>
                  <a:pt x="60" y="27"/>
                </a:moveTo>
                <a:lnTo>
                  <a:pt x="2298" y="1130"/>
                </a:lnTo>
                <a:lnTo>
                  <a:pt x="8675" y="4067"/>
                </a:lnTo>
                <a:lnTo>
                  <a:pt x="8407" y="3860"/>
                </a:lnTo>
                <a:lnTo>
                  <a:pt x="8001" y="3657"/>
                </a:lnTo>
                <a:lnTo>
                  <a:pt x="60" y="27"/>
                </a:lnTo>
              </a:path>
            </a:pathLst>
          </a:custGeom>
          <a:noFill/>
          <a:ln w="9525">
            <a:noFill/>
            <a:miter lim="800000"/>
            <a:headEnd/>
            <a:tailEnd/>
          </a:ln>
        </p:spPr>
        <p:txBody>
          <a:bodyPr lIns="0" tIns="0" rIns="0" bIns="0">
            <a:spAutoFit/>
          </a:bodyPr>
          <a:lstStyle/>
          <a:p>
            <a:endParaRPr lang="fr-FR">
              <a:latin typeface="Calibri" pitchFamily="34" charset="0"/>
            </a:endParaRPr>
          </a:p>
        </p:txBody>
      </p:sp>
      <p:sp>
        <p:nvSpPr>
          <p:cNvPr id="25662" name="object 71"/>
          <p:cNvSpPr>
            <a:spLocks noChangeArrowheads="1"/>
          </p:cNvSpPr>
          <p:nvPr/>
        </p:nvSpPr>
        <p:spPr bwMode="auto">
          <a:xfrm>
            <a:off x="595313" y="6861175"/>
            <a:ext cx="17462" cy="15875"/>
          </a:xfrm>
          <a:prstGeom prst="rect">
            <a:avLst/>
          </a:prstGeom>
          <a:blipFill dpi="0" rotWithShape="1">
            <a:blip r:embed="rId1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63" name="object 72"/>
          <p:cNvSpPr>
            <a:spLocks noChangeArrowheads="1"/>
          </p:cNvSpPr>
          <p:nvPr/>
        </p:nvSpPr>
        <p:spPr bwMode="auto">
          <a:xfrm>
            <a:off x="393700" y="6662738"/>
            <a:ext cx="455613" cy="455612"/>
          </a:xfrm>
          <a:custGeom>
            <a:avLst/>
            <a:gdLst>
              <a:gd name="T0" fmla="*/ 0 w 454659"/>
              <a:gd name="T1" fmla="*/ 0 h 455929"/>
              <a:gd name="T2" fmla="*/ 454659 w 454659"/>
              <a:gd name="T3" fmla="*/ 455929 h 455929"/>
            </a:gdLst>
            <a:ahLst/>
            <a:cxnLst/>
            <a:rect l="T0" t="T1" r="T2" b="T3"/>
            <a:pathLst>
              <a:path w="454659" h="455929">
                <a:moveTo>
                  <a:pt x="233850" y="0"/>
                </a:moveTo>
                <a:lnTo>
                  <a:pt x="188813" y="3166"/>
                </a:lnTo>
                <a:lnTo>
                  <a:pt x="151872" y="12807"/>
                </a:lnTo>
                <a:lnTo>
                  <a:pt x="106264" y="35301"/>
                </a:lnTo>
                <a:lnTo>
                  <a:pt x="75008" y="59173"/>
                </a:lnTo>
                <a:lnTo>
                  <a:pt x="46468" y="88852"/>
                </a:lnTo>
                <a:lnTo>
                  <a:pt x="21699" y="129448"/>
                </a:lnTo>
                <a:lnTo>
                  <a:pt x="5798" y="176280"/>
                </a:lnTo>
                <a:lnTo>
                  <a:pt x="413" y="215457"/>
                </a:lnTo>
                <a:lnTo>
                  <a:pt x="0" y="231308"/>
                </a:lnTo>
                <a:lnTo>
                  <a:pt x="235" y="243738"/>
                </a:lnTo>
                <a:lnTo>
                  <a:pt x="6276" y="284431"/>
                </a:lnTo>
                <a:lnTo>
                  <a:pt x="19273" y="321584"/>
                </a:lnTo>
                <a:lnTo>
                  <a:pt x="38138" y="355380"/>
                </a:lnTo>
                <a:lnTo>
                  <a:pt x="62215" y="385260"/>
                </a:lnTo>
                <a:lnTo>
                  <a:pt x="100813" y="417671"/>
                </a:lnTo>
                <a:lnTo>
                  <a:pt x="145287" y="440709"/>
                </a:lnTo>
                <a:lnTo>
                  <a:pt x="194532" y="453575"/>
                </a:lnTo>
                <a:lnTo>
                  <a:pt x="220469" y="455801"/>
                </a:lnTo>
                <a:lnTo>
                  <a:pt x="233683" y="455794"/>
                </a:lnTo>
                <a:lnTo>
                  <a:pt x="278073" y="450114"/>
                </a:lnTo>
                <a:lnTo>
                  <a:pt x="325796" y="433074"/>
                </a:lnTo>
                <a:lnTo>
                  <a:pt x="338218" y="426409"/>
                </a:lnTo>
                <a:lnTo>
                  <a:pt x="227573" y="426409"/>
                </a:lnTo>
                <a:lnTo>
                  <a:pt x="214494" y="426017"/>
                </a:lnTo>
                <a:lnTo>
                  <a:pt x="176543" y="419858"/>
                </a:lnTo>
                <a:lnTo>
                  <a:pt x="129939" y="400886"/>
                </a:lnTo>
                <a:lnTo>
                  <a:pt x="89534" y="370921"/>
                </a:lnTo>
                <a:lnTo>
                  <a:pt x="57804" y="331405"/>
                </a:lnTo>
                <a:lnTo>
                  <a:pt x="40949" y="296429"/>
                </a:lnTo>
                <a:lnTo>
                  <a:pt x="30964" y="257498"/>
                </a:lnTo>
                <a:lnTo>
                  <a:pt x="28699" y="231308"/>
                </a:lnTo>
                <a:lnTo>
                  <a:pt x="28879" y="218996"/>
                </a:lnTo>
                <a:lnTo>
                  <a:pt x="37511" y="170914"/>
                </a:lnTo>
                <a:lnTo>
                  <a:pt x="58861" y="124663"/>
                </a:lnTo>
                <a:lnTo>
                  <a:pt x="83273" y="91150"/>
                </a:lnTo>
                <a:lnTo>
                  <a:pt x="112165" y="66056"/>
                </a:lnTo>
                <a:lnTo>
                  <a:pt x="145669" y="46831"/>
                </a:lnTo>
                <a:lnTo>
                  <a:pt x="183084" y="34332"/>
                </a:lnTo>
                <a:lnTo>
                  <a:pt x="229879" y="29413"/>
                </a:lnTo>
                <a:lnTo>
                  <a:pt x="339223" y="29413"/>
                </a:lnTo>
                <a:lnTo>
                  <a:pt x="331958" y="25391"/>
                </a:lnTo>
                <a:lnTo>
                  <a:pt x="284910" y="7292"/>
                </a:lnTo>
                <a:lnTo>
                  <a:pt x="246908" y="741"/>
                </a:lnTo>
                <a:lnTo>
                  <a:pt x="233850" y="0"/>
                </a:lnTo>
                <a:close/>
              </a:path>
              <a:path w="454659" h="455929">
                <a:moveTo>
                  <a:pt x="339223" y="29413"/>
                </a:moveTo>
                <a:lnTo>
                  <a:pt x="229879" y="29413"/>
                </a:lnTo>
                <a:lnTo>
                  <a:pt x="242654" y="29998"/>
                </a:lnTo>
                <a:lnTo>
                  <a:pt x="255258" y="31407"/>
                </a:lnTo>
                <a:lnTo>
                  <a:pt x="303614" y="44988"/>
                </a:lnTo>
                <a:lnTo>
                  <a:pt x="337250" y="63116"/>
                </a:lnTo>
                <a:lnTo>
                  <a:pt x="367178" y="87199"/>
                </a:lnTo>
                <a:lnTo>
                  <a:pt x="397655" y="126547"/>
                </a:lnTo>
                <a:lnTo>
                  <a:pt x="413898" y="161789"/>
                </a:lnTo>
                <a:lnTo>
                  <a:pt x="423645" y="201767"/>
                </a:lnTo>
                <a:lnTo>
                  <a:pt x="425600" y="226489"/>
                </a:lnTo>
                <a:lnTo>
                  <a:pt x="425590" y="231308"/>
                </a:lnTo>
                <a:lnTo>
                  <a:pt x="418746" y="279635"/>
                </a:lnTo>
                <a:lnTo>
                  <a:pt x="399266" y="326326"/>
                </a:lnTo>
                <a:lnTo>
                  <a:pt x="377371" y="357643"/>
                </a:lnTo>
                <a:lnTo>
                  <a:pt x="340183" y="391016"/>
                </a:lnTo>
                <a:lnTo>
                  <a:pt x="306610" y="409589"/>
                </a:lnTo>
                <a:lnTo>
                  <a:pt x="268539" y="421761"/>
                </a:lnTo>
                <a:lnTo>
                  <a:pt x="227573" y="426409"/>
                </a:lnTo>
                <a:lnTo>
                  <a:pt x="338218" y="426409"/>
                </a:lnTo>
                <a:lnTo>
                  <a:pt x="379310" y="396593"/>
                </a:lnTo>
                <a:lnTo>
                  <a:pt x="407913" y="366822"/>
                </a:lnTo>
                <a:lnTo>
                  <a:pt x="432689" y="326153"/>
                </a:lnTo>
                <a:lnTo>
                  <a:pt x="448518" y="279492"/>
                </a:lnTo>
                <a:lnTo>
                  <a:pt x="453905" y="240314"/>
                </a:lnTo>
                <a:lnTo>
                  <a:pt x="454355" y="226489"/>
                </a:lnTo>
                <a:lnTo>
                  <a:pt x="454100" y="212283"/>
                </a:lnTo>
                <a:lnTo>
                  <a:pt x="448040" y="171340"/>
                </a:lnTo>
                <a:lnTo>
                  <a:pt x="435039" y="134188"/>
                </a:lnTo>
                <a:lnTo>
                  <a:pt x="416172" y="100391"/>
                </a:lnTo>
                <a:lnTo>
                  <a:pt x="392097" y="70510"/>
                </a:lnTo>
                <a:lnTo>
                  <a:pt x="353504" y="38100"/>
                </a:lnTo>
                <a:lnTo>
                  <a:pt x="342825" y="31407"/>
                </a:lnTo>
                <a:lnTo>
                  <a:pt x="339223" y="29413"/>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5664" name="object 73"/>
          <p:cNvSpPr>
            <a:spLocks noChangeArrowheads="1"/>
          </p:cNvSpPr>
          <p:nvPr/>
        </p:nvSpPr>
        <p:spPr bwMode="auto">
          <a:xfrm>
            <a:off x="428625" y="6753225"/>
            <a:ext cx="365125" cy="277813"/>
          </a:xfrm>
          <a:custGeom>
            <a:avLst/>
            <a:gdLst>
              <a:gd name="T0" fmla="*/ 0 w 365125"/>
              <a:gd name="T1" fmla="*/ 0 h 278129"/>
              <a:gd name="T2" fmla="*/ 365125 w 365125"/>
              <a:gd name="T3" fmla="*/ 278129 h 278129"/>
            </a:gdLst>
            <a:ahLst/>
            <a:cxnLst/>
            <a:rect l="T0" t="T1" r="T2" b="T3"/>
            <a:pathLst>
              <a:path w="365125" h="278129">
                <a:moveTo>
                  <a:pt x="17399" y="0"/>
                </a:moveTo>
                <a:lnTo>
                  <a:pt x="0" y="23787"/>
                </a:lnTo>
                <a:lnTo>
                  <a:pt x="347700" y="278130"/>
                </a:lnTo>
                <a:lnTo>
                  <a:pt x="365099" y="254342"/>
                </a:lnTo>
                <a:lnTo>
                  <a:pt x="17399"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5665" name="object 74"/>
          <p:cNvSpPr>
            <a:spLocks noChangeArrowheads="1"/>
          </p:cNvSpPr>
          <p:nvPr/>
        </p:nvSpPr>
        <p:spPr bwMode="auto">
          <a:xfrm>
            <a:off x="692150" y="6727825"/>
            <a:ext cx="53975" cy="82550"/>
          </a:xfrm>
          <a:prstGeom prst="rect">
            <a:avLst/>
          </a:prstGeom>
          <a:blipFill dpi="0" rotWithShape="1">
            <a:blip r:embed="rId1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66" name="object 75"/>
          <p:cNvSpPr>
            <a:spLocks noChangeArrowheads="1"/>
          </p:cNvSpPr>
          <p:nvPr/>
        </p:nvSpPr>
        <p:spPr bwMode="auto">
          <a:xfrm>
            <a:off x="596900" y="6864350"/>
            <a:ext cx="69850" cy="87313"/>
          </a:xfrm>
          <a:prstGeom prst="rect">
            <a:avLst/>
          </a:prstGeom>
          <a:blipFill dpi="0" rotWithShape="1">
            <a:blip r:embed="rId1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67" name="object 76"/>
          <p:cNvSpPr>
            <a:spLocks noChangeArrowheads="1"/>
          </p:cNvSpPr>
          <p:nvPr/>
        </p:nvSpPr>
        <p:spPr bwMode="auto">
          <a:xfrm>
            <a:off x="531813" y="6864350"/>
            <a:ext cx="115887" cy="182563"/>
          </a:xfrm>
          <a:prstGeom prst="rect">
            <a:avLst/>
          </a:prstGeom>
          <a:blipFill dpi="0" rotWithShape="1">
            <a:blip r:embed="rId2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68" name="object 77"/>
          <p:cNvSpPr>
            <a:spLocks noChangeArrowheads="1"/>
          </p:cNvSpPr>
          <p:nvPr/>
        </p:nvSpPr>
        <p:spPr bwMode="auto">
          <a:xfrm>
            <a:off x="1604963" y="6594475"/>
            <a:ext cx="396875" cy="396875"/>
          </a:xfrm>
          <a:prstGeom prst="rect">
            <a:avLst/>
          </a:prstGeom>
          <a:blipFill dpi="0" rotWithShape="1">
            <a:blip r:embed="rId2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69" name="object 78"/>
          <p:cNvSpPr>
            <a:spLocks noChangeArrowheads="1"/>
          </p:cNvSpPr>
          <p:nvPr/>
        </p:nvSpPr>
        <p:spPr bwMode="auto">
          <a:xfrm>
            <a:off x="1576388" y="6564313"/>
            <a:ext cx="455612" cy="455612"/>
          </a:xfrm>
          <a:prstGeom prst="rect">
            <a:avLst/>
          </a:prstGeom>
          <a:blipFill dpi="0" rotWithShape="1">
            <a:blip r:embed="rId2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70" name="object 79"/>
          <p:cNvSpPr>
            <a:spLocks noChangeArrowheads="1"/>
          </p:cNvSpPr>
          <p:nvPr/>
        </p:nvSpPr>
        <p:spPr bwMode="auto">
          <a:xfrm>
            <a:off x="2206625" y="6537325"/>
            <a:ext cx="396875" cy="396875"/>
          </a:xfrm>
          <a:prstGeom prst="rect">
            <a:avLst/>
          </a:prstGeom>
          <a:blipFill dpi="0" rotWithShape="1">
            <a:blip r:embed="rId2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71" name="object 80"/>
          <p:cNvSpPr>
            <a:spLocks noChangeArrowheads="1"/>
          </p:cNvSpPr>
          <p:nvPr/>
        </p:nvSpPr>
        <p:spPr bwMode="auto">
          <a:xfrm>
            <a:off x="2178050" y="6508750"/>
            <a:ext cx="455613" cy="455613"/>
          </a:xfrm>
          <a:custGeom>
            <a:avLst/>
            <a:gdLst>
              <a:gd name="T0" fmla="*/ 0 w 455294"/>
              <a:gd name="T1" fmla="*/ 0 h 455929"/>
              <a:gd name="T2" fmla="*/ 455294 w 455294"/>
              <a:gd name="T3" fmla="*/ 455929 h 455929"/>
            </a:gdLst>
            <a:ahLst/>
            <a:cxnLst/>
            <a:rect l="T0" t="T1" r="T2" b="T3"/>
            <a:pathLst>
              <a:path w="455294" h="455929">
                <a:moveTo>
                  <a:pt x="229490" y="0"/>
                </a:moveTo>
                <a:lnTo>
                  <a:pt x="188868" y="2823"/>
                </a:lnTo>
                <a:lnTo>
                  <a:pt x="151913" y="12474"/>
                </a:lnTo>
                <a:lnTo>
                  <a:pt x="106304" y="34968"/>
                </a:lnTo>
                <a:lnTo>
                  <a:pt x="75059" y="58838"/>
                </a:lnTo>
                <a:lnTo>
                  <a:pt x="46536" y="88519"/>
                </a:lnTo>
                <a:lnTo>
                  <a:pt x="21760" y="129110"/>
                </a:lnTo>
                <a:lnTo>
                  <a:pt x="5847" y="175938"/>
                </a:lnTo>
                <a:lnTo>
                  <a:pt x="451" y="215115"/>
                </a:lnTo>
                <a:lnTo>
                  <a:pt x="0" y="228884"/>
                </a:lnTo>
                <a:lnTo>
                  <a:pt x="265" y="243413"/>
                </a:lnTo>
                <a:lnTo>
                  <a:pt x="6348" y="284234"/>
                </a:lnTo>
                <a:lnTo>
                  <a:pt x="19313" y="321245"/>
                </a:lnTo>
                <a:lnTo>
                  <a:pt x="38183" y="355035"/>
                </a:lnTo>
                <a:lnTo>
                  <a:pt x="62263" y="384911"/>
                </a:lnTo>
                <a:lnTo>
                  <a:pt x="100859" y="417334"/>
                </a:lnTo>
                <a:lnTo>
                  <a:pt x="145324" y="440376"/>
                </a:lnTo>
                <a:lnTo>
                  <a:pt x="194564" y="453233"/>
                </a:lnTo>
                <a:lnTo>
                  <a:pt x="220505" y="455454"/>
                </a:lnTo>
                <a:lnTo>
                  <a:pt x="233724" y="455445"/>
                </a:lnTo>
                <a:lnTo>
                  <a:pt x="272137" y="451074"/>
                </a:lnTo>
                <a:lnTo>
                  <a:pt x="309896" y="440016"/>
                </a:lnTo>
                <a:lnTo>
                  <a:pt x="339001" y="426068"/>
                </a:lnTo>
                <a:lnTo>
                  <a:pt x="227595" y="426068"/>
                </a:lnTo>
                <a:lnTo>
                  <a:pt x="214516" y="425678"/>
                </a:lnTo>
                <a:lnTo>
                  <a:pt x="176563" y="419526"/>
                </a:lnTo>
                <a:lnTo>
                  <a:pt x="129958" y="400558"/>
                </a:lnTo>
                <a:lnTo>
                  <a:pt x="89566" y="370592"/>
                </a:lnTo>
                <a:lnTo>
                  <a:pt x="57843" y="331076"/>
                </a:lnTo>
                <a:lnTo>
                  <a:pt x="40987" y="296103"/>
                </a:lnTo>
                <a:lnTo>
                  <a:pt x="30993" y="257173"/>
                </a:lnTo>
                <a:lnTo>
                  <a:pt x="28759" y="228884"/>
                </a:lnTo>
                <a:lnTo>
                  <a:pt x="28913" y="218667"/>
                </a:lnTo>
                <a:lnTo>
                  <a:pt x="37557" y="170575"/>
                </a:lnTo>
                <a:lnTo>
                  <a:pt x="58909" y="124319"/>
                </a:lnTo>
                <a:lnTo>
                  <a:pt x="83316" y="90811"/>
                </a:lnTo>
                <a:lnTo>
                  <a:pt x="112194" y="65717"/>
                </a:lnTo>
                <a:lnTo>
                  <a:pt x="145702" y="46487"/>
                </a:lnTo>
                <a:lnTo>
                  <a:pt x="183128" y="33984"/>
                </a:lnTo>
                <a:lnTo>
                  <a:pt x="229942" y="29064"/>
                </a:lnTo>
                <a:lnTo>
                  <a:pt x="339300" y="29064"/>
                </a:lnTo>
                <a:lnTo>
                  <a:pt x="328493" y="23376"/>
                </a:lnTo>
                <a:lnTo>
                  <a:pt x="281607" y="6502"/>
                </a:lnTo>
                <a:lnTo>
                  <a:pt x="242973" y="587"/>
                </a:lnTo>
                <a:lnTo>
                  <a:pt x="229490" y="0"/>
                </a:lnTo>
                <a:close/>
              </a:path>
              <a:path w="455294" h="455929">
                <a:moveTo>
                  <a:pt x="339300" y="29064"/>
                </a:moveTo>
                <a:lnTo>
                  <a:pt x="229942" y="29064"/>
                </a:lnTo>
                <a:lnTo>
                  <a:pt x="242709" y="29651"/>
                </a:lnTo>
                <a:lnTo>
                  <a:pt x="255305" y="31061"/>
                </a:lnTo>
                <a:lnTo>
                  <a:pt x="303652" y="44648"/>
                </a:lnTo>
                <a:lnTo>
                  <a:pt x="337302" y="62782"/>
                </a:lnTo>
                <a:lnTo>
                  <a:pt x="367248" y="86872"/>
                </a:lnTo>
                <a:lnTo>
                  <a:pt x="397711" y="126227"/>
                </a:lnTo>
                <a:lnTo>
                  <a:pt x="413943" y="161477"/>
                </a:lnTo>
                <a:lnTo>
                  <a:pt x="423701" y="201671"/>
                </a:lnTo>
                <a:lnTo>
                  <a:pt x="425703" y="228884"/>
                </a:lnTo>
                <a:lnTo>
                  <a:pt x="425206" y="241789"/>
                </a:lnTo>
                <a:lnTo>
                  <a:pt x="415067" y="291380"/>
                </a:lnTo>
                <a:lnTo>
                  <a:pt x="392761" y="336699"/>
                </a:lnTo>
                <a:lnTo>
                  <a:pt x="368961" y="366508"/>
                </a:lnTo>
                <a:lnTo>
                  <a:pt x="329543" y="397549"/>
                </a:lnTo>
                <a:lnTo>
                  <a:pt x="294427" y="414067"/>
                </a:lnTo>
                <a:lnTo>
                  <a:pt x="254926" y="423920"/>
                </a:lnTo>
                <a:lnTo>
                  <a:pt x="227595" y="426068"/>
                </a:lnTo>
                <a:lnTo>
                  <a:pt x="339001" y="426068"/>
                </a:lnTo>
                <a:lnTo>
                  <a:pt x="375871" y="400201"/>
                </a:lnTo>
                <a:lnTo>
                  <a:pt x="403132" y="372545"/>
                </a:lnTo>
                <a:lnTo>
                  <a:pt x="430314" y="331076"/>
                </a:lnTo>
                <a:lnTo>
                  <a:pt x="447979" y="284096"/>
                </a:lnTo>
                <a:lnTo>
                  <a:pt x="454298" y="246027"/>
                </a:lnTo>
                <a:lnTo>
                  <a:pt x="454993" y="232827"/>
                </a:lnTo>
                <a:lnTo>
                  <a:pt x="454887" y="218667"/>
                </a:lnTo>
                <a:lnTo>
                  <a:pt x="450135" y="179813"/>
                </a:lnTo>
                <a:lnTo>
                  <a:pt x="438767" y="142805"/>
                </a:lnTo>
                <a:lnTo>
                  <a:pt x="421287" y="108523"/>
                </a:lnTo>
                <a:lnTo>
                  <a:pt x="398068" y="77287"/>
                </a:lnTo>
                <a:lnTo>
                  <a:pt x="369482" y="49419"/>
                </a:lnTo>
                <a:lnTo>
                  <a:pt x="349766" y="35327"/>
                </a:lnTo>
                <a:lnTo>
                  <a:pt x="339300" y="29064"/>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5672" name="object 81"/>
          <p:cNvSpPr>
            <a:spLocks noChangeArrowheads="1"/>
          </p:cNvSpPr>
          <p:nvPr/>
        </p:nvSpPr>
        <p:spPr bwMode="auto">
          <a:xfrm>
            <a:off x="2379663" y="6664325"/>
            <a:ext cx="136525" cy="157163"/>
          </a:xfrm>
          <a:custGeom>
            <a:avLst/>
            <a:gdLst>
              <a:gd name="T0" fmla="*/ 0 w 137794"/>
              <a:gd name="T1" fmla="*/ 0 h 156209"/>
              <a:gd name="T2" fmla="*/ 137794 w 137794"/>
              <a:gd name="T3" fmla="*/ 156209 h 156209"/>
            </a:gdLst>
            <a:ahLst/>
            <a:cxnLst/>
            <a:rect l="T0" t="T1" r="T2" b="T3"/>
            <a:pathLst>
              <a:path w="137794" h="156209">
                <a:moveTo>
                  <a:pt x="117402" y="0"/>
                </a:moveTo>
                <a:lnTo>
                  <a:pt x="110744" y="2053"/>
                </a:lnTo>
                <a:lnTo>
                  <a:pt x="102554" y="10229"/>
                </a:lnTo>
                <a:lnTo>
                  <a:pt x="90459" y="25521"/>
                </a:lnTo>
                <a:lnTo>
                  <a:pt x="0" y="126531"/>
                </a:lnTo>
                <a:lnTo>
                  <a:pt x="39090" y="156096"/>
                </a:lnTo>
                <a:lnTo>
                  <a:pt x="127392" y="49550"/>
                </a:lnTo>
                <a:lnTo>
                  <a:pt x="137313" y="25521"/>
                </a:lnTo>
                <a:lnTo>
                  <a:pt x="134829" y="14047"/>
                </a:lnTo>
                <a:lnTo>
                  <a:pt x="124871" y="3108"/>
                </a:lnTo>
                <a:lnTo>
                  <a:pt x="11740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73" name="object 82"/>
          <p:cNvSpPr>
            <a:spLocks noChangeArrowheads="1"/>
          </p:cNvSpPr>
          <p:nvPr/>
        </p:nvSpPr>
        <p:spPr bwMode="auto">
          <a:xfrm>
            <a:off x="2266950" y="6640513"/>
            <a:ext cx="258763" cy="230187"/>
          </a:xfrm>
          <a:custGeom>
            <a:avLst/>
            <a:gdLst>
              <a:gd name="T0" fmla="*/ 0 w 258444"/>
              <a:gd name="T1" fmla="*/ 0 h 231140"/>
              <a:gd name="T2" fmla="*/ 258444 w 258444"/>
              <a:gd name="T3" fmla="*/ 231140 h 231140"/>
            </a:gdLst>
            <a:ahLst/>
            <a:cxnLst/>
            <a:rect l="T0" t="T1" r="T2" b="T3"/>
            <a:pathLst>
              <a:path w="258444" h="231140">
                <a:moveTo>
                  <a:pt x="88950" y="191513"/>
                </a:moveTo>
                <a:lnTo>
                  <a:pt x="80924" y="192212"/>
                </a:lnTo>
                <a:lnTo>
                  <a:pt x="77469" y="196365"/>
                </a:lnTo>
                <a:lnTo>
                  <a:pt x="78168" y="204378"/>
                </a:lnTo>
                <a:lnTo>
                  <a:pt x="78916" y="208354"/>
                </a:lnTo>
                <a:lnTo>
                  <a:pt x="85271" y="219656"/>
                </a:lnTo>
                <a:lnTo>
                  <a:pt x="96095" y="227992"/>
                </a:lnTo>
                <a:lnTo>
                  <a:pt x="109188" y="230596"/>
                </a:lnTo>
                <a:lnTo>
                  <a:pt x="119127" y="225573"/>
                </a:lnTo>
                <a:lnTo>
                  <a:pt x="121314" y="210930"/>
                </a:lnTo>
                <a:lnTo>
                  <a:pt x="113809" y="200044"/>
                </a:lnTo>
                <a:lnTo>
                  <a:pt x="102173" y="193236"/>
                </a:lnTo>
                <a:lnTo>
                  <a:pt x="88950" y="191513"/>
                </a:lnTo>
                <a:close/>
              </a:path>
              <a:path w="258444" h="231140">
                <a:moveTo>
                  <a:pt x="140512" y="116697"/>
                </a:moveTo>
                <a:lnTo>
                  <a:pt x="132194" y="126451"/>
                </a:lnTo>
                <a:lnTo>
                  <a:pt x="92351" y="186440"/>
                </a:lnTo>
                <a:lnTo>
                  <a:pt x="106403" y="187738"/>
                </a:lnTo>
                <a:lnTo>
                  <a:pt x="117088" y="192752"/>
                </a:lnTo>
                <a:lnTo>
                  <a:pt x="124397" y="202568"/>
                </a:lnTo>
                <a:lnTo>
                  <a:pt x="128320" y="218272"/>
                </a:lnTo>
                <a:lnTo>
                  <a:pt x="174853" y="161426"/>
                </a:lnTo>
                <a:lnTo>
                  <a:pt x="148885" y="161426"/>
                </a:lnTo>
                <a:lnTo>
                  <a:pt x="138166" y="153929"/>
                </a:lnTo>
                <a:lnTo>
                  <a:pt x="124586" y="151368"/>
                </a:lnTo>
                <a:lnTo>
                  <a:pt x="147091" y="123771"/>
                </a:lnTo>
                <a:lnTo>
                  <a:pt x="140512" y="116697"/>
                </a:lnTo>
                <a:close/>
              </a:path>
              <a:path w="258444" h="231140">
                <a:moveTo>
                  <a:pt x="95645" y="165796"/>
                </a:moveTo>
                <a:lnTo>
                  <a:pt x="86283" y="165796"/>
                </a:lnTo>
                <a:lnTo>
                  <a:pt x="89674" y="170596"/>
                </a:lnTo>
                <a:lnTo>
                  <a:pt x="90436" y="174355"/>
                </a:lnTo>
                <a:lnTo>
                  <a:pt x="95834" y="167942"/>
                </a:lnTo>
                <a:lnTo>
                  <a:pt x="95645" y="165796"/>
                </a:lnTo>
                <a:close/>
              </a:path>
              <a:path w="258444" h="231140">
                <a:moveTo>
                  <a:pt x="74841" y="74025"/>
                </a:moveTo>
                <a:lnTo>
                  <a:pt x="71462" y="74318"/>
                </a:lnTo>
                <a:lnTo>
                  <a:pt x="68024" y="79372"/>
                </a:lnTo>
                <a:lnTo>
                  <a:pt x="64642" y="83855"/>
                </a:lnTo>
                <a:lnTo>
                  <a:pt x="38884" y="103751"/>
                </a:lnTo>
                <a:lnTo>
                  <a:pt x="30681" y="113088"/>
                </a:lnTo>
                <a:lnTo>
                  <a:pt x="26433" y="123720"/>
                </a:lnTo>
                <a:lnTo>
                  <a:pt x="26707" y="136697"/>
                </a:lnTo>
                <a:lnTo>
                  <a:pt x="37405" y="143757"/>
                </a:lnTo>
                <a:lnTo>
                  <a:pt x="52222" y="146212"/>
                </a:lnTo>
                <a:lnTo>
                  <a:pt x="51600" y="148828"/>
                </a:lnTo>
                <a:lnTo>
                  <a:pt x="50939" y="151013"/>
                </a:lnTo>
                <a:lnTo>
                  <a:pt x="51904" y="161986"/>
                </a:lnTo>
                <a:lnTo>
                  <a:pt x="59435" y="170266"/>
                </a:lnTo>
                <a:lnTo>
                  <a:pt x="72948" y="169085"/>
                </a:lnTo>
                <a:lnTo>
                  <a:pt x="77825" y="166532"/>
                </a:lnTo>
                <a:lnTo>
                  <a:pt x="86283" y="165796"/>
                </a:lnTo>
                <a:lnTo>
                  <a:pt x="95645" y="165796"/>
                </a:lnTo>
                <a:lnTo>
                  <a:pt x="95273" y="161579"/>
                </a:lnTo>
                <a:lnTo>
                  <a:pt x="76123" y="161579"/>
                </a:lnTo>
                <a:lnTo>
                  <a:pt x="67271" y="157668"/>
                </a:lnTo>
                <a:lnTo>
                  <a:pt x="66535" y="149222"/>
                </a:lnTo>
                <a:lnTo>
                  <a:pt x="67690" y="147838"/>
                </a:lnTo>
                <a:lnTo>
                  <a:pt x="82461" y="146555"/>
                </a:lnTo>
                <a:lnTo>
                  <a:pt x="90253" y="146555"/>
                </a:lnTo>
                <a:lnTo>
                  <a:pt x="90154" y="146262"/>
                </a:lnTo>
                <a:lnTo>
                  <a:pt x="80145" y="139088"/>
                </a:lnTo>
                <a:lnTo>
                  <a:pt x="55854" y="139088"/>
                </a:lnTo>
                <a:lnTo>
                  <a:pt x="49580" y="135379"/>
                </a:lnTo>
                <a:lnTo>
                  <a:pt x="47292" y="128754"/>
                </a:lnTo>
                <a:lnTo>
                  <a:pt x="45999" y="113992"/>
                </a:lnTo>
                <a:lnTo>
                  <a:pt x="48374" y="106982"/>
                </a:lnTo>
                <a:lnTo>
                  <a:pt x="54292" y="101788"/>
                </a:lnTo>
                <a:lnTo>
                  <a:pt x="74358" y="83004"/>
                </a:lnTo>
                <a:lnTo>
                  <a:pt x="75933" y="81595"/>
                </a:lnTo>
                <a:lnTo>
                  <a:pt x="77012" y="79372"/>
                </a:lnTo>
                <a:lnTo>
                  <a:pt x="76720" y="75981"/>
                </a:lnTo>
                <a:lnTo>
                  <a:pt x="74841" y="74025"/>
                </a:lnTo>
                <a:close/>
              </a:path>
              <a:path w="258444" h="231140">
                <a:moveTo>
                  <a:pt x="87528" y="160576"/>
                </a:moveTo>
                <a:lnTo>
                  <a:pt x="76123" y="161579"/>
                </a:lnTo>
                <a:lnTo>
                  <a:pt x="95273" y="161579"/>
                </a:lnTo>
                <a:lnTo>
                  <a:pt x="91008" y="161554"/>
                </a:lnTo>
                <a:lnTo>
                  <a:pt x="87528" y="160576"/>
                </a:lnTo>
                <a:close/>
              </a:path>
              <a:path w="258444" h="231140">
                <a:moveTo>
                  <a:pt x="90253" y="146555"/>
                </a:moveTo>
                <a:lnTo>
                  <a:pt x="82461" y="146555"/>
                </a:lnTo>
                <a:lnTo>
                  <a:pt x="88518" y="152410"/>
                </a:lnTo>
                <a:lnTo>
                  <a:pt x="91008" y="161554"/>
                </a:lnTo>
                <a:lnTo>
                  <a:pt x="95271" y="161554"/>
                </a:lnTo>
                <a:lnTo>
                  <a:pt x="95252" y="161342"/>
                </a:lnTo>
                <a:lnTo>
                  <a:pt x="90253" y="146555"/>
                </a:lnTo>
                <a:close/>
              </a:path>
              <a:path w="258444" h="231140">
                <a:moveTo>
                  <a:pt x="175818" y="145120"/>
                </a:moveTo>
                <a:lnTo>
                  <a:pt x="148885" y="161426"/>
                </a:lnTo>
                <a:lnTo>
                  <a:pt x="174853" y="161426"/>
                </a:lnTo>
                <a:lnTo>
                  <a:pt x="183159" y="151280"/>
                </a:lnTo>
                <a:lnTo>
                  <a:pt x="175818" y="145120"/>
                </a:lnTo>
                <a:close/>
              </a:path>
              <a:path w="258444" h="231140">
                <a:moveTo>
                  <a:pt x="102590" y="99260"/>
                </a:moveTo>
                <a:lnTo>
                  <a:pt x="61126" y="128775"/>
                </a:lnTo>
                <a:lnTo>
                  <a:pt x="55854" y="139088"/>
                </a:lnTo>
                <a:lnTo>
                  <a:pt x="80145" y="139088"/>
                </a:lnTo>
                <a:lnTo>
                  <a:pt x="79946" y="138945"/>
                </a:lnTo>
                <a:lnTo>
                  <a:pt x="66684" y="136171"/>
                </a:lnTo>
                <a:lnTo>
                  <a:pt x="72502" y="125828"/>
                </a:lnTo>
                <a:lnTo>
                  <a:pt x="82619" y="115375"/>
                </a:lnTo>
                <a:lnTo>
                  <a:pt x="93744" y="106093"/>
                </a:lnTo>
                <a:lnTo>
                  <a:pt x="102590" y="99260"/>
                </a:lnTo>
                <a:close/>
              </a:path>
              <a:path w="258444" h="231140">
                <a:moveTo>
                  <a:pt x="252299" y="34211"/>
                </a:moveTo>
                <a:lnTo>
                  <a:pt x="231304" y="34211"/>
                </a:lnTo>
                <a:lnTo>
                  <a:pt x="242529" y="40213"/>
                </a:lnTo>
                <a:lnTo>
                  <a:pt x="247973" y="53277"/>
                </a:lnTo>
                <a:lnTo>
                  <a:pt x="242402" y="62658"/>
                </a:lnTo>
                <a:lnTo>
                  <a:pt x="231660" y="76464"/>
                </a:lnTo>
                <a:lnTo>
                  <a:pt x="187858" y="129639"/>
                </a:lnTo>
                <a:lnTo>
                  <a:pt x="195630" y="135773"/>
                </a:lnTo>
                <a:lnTo>
                  <a:pt x="251031" y="69228"/>
                </a:lnTo>
                <a:lnTo>
                  <a:pt x="256673" y="59526"/>
                </a:lnTo>
                <a:lnTo>
                  <a:pt x="258043" y="45529"/>
                </a:lnTo>
                <a:lnTo>
                  <a:pt x="252299" y="34211"/>
                </a:lnTo>
                <a:close/>
              </a:path>
              <a:path w="258444" h="231140">
                <a:moveTo>
                  <a:pt x="227914" y="24038"/>
                </a:moveTo>
                <a:lnTo>
                  <a:pt x="218617" y="24851"/>
                </a:lnTo>
                <a:lnTo>
                  <a:pt x="213118" y="30007"/>
                </a:lnTo>
                <a:lnTo>
                  <a:pt x="152946" y="101610"/>
                </a:lnTo>
                <a:lnTo>
                  <a:pt x="160756" y="108163"/>
                </a:lnTo>
                <a:lnTo>
                  <a:pt x="211927" y="44505"/>
                </a:lnTo>
                <a:lnTo>
                  <a:pt x="216077" y="39532"/>
                </a:lnTo>
                <a:lnTo>
                  <a:pt x="222465" y="34732"/>
                </a:lnTo>
                <a:lnTo>
                  <a:pt x="231304" y="34211"/>
                </a:lnTo>
                <a:lnTo>
                  <a:pt x="252299" y="34211"/>
                </a:lnTo>
                <a:lnTo>
                  <a:pt x="252022" y="33665"/>
                </a:lnTo>
                <a:lnTo>
                  <a:pt x="241386" y="26049"/>
                </a:lnTo>
                <a:lnTo>
                  <a:pt x="227914" y="24038"/>
                </a:lnTo>
                <a:close/>
              </a:path>
              <a:path w="258444" h="231140">
                <a:moveTo>
                  <a:pt x="110662" y="11855"/>
                </a:moveTo>
                <a:lnTo>
                  <a:pt x="68694" y="11855"/>
                </a:lnTo>
                <a:lnTo>
                  <a:pt x="82272" y="13103"/>
                </a:lnTo>
                <a:lnTo>
                  <a:pt x="94555" y="18230"/>
                </a:lnTo>
                <a:lnTo>
                  <a:pt x="104712" y="26665"/>
                </a:lnTo>
                <a:lnTo>
                  <a:pt x="111913" y="37834"/>
                </a:lnTo>
                <a:lnTo>
                  <a:pt x="115328" y="51165"/>
                </a:lnTo>
                <a:lnTo>
                  <a:pt x="115667" y="55039"/>
                </a:lnTo>
                <a:lnTo>
                  <a:pt x="115658" y="64742"/>
                </a:lnTo>
                <a:lnTo>
                  <a:pt x="117230" y="67105"/>
                </a:lnTo>
                <a:lnTo>
                  <a:pt x="121158" y="57161"/>
                </a:lnTo>
                <a:lnTo>
                  <a:pt x="123365" y="44600"/>
                </a:lnTo>
                <a:lnTo>
                  <a:pt x="122975" y="29143"/>
                </a:lnTo>
                <a:lnTo>
                  <a:pt x="116947" y="17227"/>
                </a:lnTo>
                <a:lnTo>
                  <a:pt x="110662" y="11855"/>
                </a:lnTo>
                <a:close/>
              </a:path>
              <a:path w="258444" h="231140">
                <a:moveTo>
                  <a:pt x="22275" y="27556"/>
                </a:moveTo>
                <a:lnTo>
                  <a:pt x="14303" y="30901"/>
                </a:lnTo>
                <a:lnTo>
                  <a:pt x="6023" y="42162"/>
                </a:lnTo>
                <a:lnTo>
                  <a:pt x="0" y="55039"/>
                </a:lnTo>
                <a:lnTo>
                  <a:pt x="8469" y="49255"/>
                </a:lnTo>
                <a:lnTo>
                  <a:pt x="21071" y="42255"/>
                </a:lnTo>
                <a:lnTo>
                  <a:pt x="31071" y="37792"/>
                </a:lnTo>
                <a:lnTo>
                  <a:pt x="17208" y="37792"/>
                </a:lnTo>
                <a:lnTo>
                  <a:pt x="16294" y="37018"/>
                </a:lnTo>
                <a:lnTo>
                  <a:pt x="19481" y="34617"/>
                </a:lnTo>
                <a:lnTo>
                  <a:pt x="21907" y="33131"/>
                </a:lnTo>
                <a:lnTo>
                  <a:pt x="23482" y="31709"/>
                </a:lnTo>
                <a:lnTo>
                  <a:pt x="23190" y="28331"/>
                </a:lnTo>
                <a:lnTo>
                  <a:pt x="22275" y="27556"/>
                </a:lnTo>
                <a:close/>
              </a:path>
              <a:path w="258444" h="231140">
                <a:moveTo>
                  <a:pt x="26581" y="33144"/>
                </a:moveTo>
                <a:lnTo>
                  <a:pt x="17208" y="37792"/>
                </a:lnTo>
                <a:lnTo>
                  <a:pt x="31071" y="37792"/>
                </a:lnTo>
                <a:lnTo>
                  <a:pt x="32067" y="37348"/>
                </a:lnTo>
                <a:lnTo>
                  <a:pt x="26581" y="33144"/>
                </a:lnTo>
                <a:close/>
              </a:path>
              <a:path w="258444" h="231140">
                <a:moveTo>
                  <a:pt x="73356" y="0"/>
                </a:moveTo>
                <a:lnTo>
                  <a:pt x="64417" y="621"/>
                </a:lnTo>
                <a:lnTo>
                  <a:pt x="54944" y="5454"/>
                </a:lnTo>
                <a:lnTo>
                  <a:pt x="39458" y="16672"/>
                </a:lnTo>
                <a:lnTo>
                  <a:pt x="33192" y="28221"/>
                </a:lnTo>
                <a:lnTo>
                  <a:pt x="43971" y="22717"/>
                </a:lnTo>
                <a:lnTo>
                  <a:pt x="58335" y="15630"/>
                </a:lnTo>
                <a:lnTo>
                  <a:pt x="68694" y="11855"/>
                </a:lnTo>
                <a:lnTo>
                  <a:pt x="110662" y="11855"/>
                </a:lnTo>
                <a:lnTo>
                  <a:pt x="107113" y="8821"/>
                </a:lnTo>
                <a:lnTo>
                  <a:pt x="94427" y="3451"/>
                </a:lnTo>
                <a:lnTo>
                  <a:pt x="79844" y="645"/>
                </a:lnTo>
                <a:lnTo>
                  <a:pt x="7335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74" name="object 83"/>
          <p:cNvSpPr>
            <a:spLocks noChangeArrowheads="1"/>
          </p:cNvSpPr>
          <p:nvPr/>
        </p:nvSpPr>
        <p:spPr bwMode="auto">
          <a:xfrm>
            <a:off x="2212975" y="6599238"/>
            <a:ext cx="365125" cy="277812"/>
          </a:xfrm>
          <a:custGeom>
            <a:avLst/>
            <a:gdLst>
              <a:gd name="T0" fmla="*/ 0 w 365125"/>
              <a:gd name="T1" fmla="*/ 0 h 278129"/>
              <a:gd name="T2" fmla="*/ 365125 w 365125"/>
              <a:gd name="T3" fmla="*/ 278129 h 278129"/>
            </a:gdLst>
            <a:ahLst/>
            <a:cxnLst/>
            <a:rect l="T0" t="T1" r="T2" b="T3"/>
            <a:pathLst>
              <a:path w="365125" h="278129">
                <a:moveTo>
                  <a:pt x="17399" y="0"/>
                </a:moveTo>
                <a:lnTo>
                  <a:pt x="0" y="23787"/>
                </a:lnTo>
                <a:lnTo>
                  <a:pt x="347700" y="278130"/>
                </a:lnTo>
                <a:lnTo>
                  <a:pt x="365099" y="254342"/>
                </a:lnTo>
                <a:lnTo>
                  <a:pt x="17399" y="0"/>
                </a:lnTo>
                <a:close/>
              </a:path>
            </a:pathLst>
          </a:custGeom>
          <a:solidFill>
            <a:srgbClr val="9A141B"/>
          </a:solidFill>
          <a:ln w="9525">
            <a:noFill/>
            <a:miter lim="800000"/>
            <a:headEnd/>
            <a:tailEnd/>
          </a:ln>
        </p:spPr>
        <p:txBody>
          <a:bodyPr lIns="0" tIns="0" rIns="0" bIns="0">
            <a:spAutoFit/>
          </a:bodyPr>
          <a:lstStyle/>
          <a:p>
            <a:endParaRPr lang="fr-FR">
              <a:latin typeface="Calibri" pitchFamily="34" charset="0"/>
            </a:endParaRPr>
          </a:p>
        </p:txBody>
      </p:sp>
      <p:sp>
        <p:nvSpPr>
          <p:cNvPr id="25675" name="object 84"/>
          <p:cNvSpPr>
            <a:spLocks noChangeArrowheads="1"/>
          </p:cNvSpPr>
          <p:nvPr/>
        </p:nvSpPr>
        <p:spPr bwMode="auto">
          <a:xfrm>
            <a:off x="3035300" y="6638925"/>
            <a:ext cx="39688" cy="50800"/>
          </a:xfrm>
          <a:custGeom>
            <a:avLst/>
            <a:gdLst>
              <a:gd name="T0" fmla="*/ 0 w 38735"/>
              <a:gd name="T1" fmla="*/ 0 h 50800"/>
              <a:gd name="T2" fmla="*/ 38735 w 38735"/>
              <a:gd name="T3" fmla="*/ 50800 h 50800"/>
            </a:gdLst>
            <a:ahLst/>
            <a:cxnLst/>
            <a:rect l="T0" t="T1" r="T2" b="T3"/>
            <a:pathLst>
              <a:path w="38735" h="50800">
                <a:moveTo>
                  <a:pt x="23888" y="0"/>
                </a:moveTo>
                <a:lnTo>
                  <a:pt x="0" y="50647"/>
                </a:lnTo>
                <a:lnTo>
                  <a:pt x="14478" y="49187"/>
                </a:lnTo>
                <a:lnTo>
                  <a:pt x="38468" y="228"/>
                </a:lnTo>
                <a:lnTo>
                  <a:pt x="23888"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76" name="object 85"/>
          <p:cNvSpPr>
            <a:spLocks noChangeArrowheads="1"/>
          </p:cNvSpPr>
          <p:nvPr/>
        </p:nvSpPr>
        <p:spPr bwMode="auto">
          <a:xfrm>
            <a:off x="3035300" y="6637338"/>
            <a:ext cx="41275" cy="53975"/>
          </a:xfrm>
          <a:custGeom>
            <a:avLst/>
            <a:gdLst>
              <a:gd name="T0" fmla="*/ 0 w 41275"/>
              <a:gd name="T1" fmla="*/ 0 h 53340"/>
              <a:gd name="T2" fmla="*/ 41275 w 41275"/>
              <a:gd name="T3" fmla="*/ 53340 h 53340"/>
            </a:gdLst>
            <a:ahLst/>
            <a:cxnLst/>
            <a:rect l="T0" t="T1" r="T2" b="T3"/>
            <a:pathLst>
              <a:path w="41275" h="53340">
                <a:moveTo>
                  <a:pt x="24015" y="622"/>
                </a:moveTo>
                <a:lnTo>
                  <a:pt x="99" y="51346"/>
                </a:lnTo>
                <a:lnTo>
                  <a:pt x="0" y="52082"/>
                </a:lnTo>
                <a:lnTo>
                  <a:pt x="457" y="52717"/>
                </a:lnTo>
                <a:lnTo>
                  <a:pt x="838" y="52908"/>
                </a:lnTo>
                <a:lnTo>
                  <a:pt x="1231" y="52882"/>
                </a:lnTo>
                <a:lnTo>
                  <a:pt x="16078" y="51346"/>
                </a:lnTo>
                <a:lnTo>
                  <a:pt x="16421" y="51117"/>
                </a:lnTo>
                <a:lnTo>
                  <a:pt x="16738" y="50469"/>
                </a:lnTo>
                <a:lnTo>
                  <a:pt x="2946" y="50469"/>
                </a:lnTo>
                <a:lnTo>
                  <a:pt x="25698" y="2220"/>
                </a:lnTo>
                <a:lnTo>
                  <a:pt x="24993" y="2209"/>
                </a:lnTo>
                <a:lnTo>
                  <a:pt x="24967" y="1092"/>
                </a:lnTo>
                <a:lnTo>
                  <a:pt x="24015" y="622"/>
                </a:lnTo>
                <a:close/>
              </a:path>
              <a:path w="41275" h="53340">
                <a:moveTo>
                  <a:pt x="25031" y="0"/>
                </a:moveTo>
                <a:lnTo>
                  <a:pt x="24599" y="12"/>
                </a:lnTo>
                <a:lnTo>
                  <a:pt x="24204" y="228"/>
                </a:lnTo>
                <a:lnTo>
                  <a:pt x="24015" y="622"/>
                </a:lnTo>
                <a:lnTo>
                  <a:pt x="25996" y="1587"/>
                </a:lnTo>
                <a:lnTo>
                  <a:pt x="25698" y="2220"/>
                </a:lnTo>
                <a:lnTo>
                  <a:pt x="37795" y="2413"/>
                </a:lnTo>
                <a:lnTo>
                  <a:pt x="14858" y="49250"/>
                </a:lnTo>
                <a:lnTo>
                  <a:pt x="2946" y="50469"/>
                </a:lnTo>
                <a:lnTo>
                  <a:pt x="16738" y="50469"/>
                </a:lnTo>
                <a:lnTo>
                  <a:pt x="40659" y="1587"/>
                </a:lnTo>
                <a:lnTo>
                  <a:pt x="40703" y="1092"/>
                </a:lnTo>
                <a:lnTo>
                  <a:pt x="40284" y="431"/>
                </a:lnTo>
                <a:lnTo>
                  <a:pt x="39928" y="228"/>
                </a:lnTo>
                <a:lnTo>
                  <a:pt x="25031" y="0"/>
                </a:lnTo>
                <a:close/>
              </a:path>
              <a:path w="41275" h="53340">
                <a:moveTo>
                  <a:pt x="24993" y="1104"/>
                </a:moveTo>
                <a:lnTo>
                  <a:pt x="24993" y="2209"/>
                </a:lnTo>
                <a:lnTo>
                  <a:pt x="25703" y="2209"/>
                </a:lnTo>
                <a:lnTo>
                  <a:pt x="25996" y="1587"/>
                </a:lnTo>
                <a:lnTo>
                  <a:pt x="24993" y="1104"/>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77" name="object 86"/>
          <p:cNvSpPr>
            <a:spLocks noChangeArrowheads="1"/>
          </p:cNvSpPr>
          <p:nvPr/>
        </p:nvSpPr>
        <p:spPr bwMode="auto">
          <a:xfrm>
            <a:off x="3103563" y="6634163"/>
            <a:ext cx="47625" cy="47625"/>
          </a:xfrm>
          <a:custGeom>
            <a:avLst/>
            <a:gdLst>
              <a:gd name="T0" fmla="*/ 0 w 46989"/>
              <a:gd name="T1" fmla="*/ 0 h 47625"/>
              <a:gd name="T2" fmla="*/ 46989 w 46989"/>
              <a:gd name="T3" fmla="*/ 47625 h 47625"/>
            </a:gdLst>
            <a:ahLst/>
            <a:cxnLst/>
            <a:rect l="T0" t="T1" r="T2" b="T3"/>
            <a:pathLst>
              <a:path w="46989" h="47625">
                <a:moveTo>
                  <a:pt x="14274" y="0"/>
                </a:moveTo>
                <a:lnTo>
                  <a:pt x="0" y="2743"/>
                </a:lnTo>
                <a:lnTo>
                  <a:pt x="31965" y="47053"/>
                </a:lnTo>
                <a:lnTo>
                  <a:pt x="46558" y="45605"/>
                </a:lnTo>
                <a:lnTo>
                  <a:pt x="1427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78" name="object 87"/>
          <p:cNvSpPr>
            <a:spLocks noChangeArrowheads="1"/>
          </p:cNvSpPr>
          <p:nvPr/>
        </p:nvSpPr>
        <p:spPr bwMode="auto">
          <a:xfrm>
            <a:off x="3101975" y="6632575"/>
            <a:ext cx="49213" cy="49213"/>
          </a:xfrm>
          <a:custGeom>
            <a:avLst/>
            <a:gdLst>
              <a:gd name="T0" fmla="*/ 0 w 48894"/>
              <a:gd name="T1" fmla="*/ 0 h 49529"/>
              <a:gd name="T2" fmla="*/ 48894 w 48894"/>
              <a:gd name="T3" fmla="*/ 49529 h 49529"/>
            </a:gdLst>
            <a:ahLst/>
            <a:cxnLst/>
            <a:rect l="T0" t="T1" r="T2" b="T3"/>
            <a:pathLst>
              <a:path w="48894" h="49529">
                <a:moveTo>
                  <a:pt x="15252" y="76"/>
                </a:moveTo>
                <a:lnTo>
                  <a:pt x="584" y="2882"/>
                </a:lnTo>
                <a:lnTo>
                  <a:pt x="279" y="3149"/>
                </a:lnTo>
                <a:lnTo>
                  <a:pt x="0" y="3873"/>
                </a:lnTo>
                <a:lnTo>
                  <a:pt x="76" y="4267"/>
                </a:lnTo>
                <a:lnTo>
                  <a:pt x="32486" y="49161"/>
                </a:lnTo>
                <a:lnTo>
                  <a:pt x="32880" y="49364"/>
                </a:lnTo>
                <a:lnTo>
                  <a:pt x="47828" y="47879"/>
                </a:lnTo>
                <a:lnTo>
                  <a:pt x="48221" y="47815"/>
                </a:lnTo>
                <a:lnTo>
                  <a:pt x="48564" y="47586"/>
                </a:lnTo>
                <a:lnTo>
                  <a:pt x="48729" y="47244"/>
                </a:lnTo>
                <a:lnTo>
                  <a:pt x="48799" y="47053"/>
                </a:lnTo>
                <a:lnTo>
                  <a:pt x="33667" y="47053"/>
                </a:lnTo>
                <a:lnTo>
                  <a:pt x="3098" y="4660"/>
                </a:lnTo>
                <a:lnTo>
                  <a:pt x="14967" y="2370"/>
                </a:lnTo>
                <a:lnTo>
                  <a:pt x="14566" y="1803"/>
                </a:lnTo>
                <a:lnTo>
                  <a:pt x="15443" y="1155"/>
                </a:lnTo>
                <a:lnTo>
                  <a:pt x="15252" y="76"/>
                </a:lnTo>
                <a:close/>
              </a:path>
              <a:path w="48894" h="49529">
                <a:moveTo>
                  <a:pt x="15671" y="0"/>
                </a:moveTo>
                <a:lnTo>
                  <a:pt x="15252" y="76"/>
                </a:lnTo>
                <a:lnTo>
                  <a:pt x="15443" y="1155"/>
                </a:lnTo>
                <a:lnTo>
                  <a:pt x="15671" y="2235"/>
                </a:lnTo>
                <a:lnTo>
                  <a:pt x="14967" y="2370"/>
                </a:lnTo>
                <a:lnTo>
                  <a:pt x="45707" y="45872"/>
                </a:lnTo>
                <a:lnTo>
                  <a:pt x="33667" y="47053"/>
                </a:lnTo>
                <a:lnTo>
                  <a:pt x="48799" y="47053"/>
                </a:lnTo>
                <a:lnTo>
                  <a:pt x="48831" y="46469"/>
                </a:lnTo>
                <a:lnTo>
                  <a:pt x="48602" y="46113"/>
                </a:lnTo>
                <a:lnTo>
                  <a:pt x="16116" y="165"/>
                </a:lnTo>
                <a:lnTo>
                  <a:pt x="15671" y="0"/>
                </a:lnTo>
                <a:close/>
              </a:path>
              <a:path w="48894" h="49529">
                <a:moveTo>
                  <a:pt x="15443" y="1155"/>
                </a:moveTo>
                <a:lnTo>
                  <a:pt x="14566" y="1803"/>
                </a:lnTo>
                <a:lnTo>
                  <a:pt x="14967" y="2370"/>
                </a:lnTo>
                <a:lnTo>
                  <a:pt x="15671" y="2235"/>
                </a:lnTo>
                <a:lnTo>
                  <a:pt x="15443" y="1155"/>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79" name="object 88"/>
          <p:cNvSpPr>
            <a:spLocks noChangeArrowheads="1"/>
          </p:cNvSpPr>
          <p:nvPr/>
        </p:nvSpPr>
        <p:spPr bwMode="auto">
          <a:xfrm>
            <a:off x="3068638" y="6635750"/>
            <a:ext cx="52387" cy="141288"/>
          </a:xfrm>
          <a:custGeom>
            <a:avLst/>
            <a:gdLst>
              <a:gd name="T0" fmla="*/ 0 w 52705"/>
              <a:gd name="T1" fmla="*/ 0 h 140970"/>
              <a:gd name="T2" fmla="*/ 52705 w 52705"/>
              <a:gd name="T3" fmla="*/ 140970 h 140970"/>
            </a:gdLst>
            <a:ahLst/>
            <a:cxnLst/>
            <a:rect l="T0" t="T1" r="T2" b="T3"/>
            <a:pathLst>
              <a:path w="52705" h="140970">
                <a:moveTo>
                  <a:pt x="40132" y="0"/>
                </a:moveTo>
                <a:lnTo>
                  <a:pt x="0" y="3517"/>
                </a:lnTo>
                <a:lnTo>
                  <a:pt x="6299" y="75488"/>
                </a:lnTo>
                <a:lnTo>
                  <a:pt x="6292" y="76136"/>
                </a:lnTo>
                <a:lnTo>
                  <a:pt x="11912" y="140398"/>
                </a:lnTo>
                <a:lnTo>
                  <a:pt x="26149" y="139153"/>
                </a:lnTo>
                <a:lnTo>
                  <a:pt x="20637" y="76136"/>
                </a:lnTo>
                <a:lnTo>
                  <a:pt x="32359" y="75107"/>
                </a:lnTo>
                <a:lnTo>
                  <a:pt x="46703" y="75107"/>
                </a:lnTo>
                <a:lnTo>
                  <a:pt x="40132" y="0"/>
                </a:lnTo>
                <a:close/>
              </a:path>
              <a:path w="52705" h="140970">
                <a:moveTo>
                  <a:pt x="46703" y="75107"/>
                </a:moveTo>
                <a:lnTo>
                  <a:pt x="32359" y="75107"/>
                </a:lnTo>
                <a:lnTo>
                  <a:pt x="37871" y="138125"/>
                </a:lnTo>
                <a:lnTo>
                  <a:pt x="52108" y="136880"/>
                </a:lnTo>
                <a:lnTo>
                  <a:pt x="46703" y="7510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80" name="object 89"/>
          <p:cNvSpPr>
            <a:spLocks noChangeArrowheads="1"/>
          </p:cNvSpPr>
          <p:nvPr/>
        </p:nvSpPr>
        <p:spPr bwMode="auto">
          <a:xfrm>
            <a:off x="3068638" y="6634163"/>
            <a:ext cx="53975" cy="142875"/>
          </a:xfrm>
          <a:custGeom>
            <a:avLst/>
            <a:gdLst>
              <a:gd name="T0" fmla="*/ 0 w 54610"/>
              <a:gd name="T1" fmla="*/ 0 h 142875"/>
              <a:gd name="T2" fmla="*/ 54610 w 54610"/>
              <a:gd name="T3" fmla="*/ 142875 h 142875"/>
            </a:gdLst>
            <a:ahLst/>
            <a:cxnLst/>
            <a:rect l="T0" t="T1" r="T2" b="T3"/>
            <a:pathLst>
              <a:path w="54610" h="142875">
                <a:moveTo>
                  <a:pt x="7328" y="76586"/>
                </a:moveTo>
                <a:lnTo>
                  <a:pt x="6299" y="76682"/>
                </a:lnTo>
                <a:lnTo>
                  <a:pt x="6248" y="77266"/>
                </a:lnTo>
                <a:lnTo>
                  <a:pt x="11887" y="141592"/>
                </a:lnTo>
                <a:lnTo>
                  <a:pt x="12280" y="142354"/>
                </a:lnTo>
                <a:lnTo>
                  <a:pt x="13106" y="142621"/>
                </a:lnTo>
                <a:lnTo>
                  <a:pt x="27343" y="141376"/>
                </a:lnTo>
                <a:lnTo>
                  <a:pt x="28066" y="140970"/>
                </a:lnTo>
                <a:lnTo>
                  <a:pt x="28283" y="140309"/>
                </a:lnTo>
                <a:lnTo>
                  <a:pt x="13995" y="140309"/>
                </a:lnTo>
                <a:lnTo>
                  <a:pt x="8523" y="77673"/>
                </a:lnTo>
                <a:lnTo>
                  <a:pt x="7492" y="77673"/>
                </a:lnTo>
                <a:lnTo>
                  <a:pt x="7328" y="76586"/>
                </a:lnTo>
                <a:close/>
              </a:path>
              <a:path w="54610" h="142875">
                <a:moveTo>
                  <a:pt x="34656" y="77381"/>
                </a:moveTo>
                <a:lnTo>
                  <a:pt x="32423" y="77381"/>
                </a:lnTo>
                <a:lnTo>
                  <a:pt x="37845" y="139319"/>
                </a:lnTo>
                <a:lnTo>
                  <a:pt x="38239" y="140081"/>
                </a:lnTo>
                <a:lnTo>
                  <a:pt x="39065" y="140347"/>
                </a:lnTo>
                <a:lnTo>
                  <a:pt x="53301" y="139103"/>
                </a:lnTo>
                <a:lnTo>
                  <a:pt x="54038" y="138696"/>
                </a:lnTo>
                <a:lnTo>
                  <a:pt x="54244" y="138036"/>
                </a:lnTo>
                <a:lnTo>
                  <a:pt x="39966" y="138036"/>
                </a:lnTo>
                <a:lnTo>
                  <a:pt x="34656" y="77381"/>
                </a:lnTo>
                <a:close/>
              </a:path>
              <a:path w="54610" h="142875">
                <a:moveTo>
                  <a:pt x="33350" y="75069"/>
                </a:moveTo>
                <a:lnTo>
                  <a:pt x="21628" y="76098"/>
                </a:lnTo>
                <a:lnTo>
                  <a:pt x="20913" y="76479"/>
                </a:lnTo>
                <a:lnTo>
                  <a:pt x="20807" y="76682"/>
                </a:lnTo>
                <a:lnTo>
                  <a:pt x="20616" y="77266"/>
                </a:lnTo>
                <a:lnTo>
                  <a:pt x="20678" y="78219"/>
                </a:lnTo>
                <a:lnTo>
                  <a:pt x="26022" y="139255"/>
                </a:lnTo>
                <a:lnTo>
                  <a:pt x="13995" y="140309"/>
                </a:lnTo>
                <a:lnTo>
                  <a:pt x="28283" y="140309"/>
                </a:lnTo>
                <a:lnTo>
                  <a:pt x="28205" y="138696"/>
                </a:lnTo>
                <a:lnTo>
                  <a:pt x="22910" y="78219"/>
                </a:lnTo>
                <a:lnTo>
                  <a:pt x="32423" y="77381"/>
                </a:lnTo>
                <a:lnTo>
                  <a:pt x="34656" y="77381"/>
                </a:lnTo>
                <a:lnTo>
                  <a:pt x="34543" y="76098"/>
                </a:lnTo>
                <a:lnTo>
                  <a:pt x="34137" y="75336"/>
                </a:lnTo>
                <a:lnTo>
                  <a:pt x="33350" y="75069"/>
                </a:lnTo>
                <a:close/>
              </a:path>
              <a:path w="54610" h="142875">
                <a:moveTo>
                  <a:pt x="47726" y="75412"/>
                </a:moveTo>
                <a:lnTo>
                  <a:pt x="46634" y="75514"/>
                </a:lnTo>
                <a:lnTo>
                  <a:pt x="46638" y="75857"/>
                </a:lnTo>
                <a:lnTo>
                  <a:pt x="51981" y="136982"/>
                </a:lnTo>
                <a:lnTo>
                  <a:pt x="39966" y="138036"/>
                </a:lnTo>
                <a:lnTo>
                  <a:pt x="54244" y="138036"/>
                </a:lnTo>
                <a:lnTo>
                  <a:pt x="54213" y="136982"/>
                </a:lnTo>
                <a:lnTo>
                  <a:pt x="48922" y="76504"/>
                </a:lnTo>
                <a:lnTo>
                  <a:pt x="47828" y="76504"/>
                </a:lnTo>
                <a:lnTo>
                  <a:pt x="47726" y="75412"/>
                </a:lnTo>
                <a:close/>
              </a:path>
              <a:path w="54610" h="142875">
                <a:moveTo>
                  <a:pt x="8420" y="76492"/>
                </a:moveTo>
                <a:lnTo>
                  <a:pt x="7446" y="76575"/>
                </a:lnTo>
                <a:lnTo>
                  <a:pt x="7431" y="77266"/>
                </a:lnTo>
                <a:lnTo>
                  <a:pt x="7492" y="77673"/>
                </a:lnTo>
                <a:lnTo>
                  <a:pt x="8254" y="77266"/>
                </a:lnTo>
                <a:lnTo>
                  <a:pt x="8424" y="76682"/>
                </a:lnTo>
                <a:lnTo>
                  <a:pt x="8420" y="76492"/>
                </a:lnTo>
                <a:close/>
              </a:path>
              <a:path w="54610" h="142875">
                <a:moveTo>
                  <a:pt x="8433" y="76650"/>
                </a:moveTo>
                <a:lnTo>
                  <a:pt x="8254" y="77266"/>
                </a:lnTo>
                <a:lnTo>
                  <a:pt x="7492" y="77673"/>
                </a:lnTo>
                <a:lnTo>
                  <a:pt x="8523" y="77673"/>
                </a:lnTo>
                <a:lnTo>
                  <a:pt x="8433" y="76650"/>
                </a:lnTo>
                <a:close/>
              </a:path>
              <a:path w="54610" h="142875">
                <a:moveTo>
                  <a:pt x="6277" y="76435"/>
                </a:moveTo>
                <a:lnTo>
                  <a:pt x="6197" y="76682"/>
                </a:lnTo>
                <a:lnTo>
                  <a:pt x="6277" y="76435"/>
                </a:lnTo>
                <a:close/>
              </a:path>
              <a:path w="54610" h="142875">
                <a:moveTo>
                  <a:pt x="7226" y="75463"/>
                </a:moveTo>
                <a:lnTo>
                  <a:pt x="6464" y="75857"/>
                </a:lnTo>
                <a:lnTo>
                  <a:pt x="6386" y="76098"/>
                </a:lnTo>
                <a:lnTo>
                  <a:pt x="6299" y="76682"/>
                </a:lnTo>
                <a:lnTo>
                  <a:pt x="7328" y="76586"/>
                </a:lnTo>
                <a:lnTo>
                  <a:pt x="7226" y="75463"/>
                </a:lnTo>
                <a:close/>
              </a:path>
              <a:path w="54610" h="142875">
                <a:moveTo>
                  <a:pt x="8479" y="76492"/>
                </a:moveTo>
                <a:lnTo>
                  <a:pt x="8433" y="76650"/>
                </a:lnTo>
                <a:lnTo>
                  <a:pt x="8479" y="76492"/>
                </a:lnTo>
                <a:close/>
              </a:path>
              <a:path w="54610" h="142875">
                <a:moveTo>
                  <a:pt x="7289" y="75463"/>
                </a:moveTo>
                <a:lnTo>
                  <a:pt x="7390" y="76575"/>
                </a:lnTo>
                <a:lnTo>
                  <a:pt x="7289" y="75463"/>
                </a:lnTo>
                <a:close/>
              </a:path>
              <a:path w="54610" h="142875">
                <a:moveTo>
                  <a:pt x="8394" y="75463"/>
                </a:moveTo>
                <a:lnTo>
                  <a:pt x="7289" y="75463"/>
                </a:lnTo>
                <a:lnTo>
                  <a:pt x="7390" y="76575"/>
                </a:lnTo>
                <a:lnTo>
                  <a:pt x="8483" y="76479"/>
                </a:lnTo>
                <a:lnTo>
                  <a:pt x="8394" y="75463"/>
                </a:lnTo>
                <a:close/>
              </a:path>
              <a:path w="54610" h="142875">
                <a:moveTo>
                  <a:pt x="48818" y="75323"/>
                </a:moveTo>
                <a:lnTo>
                  <a:pt x="47726" y="75412"/>
                </a:lnTo>
                <a:lnTo>
                  <a:pt x="47828" y="76504"/>
                </a:lnTo>
                <a:lnTo>
                  <a:pt x="48590" y="76136"/>
                </a:lnTo>
                <a:lnTo>
                  <a:pt x="48818" y="75323"/>
                </a:lnTo>
                <a:close/>
              </a:path>
              <a:path w="54610" h="142875">
                <a:moveTo>
                  <a:pt x="48818" y="75323"/>
                </a:moveTo>
                <a:lnTo>
                  <a:pt x="48590" y="76136"/>
                </a:lnTo>
                <a:lnTo>
                  <a:pt x="47828" y="76504"/>
                </a:lnTo>
                <a:lnTo>
                  <a:pt x="48922" y="76504"/>
                </a:lnTo>
                <a:lnTo>
                  <a:pt x="48818" y="75323"/>
                </a:lnTo>
                <a:close/>
              </a:path>
              <a:path w="54610" h="142875">
                <a:moveTo>
                  <a:pt x="41135" y="0"/>
                </a:moveTo>
                <a:lnTo>
                  <a:pt x="1003" y="3517"/>
                </a:lnTo>
                <a:lnTo>
                  <a:pt x="228" y="3886"/>
                </a:lnTo>
                <a:lnTo>
                  <a:pt x="0" y="4699"/>
                </a:lnTo>
                <a:lnTo>
                  <a:pt x="6277" y="76435"/>
                </a:lnTo>
                <a:lnTo>
                  <a:pt x="6464" y="75857"/>
                </a:lnTo>
                <a:lnTo>
                  <a:pt x="7226" y="75463"/>
                </a:lnTo>
                <a:lnTo>
                  <a:pt x="8394" y="75463"/>
                </a:lnTo>
                <a:lnTo>
                  <a:pt x="2285" y="5600"/>
                </a:lnTo>
                <a:lnTo>
                  <a:pt x="40233" y="2273"/>
                </a:lnTo>
                <a:lnTo>
                  <a:pt x="42427" y="2273"/>
                </a:lnTo>
                <a:lnTo>
                  <a:pt x="42316" y="1003"/>
                </a:lnTo>
                <a:lnTo>
                  <a:pt x="41948" y="228"/>
                </a:lnTo>
                <a:lnTo>
                  <a:pt x="41135" y="0"/>
                </a:lnTo>
                <a:close/>
              </a:path>
              <a:path w="54610" h="142875">
                <a:moveTo>
                  <a:pt x="46629" y="75454"/>
                </a:moveTo>
                <a:close/>
              </a:path>
              <a:path w="54610" h="142875">
                <a:moveTo>
                  <a:pt x="47637" y="74320"/>
                </a:moveTo>
                <a:lnTo>
                  <a:pt x="46875" y="74726"/>
                </a:lnTo>
                <a:lnTo>
                  <a:pt x="46634" y="75514"/>
                </a:lnTo>
                <a:lnTo>
                  <a:pt x="47726" y="75412"/>
                </a:lnTo>
                <a:lnTo>
                  <a:pt x="47637" y="74320"/>
                </a:lnTo>
                <a:close/>
              </a:path>
              <a:path w="54610" h="142875">
                <a:moveTo>
                  <a:pt x="42427" y="2273"/>
                </a:moveTo>
                <a:lnTo>
                  <a:pt x="40233" y="2273"/>
                </a:lnTo>
                <a:lnTo>
                  <a:pt x="46629" y="75454"/>
                </a:lnTo>
                <a:lnTo>
                  <a:pt x="46875" y="74726"/>
                </a:lnTo>
                <a:lnTo>
                  <a:pt x="47637" y="74320"/>
                </a:lnTo>
                <a:lnTo>
                  <a:pt x="48731" y="74320"/>
                </a:lnTo>
                <a:lnTo>
                  <a:pt x="42427" y="2273"/>
                </a:lnTo>
                <a:close/>
              </a:path>
              <a:path w="54610" h="142875">
                <a:moveTo>
                  <a:pt x="48731" y="74320"/>
                </a:moveTo>
                <a:lnTo>
                  <a:pt x="47637" y="74320"/>
                </a:lnTo>
                <a:lnTo>
                  <a:pt x="47726" y="75412"/>
                </a:lnTo>
                <a:lnTo>
                  <a:pt x="48818" y="75323"/>
                </a:lnTo>
                <a:lnTo>
                  <a:pt x="48731" y="7432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81" name="object 90"/>
          <p:cNvSpPr>
            <a:spLocks noChangeArrowheads="1"/>
          </p:cNvSpPr>
          <p:nvPr/>
        </p:nvSpPr>
        <p:spPr bwMode="auto">
          <a:xfrm>
            <a:off x="3070225" y="6602413"/>
            <a:ext cx="34925" cy="34925"/>
          </a:xfrm>
          <a:custGeom>
            <a:avLst/>
            <a:gdLst>
              <a:gd name="T0" fmla="*/ 0 w 34925"/>
              <a:gd name="T1" fmla="*/ 0 h 34925"/>
              <a:gd name="T2" fmla="*/ 34925 w 34925"/>
              <a:gd name="T3" fmla="*/ 34925 h 34925"/>
            </a:gdLst>
            <a:ahLst/>
            <a:cxnLst/>
            <a:rect l="T0" t="T1" r="T2" b="T3"/>
            <a:pathLst>
              <a:path w="34925" h="34925">
                <a:moveTo>
                  <a:pt x="16774" y="0"/>
                </a:moveTo>
                <a:lnTo>
                  <a:pt x="4516" y="5824"/>
                </a:lnTo>
                <a:lnTo>
                  <a:pt x="0" y="17851"/>
                </a:lnTo>
                <a:lnTo>
                  <a:pt x="60" y="18914"/>
                </a:lnTo>
                <a:lnTo>
                  <a:pt x="6083" y="30621"/>
                </a:lnTo>
                <a:lnTo>
                  <a:pt x="18554" y="34767"/>
                </a:lnTo>
                <a:lnTo>
                  <a:pt x="30488" y="28823"/>
                </a:lnTo>
                <a:lnTo>
                  <a:pt x="34789" y="16539"/>
                </a:lnTo>
                <a:lnTo>
                  <a:pt x="28912" y="4423"/>
                </a:lnTo>
                <a:lnTo>
                  <a:pt x="1677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682" name="object 91"/>
          <p:cNvSpPr>
            <a:spLocks noChangeArrowheads="1"/>
          </p:cNvSpPr>
          <p:nvPr/>
        </p:nvSpPr>
        <p:spPr bwMode="auto">
          <a:xfrm>
            <a:off x="3070225" y="6602413"/>
            <a:ext cx="36513" cy="36512"/>
          </a:xfrm>
          <a:custGeom>
            <a:avLst/>
            <a:gdLst>
              <a:gd name="T0" fmla="*/ 0 w 36830"/>
              <a:gd name="T1" fmla="*/ 0 h 36829"/>
              <a:gd name="T2" fmla="*/ 36830 w 36830"/>
              <a:gd name="T3" fmla="*/ 36829 h 36829"/>
            </a:gdLst>
            <a:ahLst/>
            <a:cxnLst/>
            <a:rect l="T0" t="T1" r="T2" b="T3"/>
            <a:pathLst>
              <a:path w="36830" h="36829">
                <a:moveTo>
                  <a:pt x="2209" y="19686"/>
                </a:moveTo>
                <a:lnTo>
                  <a:pt x="0" y="19889"/>
                </a:lnTo>
                <a:lnTo>
                  <a:pt x="5785" y="31777"/>
                </a:lnTo>
                <a:lnTo>
                  <a:pt x="17898" y="36768"/>
                </a:lnTo>
                <a:lnTo>
                  <a:pt x="22544" y="34888"/>
                </a:lnTo>
                <a:lnTo>
                  <a:pt x="15354" y="34888"/>
                </a:lnTo>
                <a:lnTo>
                  <a:pt x="11176" y="33415"/>
                </a:lnTo>
                <a:lnTo>
                  <a:pt x="4775" y="28055"/>
                </a:lnTo>
                <a:lnTo>
                  <a:pt x="2603" y="24182"/>
                </a:lnTo>
                <a:lnTo>
                  <a:pt x="2209" y="19686"/>
                </a:lnTo>
                <a:close/>
              </a:path>
              <a:path w="36830" h="36829">
                <a:moveTo>
                  <a:pt x="34375" y="13336"/>
                </a:moveTo>
                <a:lnTo>
                  <a:pt x="15354" y="34888"/>
                </a:lnTo>
                <a:lnTo>
                  <a:pt x="22544" y="34888"/>
                </a:lnTo>
                <a:lnTo>
                  <a:pt x="31067" y="31439"/>
                </a:lnTo>
                <a:lnTo>
                  <a:pt x="36827" y="20286"/>
                </a:lnTo>
                <a:lnTo>
                  <a:pt x="34375" y="13336"/>
                </a:lnTo>
                <a:close/>
              </a:path>
              <a:path w="36830" h="36829">
                <a:moveTo>
                  <a:pt x="10745" y="3410"/>
                </a:moveTo>
                <a:lnTo>
                  <a:pt x="6785" y="4688"/>
                </a:lnTo>
                <a:lnTo>
                  <a:pt x="251" y="14922"/>
                </a:lnTo>
                <a:lnTo>
                  <a:pt x="2209" y="19686"/>
                </a:lnTo>
                <a:lnTo>
                  <a:pt x="1816" y="15203"/>
                </a:lnTo>
                <a:lnTo>
                  <a:pt x="3289" y="10974"/>
                </a:lnTo>
                <a:lnTo>
                  <a:pt x="8648" y="4586"/>
                </a:lnTo>
                <a:lnTo>
                  <a:pt x="10745" y="3410"/>
                </a:lnTo>
                <a:close/>
              </a:path>
              <a:path w="36830" h="36829">
                <a:moveTo>
                  <a:pt x="33578" y="11077"/>
                </a:moveTo>
                <a:lnTo>
                  <a:pt x="34375" y="13336"/>
                </a:lnTo>
                <a:lnTo>
                  <a:pt x="34290" y="12358"/>
                </a:lnTo>
                <a:lnTo>
                  <a:pt x="33578" y="11077"/>
                </a:lnTo>
                <a:close/>
              </a:path>
              <a:path w="36830" h="36829">
                <a:moveTo>
                  <a:pt x="24066" y="1627"/>
                </a:moveTo>
                <a:lnTo>
                  <a:pt x="21501" y="1627"/>
                </a:lnTo>
                <a:lnTo>
                  <a:pt x="25730" y="3087"/>
                </a:lnTo>
                <a:lnTo>
                  <a:pt x="32118" y="8447"/>
                </a:lnTo>
                <a:lnTo>
                  <a:pt x="33578" y="11077"/>
                </a:lnTo>
                <a:lnTo>
                  <a:pt x="31874" y="6246"/>
                </a:lnTo>
                <a:lnTo>
                  <a:pt x="24066" y="1627"/>
                </a:lnTo>
                <a:close/>
              </a:path>
              <a:path w="36830" h="36829">
                <a:moveTo>
                  <a:pt x="14321" y="2256"/>
                </a:moveTo>
                <a:lnTo>
                  <a:pt x="12522" y="2414"/>
                </a:lnTo>
                <a:lnTo>
                  <a:pt x="10745" y="3410"/>
                </a:lnTo>
                <a:lnTo>
                  <a:pt x="14321" y="2256"/>
                </a:lnTo>
                <a:close/>
              </a:path>
              <a:path w="36830" h="36829">
                <a:moveTo>
                  <a:pt x="21315" y="0"/>
                </a:moveTo>
                <a:lnTo>
                  <a:pt x="14321" y="2256"/>
                </a:lnTo>
                <a:lnTo>
                  <a:pt x="21501" y="1627"/>
                </a:lnTo>
                <a:lnTo>
                  <a:pt x="24066" y="1627"/>
                </a:lnTo>
                <a:lnTo>
                  <a:pt x="21315"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683" name="object 92"/>
          <p:cNvSpPr>
            <a:spLocks noChangeArrowheads="1"/>
          </p:cNvSpPr>
          <p:nvPr/>
        </p:nvSpPr>
        <p:spPr bwMode="auto">
          <a:xfrm>
            <a:off x="2763838" y="6484938"/>
            <a:ext cx="396875" cy="396875"/>
          </a:xfrm>
          <a:prstGeom prst="rect">
            <a:avLst/>
          </a:prstGeom>
          <a:blipFill dpi="0" rotWithShape="1">
            <a:blip r:embed="rId2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4" name="object 93"/>
          <p:cNvSpPr>
            <a:spLocks noChangeArrowheads="1"/>
          </p:cNvSpPr>
          <p:nvPr/>
        </p:nvSpPr>
        <p:spPr bwMode="auto">
          <a:xfrm>
            <a:off x="3038475" y="6640513"/>
            <a:ext cx="30163" cy="47625"/>
          </a:xfrm>
          <a:prstGeom prst="rect">
            <a:avLst/>
          </a:prstGeom>
          <a:blipFill dpi="0" rotWithShape="1">
            <a:blip r:embed="rId2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5" name="object 94"/>
          <p:cNvSpPr>
            <a:spLocks noChangeArrowheads="1"/>
          </p:cNvSpPr>
          <p:nvPr/>
        </p:nvSpPr>
        <p:spPr bwMode="auto">
          <a:xfrm>
            <a:off x="3035300" y="6637338"/>
            <a:ext cx="36513" cy="53975"/>
          </a:xfrm>
          <a:prstGeom prst="rect">
            <a:avLst/>
          </a:prstGeom>
          <a:blipFill dpi="0" rotWithShape="1">
            <a:blip r:embed="rId2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6" name="object 95"/>
          <p:cNvSpPr>
            <a:spLocks noChangeArrowheads="1"/>
          </p:cNvSpPr>
          <p:nvPr/>
        </p:nvSpPr>
        <p:spPr bwMode="auto">
          <a:xfrm>
            <a:off x="3109913" y="6635750"/>
            <a:ext cx="38100" cy="44450"/>
          </a:xfrm>
          <a:prstGeom prst="rect">
            <a:avLst/>
          </a:prstGeom>
          <a:blipFill dpi="0" rotWithShape="1">
            <a:blip r:embed="rId2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7" name="object 96"/>
          <p:cNvSpPr>
            <a:spLocks noChangeArrowheads="1"/>
          </p:cNvSpPr>
          <p:nvPr/>
        </p:nvSpPr>
        <p:spPr bwMode="auto">
          <a:xfrm>
            <a:off x="3106738" y="6632575"/>
            <a:ext cx="44450" cy="49213"/>
          </a:xfrm>
          <a:prstGeom prst="rect">
            <a:avLst/>
          </a:prstGeom>
          <a:blipFill dpi="0" rotWithShape="1">
            <a:blip r:embed="rId2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8" name="object 97"/>
          <p:cNvSpPr>
            <a:spLocks noChangeArrowheads="1"/>
          </p:cNvSpPr>
          <p:nvPr/>
        </p:nvSpPr>
        <p:spPr bwMode="auto">
          <a:xfrm>
            <a:off x="3070225" y="6637338"/>
            <a:ext cx="49213" cy="138112"/>
          </a:xfrm>
          <a:prstGeom prst="rect">
            <a:avLst/>
          </a:prstGeom>
          <a:blipFill dpi="0" rotWithShape="1">
            <a:blip r:embed="rId2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89" name="object 98"/>
          <p:cNvSpPr>
            <a:spLocks noChangeArrowheads="1"/>
          </p:cNvSpPr>
          <p:nvPr/>
        </p:nvSpPr>
        <p:spPr bwMode="auto">
          <a:xfrm>
            <a:off x="3068638" y="6634163"/>
            <a:ext cx="53975" cy="142875"/>
          </a:xfrm>
          <a:prstGeom prst="rect">
            <a:avLst/>
          </a:prstGeom>
          <a:blipFill dpi="0" rotWithShape="1">
            <a:blip r:embed="rId3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0" name="object 99"/>
          <p:cNvSpPr>
            <a:spLocks noChangeArrowheads="1"/>
          </p:cNvSpPr>
          <p:nvPr/>
        </p:nvSpPr>
        <p:spPr bwMode="auto">
          <a:xfrm>
            <a:off x="3071813" y="6604000"/>
            <a:ext cx="33337" cy="33338"/>
          </a:xfrm>
          <a:prstGeom prst="rect">
            <a:avLst/>
          </a:prstGeom>
          <a:blipFill dpi="0" rotWithShape="1">
            <a:blip r:embed="rId3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1" name="object 100"/>
          <p:cNvSpPr>
            <a:spLocks noChangeArrowheads="1"/>
          </p:cNvSpPr>
          <p:nvPr/>
        </p:nvSpPr>
        <p:spPr bwMode="auto">
          <a:xfrm>
            <a:off x="3070225" y="6602413"/>
            <a:ext cx="36513" cy="36512"/>
          </a:xfrm>
          <a:prstGeom prst="rect">
            <a:avLst/>
          </a:prstGeom>
          <a:blipFill dpi="0" rotWithShape="1">
            <a:blip r:embed="rId3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2" name="object 101"/>
          <p:cNvSpPr>
            <a:spLocks noChangeArrowheads="1"/>
          </p:cNvSpPr>
          <p:nvPr/>
        </p:nvSpPr>
        <p:spPr bwMode="auto">
          <a:xfrm>
            <a:off x="2733675" y="6456363"/>
            <a:ext cx="455613" cy="455612"/>
          </a:xfrm>
          <a:prstGeom prst="rect">
            <a:avLst/>
          </a:prstGeom>
          <a:blipFill dpi="0" rotWithShape="1">
            <a:blip r:embed="rId3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3" name="object 102"/>
          <p:cNvSpPr>
            <a:spLocks noChangeArrowheads="1"/>
          </p:cNvSpPr>
          <p:nvPr/>
        </p:nvSpPr>
        <p:spPr bwMode="auto">
          <a:xfrm>
            <a:off x="1008063" y="6640513"/>
            <a:ext cx="396875" cy="396875"/>
          </a:xfrm>
          <a:prstGeom prst="rect">
            <a:avLst/>
          </a:prstGeom>
          <a:blipFill dpi="0" rotWithShape="1">
            <a:blip r:embed="rId34"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4" name="object 103"/>
          <p:cNvSpPr>
            <a:spLocks noChangeArrowheads="1"/>
          </p:cNvSpPr>
          <p:nvPr/>
        </p:nvSpPr>
        <p:spPr bwMode="auto">
          <a:xfrm>
            <a:off x="979488" y="6611938"/>
            <a:ext cx="455612" cy="455612"/>
          </a:xfrm>
          <a:prstGeom prst="rect">
            <a:avLst/>
          </a:prstGeom>
          <a:blipFill dpi="0" rotWithShape="1">
            <a:blip r:embed="rId35"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04" name="object 104"/>
          <p:cNvSpPr txBox="1"/>
          <p:nvPr/>
        </p:nvSpPr>
        <p:spPr>
          <a:xfrm rot="21360000">
            <a:off x="1192213" y="6702425"/>
            <a:ext cx="138112" cy="44450"/>
          </a:xfrm>
          <a:prstGeom prst="rect">
            <a:avLst/>
          </a:prstGeom>
        </p:spPr>
        <p:txBody>
          <a:bodyPr lIns="0" tIns="0" rIns="0" bIns="0">
            <a:spAutoFit/>
          </a:bodyPr>
          <a:lstStyle/>
          <a:p>
            <a:pPr fontAlgn="auto">
              <a:spcBef>
                <a:spcPts val="0"/>
              </a:spcBef>
              <a:spcAft>
                <a:spcPts val="0"/>
              </a:spcAft>
              <a:defRPr/>
            </a:pPr>
            <a:r>
              <a:rPr sz="350" b="1" spc="-5" dirty="0">
                <a:solidFill>
                  <a:srgbClr val="1A171C"/>
                </a:solidFill>
                <a:latin typeface="Myriad Pro"/>
                <a:cs typeface="Myriad Pro"/>
              </a:rPr>
              <a:t>E</a:t>
            </a:r>
            <a:r>
              <a:rPr sz="350" b="1" spc="-25" dirty="0">
                <a:solidFill>
                  <a:srgbClr val="1A171C"/>
                </a:solidFill>
                <a:latin typeface="Myriad Pro"/>
                <a:cs typeface="Myriad Pro"/>
              </a:rPr>
              <a:t>C</a:t>
            </a:r>
            <a:r>
              <a:rPr sz="350" b="1" spc="-5" dirty="0">
                <a:solidFill>
                  <a:srgbClr val="1A171C"/>
                </a:solidFill>
                <a:latin typeface="Myriad Pro"/>
                <a:cs typeface="Myriad Pro"/>
              </a:rPr>
              <a:t>OLE</a:t>
            </a:r>
            <a:endParaRPr sz="350">
              <a:latin typeface="Myriad Pro"/>
              <a:cs typeface="Myriad Pro"/>
            </a:endParaRPr>
          </a:p>
        </p:txBody>
      </p:sp>
      <p:sp>
        <p:nvSpPr>
          <p:cNvPr id="25696" name="object 105"/>
          <p:cNvSpPr>
            <a:spLocks noChangeArrowheads="1"/>
          </p:cNvSpPr>
          <p:nvPr/>
        </p:nvSpPr>
        <p:spPr bwMode="auto">
          <a:xfrm>
            <a:off x="1536700" y="5851525"/>
            <a:ext cx="474663" cy="474663"/>
          </a:xfrm>
          <a:prstGeom prst="rect">
            <a:avLst/>
          </a:prstGeom>
          <a:blipFill dpi="0" rotWithShape="1">
            <a:blip r:embed="rId36"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697" name="object 106"/>
          <p:cNvSpPr>
            <a:spLocks noChangeArrowheads="1"/>
          </p:cNvSpPr>
          <p:nvPr/>
        </p:nvSpPr>
        <p:spPr bwMode="auto">
          <a:xfrm>
            <a:off x="1522413" y="5837238"/>
            <a:ext cx="503237" cy="495300"/>
          </a:xfrm>
          <a:custGeom>
            <a:avLst/>
            <a:gdLst>
              <a:gd name="T0" fmla="*/ 0 w 502285"/>
              <a:gd name="T1" fmla="*/ 0 h 495935"/>
              <a:gd name="T2" fmla="*/ 502285 w 502285"/>
              <a:gd name="T3" fmla="*/ 495935 h 495935"/>
            </a:gdLst>
            <a:ahLst/>
            <a:cxnLst/>
            <a:rect l="T0" t="T1" r="T2" b="T3"/>
            <a:pathLst>
              <a:path w="502285" h="495935">
                <a:moveTo>
                  <a:pt x="462054" y="0"/>
                </a:moveTo>
                <a:lnTo>
                  <a:pt x="0" y="40421"/>
                </a:lnTo>
                <a:lnTo>
                  <a:pt x="39805" y="495439"/>
                </a:lnTo>
                <a:lnTo>
                  <a:pt x="267164" y="475538"/>
                </a:lnTo>
                <a:lnTo>
                  <a:pt x="63020" y="475538"/>
                </a:lnTo>
                <a:lnTo>
                  <a:pt x="27016" y="64071"/>
                </a:lnTo>
                <a:lnTo>
                  <a:pt x="438496" y="28066"/>
                </a:lnTo>
                <a:lnTo>
                  <a:pt x="464510" y="28066"/>
                </a:lnTo>
                <a:lnTo>
                  <a:pt x="462054" y="0"/>
                </a:lnTo>
                <a:close/>
              </a:path>
              <a:path w="502285" h="495935">
                <a:moveTo>
                  <a:pt x="474501" y="439545"/>
                </a:moveTo>
                <a:lnTo>
                  <a:pt x="63020" y="475538"/>
                </a:lnTo>
                <a:lnTo>
                  <a:pt x="267164" y="475538"/>
                </a:lnTo>
                <a:lnTo>
                  <a:pt x="501858" y="454995"/>
                </a:lnTo>
                <a:lnTo>
                  <a:pt x="501635" y="452450"/>
                </a:lnTo>
                <a:lnTo>
                  <a:pt x="475631" y="452450"/>
                </a:lnTo>
                <a:lnTo>
                  <a:pt x="474501" y="439545"/>
                </a:lnTo>
                <a:close/>
              </a:path>
              <a:path w="502285" h="495935">
                <a:moveTo>
                  <a:pt x="487403" y="438416"/>
                </a:moveTo>
                <a:lnTo>
                  <a:pt x="474501" y="439545"/>
                </a:lnTo>
                <a:lnTo>
                  <a:pt x="475631" y="452450"/>
                </a:lnTo>
                <a:lnTo>
                  <a:pt x="488534" y="451319"/>
                </a:lnTo>
                <a:lnTo>
                  <a:pt x="487403" y="438416"/>
                </a:lnTo>
                <a:close/>
              </a:path>
              <a:path w="502285" h="495935">
                <a:moveTo>
                  <a:pt x="501437" y="450189"/>
                </a:moveTo>
                <a:lnTo>
                  <a:pt x="475631" y="452450"/>
                </a:lnTo>
                <a:lnTo>
                  <a:pt x="501635" y="452450"/>
                </a:lnTo>
                <a:lnTo>
                  <a:pt x="501437" y="450189"/>
                </a:lnTo>
                <a:close/>
              </a:path>
              <a:path w="502285" h="495935">
                <a:moveTo>
                  <a:pt x="500407" y="438416"/>
                </a:moveTo>
                <a:lnTo>
                  <a:pt x="487403" y="438416"/>
                </a:lnTo>
                <a:lnTo>
                  <a:pt x="488534" y="451319"/>
                </a:lnTo>
                <a:lnTo>
                  <a:pt x="501437" y="450189"/>
                </a:lnTo>
                <a:lnTo>
                  <a:pt x="500407" y="438416"/>
                </a:lnTo>
                <a:close/>
              </a:path>
              <a:path w="502285" h="495935">
                <a:moveTo>
                  <a:pt x="464510" y="28066"/>
                </a:moveTo>
                <a:lnTo>
                  <a:pt x="438496" y="28066"/>
                </a:lnTo>
                <a:lnTo>
                  <a:pt x="474501" y="439545"/>
                </a:lnTo>
                <a:lnTo>
                  <a:pt x="487403" y="438416"/>
                </a:lnTo>
                <a:lnTo>
                  <a:pt x="500407" y="438416"/>
                </a:lnTo>
                <a:lnTo>
                  <a:pt x="464510" y="28066"/>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5698" name="object 107"/>
          <p:cNvSpPr>
            <a:spLocks noChangeArrowheads="1"/>
          </p:cNvSpPr>
          <p:nvPr/>
        </p:nvSpPr>
        <p:spPr bwMode="auto">
          <a:xfrm>
            <a:off x="1573213" y="5913438"/>
            <a:ext cx="206375" cy="366712"/>
          </a:xfrm>
          <a:custGeom>
            <a:avLst/>
            <a:gdLst>
              <a:gd name="T0" fmla="*/ 0 w 206375"/>
              <a:gd name="T1" fmla="*/ 0 h 367029"/>
              <a:gd name="T2" fmla="*/ 206375 w 206375"/>
              <a:gd name="T3" fmla="*/ 367029 h 367029"/>
            </a:gdLst>
            <a:ahLst/>
            <a:cxnLst/>
            <a:rect l="T0" t="T1" r="T2" b="T3"/>
            <a:pathLst>
              <a:path w="206375" h="367029">
                <a:moveTo>
                  <a:pt x="175310" y="0"/>
                </a:moveTo>
                <a:lnTo>
                  <a:pt x="0" y="15341"/>
                </a:lnTo>
                <a:lnTo>
                  <a:pt x="30734" y="366661"/>
                </a:lnTo>
                <a:lnTo>
                  <a:pt x="206044" y="351332"/>
                </a:lnTo>
                <a:lnTo>
                  <a:pt x="175310"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5699" name="object 108"/>
          <p:cNvSpPr>
            <a:spLocks noChangeArrowheads="1"/>
          </p:cNvSpPr>
          <p:nvPr/>
        </p:nvSpPr>
        <p:spPr bwMode="auto">
          <a:xfrm>
            <a:off x="1768475" y="5895975"/>
            <a:ext cx="206375" cy="368300"/>
          </a:xfrm>
          <a:custGeom>
            <a:avLst/>
            <a:gdLst>
              <a:gd name="T0" fmla="*/ 0 w 206375"/>
              <a:gd name="T1" fmla="*/ 0 h 367029"/>
              <a:gd name="T2" fmla="*/ 206375 w 206375"/>
              <a:gd name="T3" fmla="*/ 367029 h 367029"/>
            </a:gdLst>
            <a:ahLst/>
            <a:cxnLst/>
            <a:rect l="T0" t="T1" r="T2" b="T3"/>
            <a:pathLst>
              <a:path w="206375" h="367029">
                <a:moveTo>
                  <a:pt x="175310" y="0"/>
                </a:moveTo>
                <a:lnTo>
                  <a:pt x="0" y="15341"/>
                </a:lnTo>
                <a:lnTo>
                  <a:pt x="30734" y="366661"/>
                </a:lnTo>
                <a:lnTo>
                  <a:pt x="206044" y="351332"/>
                </a:lnTo>
                <a:lnTo>
                  <a:pt x="175310" y="0"/>
                </a:lnTo>
                <a:close/>
              </a:path>
            </a:pathLst>
          </a:custGeom>
          <a:solidFill>
            <a:srgbClr val="006AB2"/>
          </a:solidFill>
          <a:ln w="9525">
            <a:noFill/>
            <a:miter lim="800000"/>
            <a:headEnd/>
            <a:tailEnd/>
          </a:ln>
        </p:spPr>
        <p:txBody>
          <a:bodyPr lIns="0" tIns="0" rIns="0" bIns="0">
            <a:spAutoFit/>
          </a:bodyPr>
          <a:lstStyle/>
          <a:p>
            <a:endParaRPr lang="fr-FR">
              <a:latin typeface="Calibri" pitchFamily="34" charset="0"/>
            </a:endParaRPr>
          </a:p>
        </p:txBody>
      </p:sp>
      <p:sp>
        <p:nvSpPr>
          <p:cNvPr id="25700" name="object 109"/>
          <p:cNvSpPr>
            <a:spLocks noChangeArrowheads="1"/>
          </p:cNvSpPr>
          <p:nvPr/>
        </p:nvSpPr>
        <p:spPr bwMode="auto">
          <a:xfrm>
            <a:off x="1814513" y="5957888"/>
            <a:ext cx="123825" cy="257175"/>
          </a:xfrm>
          <a:custGeom>
            <a:avLst/>
            <a:gdLst>
              <a:gd name="T0" fmla="*/ 0 w 123825"/>
              <a:gd name="T1" fmla="*/ 0 h 255904"/>
              <a:gd name="T2" fmla="*/ 123825 w 123825"/>
              <a:gd name="T3" fmla="*/ 255904 h 255904"/>
            </a:gdLst>
            <a:ahLst/>
            <a:cxnLst/>
            <a:rect l="T0" t="T1" r="T2" b="T3"/>
            <a:pathLst>
              <a:path w="123825" h="255904">
                <a:moveTo>
                  <a:pt x="49510" y="0"/>
                </a:moveTo>
                <a:lnTo>
                  <a:pt x="22736" y="45286"/>
                </a:lnTo>
                <a:lnTo>
                  <a:pt x="4220" y="86107"/>
                </a:lnTo>
                <a:lnTo>
                  <a:pt x="0" y="124688"/>
                </a:lnTo>
                <a:lnTo>
                  <a:pt x="495" y="136555"/>
                </a:lnTo>
                <a:lnTo>
                  <a:pt x="6071" y="191142"/>
                </a:lnTo>
                <a:lnTo>
                  <a:pt x="24562" y="238926"/>
                </a:lnTo>
                <a:lnTo>
                  <a:pt x="60265" y="255647"/>
                </a:lnTo>
                <a:lnTo>
                  <a:pt x="69634" y="255370"/>
                </a:lnTo>
                <a:lnTo>
                  <a:pt x="111588" y="233460"/>
                </a:lnTo>
                <a:lnTo>
                  <a:pt x="123620" y="187342"/>
                </a:lnTo>
                <a:lnTo>
                  <a:pt x="122944" y="163585"/>
                </a:lnTo>
                <a:lnTo>
                  <a:pt x="111961" y="116598"/>
                </a:lnTo>
                <a:lnTo>
                  <a:pt x="91823" y="70243"/>
                </a:lnTo>
                <a:lnTo>
                  <a:pt x="69915" y="31133"/>
                </a:lnTo>
                <a:lnTo>
                  <a:pt x="49510"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1" name="object 110"/>
          <p:cNvSpPr>
            <a:spLocks noChangeArrowheads="1"/>
          </p:cNvSpPr>
          <p:nvPr/>
        </p:nvSpPr>
        <p:spPr bwMode="auto">
          <a:xfrm>
            <a:off x="1814513" y="5953125"/>
            <a:ext cx="127000" cy="265113"/>
          </a:xfrm>
          <a:custGeom>
            <a:avLst/>
            <a:gdLst>
              <a:gd name="T0" fmla="*/ 0 w 127000"/>
              <a:gd name="T1" fmla="*/ 0 h 264160"/>
              <a:gd name="T2" fmla="*/ 127000 w 127000"/>
              <a:gd name="T3" fmla="*/ 264160 h 264160"/>
            </a:gdLst>
            <a:ahLst/>
            <a:cxnLst/>
            <a:rect l="T0" t="T1" r="T2" b="T3"/>
            <a:pathLst>
              <a:path w="127000" h="264160">
                <a:moveTo>
                  <a:pt x="47120" y="3657"/>
                </a:moveTo>
                <a:lnTo>
                  <a:pt x="27507" y="43190"/>
                </a:lnTo>
                <a:lnTo>
                  <a:pt x="13820" y="82074"/>
                </a:lnTo>
                <a:lnTo>
                  <a:pt x="4355" y="119194"/>
                </a:lnTo>
                <a:lnTo>
                  <a:pt x="0" y="166891"/>
                </a:lnTo>
                <a:lnTo>
                  <a:pt x="629" y="178631"/>
                </a:lnTo>
                <a:lnTo>
                  <a:pt x="7588" y="218083"/>
                </a:lnTo>
                <a:lnTo>
                  <a:pt x="30064" y="254226"/>
                </a:lnTo>
                <a:lnTo>
                  <a:pt x="63328" y="263622"/>
                </a:lnTo>
                <a:lnTo>
                  <a:pt x="78898" y="262096"/>
                </a:lnTo>
                <a:lnTo>
                  <a:pt x="89265" y="259653"/>
                </a:lnTo>
                <a:lnTo>
                  <a:pt x="91916" y="258292"/>
                </a:lnTo>
                <a:lnTo>
                  <a:pt x="57534" y="258292"/>
                </a:lnTo>
                <a:lnTo>
                  <a:pt x="50727" y="257073"/>
                </a:lnTo>
                <a:lnTo>
                  <a:pt x="16857" y="225172"/>
                </a:lnTo>
                <a:lnTo>
                  <a:pt x="7258" y="187633"/>
                </a:lnTo>
                <a:lnTo>
                  <a:pt x="6274" y="158626"/>
                </a:lnTo>
                <a:lnTo>
                  <a:pt x="6972" y="144625"/>
                </a:lnTo>
                <a:lnTo>
                  <a:pt x="12640" y="106536"/>
                </a:lnTo>
                <a:lnTo>
                  <a:pt x="25618" y="63124"/>
                </a:lnTo>
                <a:lnTo>
                  <a:pt x="41383" y="26498"/>
                </a:lnTo>
                <a:lnTo>
                  <a:pt x="49785" y="10381"/>
                </a:lnTo>
                <a:lnTo>
                  <a:pt x="47260" y="6781"/>
                </a:lnTo>
                <a:lnTo>
                  <a:pt x="49558" y="5118"/>
                </a:lnTo>
                <a:lnTo>
                  <a:pt x="47120" y="3657"/>
                </a:lnTo>
                <a:close/>
              </a:path>
              <a:path w="127000" h="264160">
                <a:moveTo>
                  <a:pt x="49330" y="0"/>
                </a:moveTo>
                <a:lnTo>
                  <a:pt x="47120" y="3657"/>
                </a:lnTo>
                <a:lnTo>
                  <a:pt x="51814" y="6483"/>
                </a:lnTo>
                <a:lnTo>
                  <a:pt x="51853" y="6781"/>
                </a:lnTo>
                <a:lnTo>
                  <a:pt x="50390" y="9297"/>
                </a:lnTo>
                <a:lnTo>
                  <a:pt x="49785" y="10381"/>
                </a:lnTo>
                <a:lnTo>
                  <a:pt x="51183" y="12391"/>
                </a:lnTo>
                <a:lnTo>
                  <a:pt x="56457" y="20234"/>
                </a:lnTo>
                <a:lnTo>
                  <a:pt x="80071" y="59042"/>
                </a:lnTo>
                <a:lnTo>
                  <a:pt x="99045" y="97127"/>
                </a:lnTo>
                <a:lnTo>
                  <a:pt x="112946" y="133198"/>
                </a:lnTo>
                <a:lnTo>
                  <a:pt x="120879" y="184847"/>
                </a:lnTo>
                <a:lnTo>
                  <a:pt x="120308" y="200555"/>
                </a:lnTo>
                <a:lnTo>
                  <a:pt x="106958" y="240495"/>
                </a:lnTo>
                <a:lnTo>
                  <a:pt x="64671" y="258114"/>
                </a:lnTo>
                <a:lnTo>
                  <a:pt x="57534" y="258292"/>
                </a:lnTo>
                <a:lnTo>
                  <a:pt x="91916" y="258292"/>
                </a:lnTo>
                <a:lnTo>
                  <a:pt x="121240" y="224779"/>
                </a:lnTo>
                <a:lnTo>
                  <a:pt x="126566" y="188795"/>
                </a:lnTo>
                <a:lnTo>
                  <a:pt x="126185" y="173726"/>
                </a:lnTo>
                <a:lnTo>
                  <a:pt x="118874" y="134701"/>
                </a:lnTo>
                <a:lnTo>
                  <a:pt x="105716" y="97917"/>
                </a:lnTo>
                <a:lnTo>
                  <a:pt x="79003" y="46017"/>
                </a:lnTo>
                <a:lnTo>
                  <a:pt x="55840" y="9194"/>
                </a:lnTo>
                <a:lnTo>
                  <a:pt x="52538" y="4417"/>
                </a:lnTo>
                <a:lnTo>
                  <a:pt x="49330" y="0"/>
                </a:lnTo>
                <a:close/>
              </a:path>
              <a:path w="127000" h="264160">
                <a:moveTo>
                  <a:pt x="49558" y="5118"/>
                </a:moveTo>
                <a:lnTo>
                  <a:pt x="47260" y="6781"/>
                </a:lnTo>
                <a:lnTo>
                  <a:pt x="49785" y="10381"/>
                </a:lnTo>
                <a:lnTo>
                  <a:pt x="50447" y="9194"/>
                </a:lnTo>
                <a:lnTo>
                  <a:pt x="51971" y="6578"/>
                </a:lnTo>
                <a:lnTo>
                  <a:pt x="49558" y="511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2" name="object 111"/>
          <p:cNvSpPr>
            <a:spLocks noChangeArrowheads="1"/>
          </p:cNvSpPr>
          <p:nvPr/>
        </p:nvSpPr>
        <p:spPr bwMode="auto">
          <a:xfrm>
            <a:off x="1816100" y="6000750"/>
            <a:ext cx="122238" cy="214313"/>
          </a:xfrm>
          <a:custGeom>
            <a:avLst/>
            <a:gdLst>
              <a:gd name="T0" fmla="*/ 0 w 122555"/>
              <a:gd name="T1" fmla="*/ 0 h 213995"/>
              <a:gd name="T2" fmla="*/ 122555 w 122555"/>
              <a:gd name="T3" fmla="*/ 213995 h 213995"/>
            </a:gdLst>
            <a:ahLst/>
            <a:cxnLst/>
            <a:rect l="T0" t="T1" r="T2" b="T3"/>
            <a:pathLst>
              <a:path w="122555" h="213995">
                <a:moveTo>
                  <a:pt x="51196" y="0"/>
                </a:moveTo>
                <a:lnTo>
                  <a:pt x="28847" y="30959"/>
                </a:lnTo>
                <a:lnTo>
                  <a:pt x="8593" y="63540"/>
                </a:lnTo>
                <a:lnTo>
                  <a:pt x="0" y="100207"/>
                </a:lnTo>
                <a:lnTo>
                  <a:pt x="130" y="111195"/>
                </a:lnTo>
                <a:lnTo>
                  <a:pt x="5550" y="162504"/>
                </a:lnTo>
                <a:lnTo>
                  <a:pt x="26756" y="203645"/>
                </a:lnTo>
                <a:lnTo>
                  <a:pt x="57018" y="213533"/>
                </a:lnTo>
                <a:lnTo>
                  <a:pt x="67543" y="213190"/>
                </a:lnTo>
                <a:lnTo>
                  <a:pt x="106048" y="198420"/>
                </a:lnTo>
                <a:lnTo>
                  <a:pt x="122316" y="158670"/>
                </a:lnTo>
                <a:lnTo>
                  <a:pt x="122304" y="137004"/>
                </a:lnTo>
                <a:lnTo>
                  <a:pt x="109237" y="90730"/>
                </a:lnTo>
                <a:lnTo>
                  <a:pt x="85430" y="46887"/>
                </a:lnTo>
                <a:lnTo>
                  <a:pt x="62291" y="13861"/>
                </a:lnTo>
                <a:lnTo>
                  <a:pt x="5119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03" name="object 112"/>
          <p:cNvSpPr>
            <a:spLocks noChangeArrowheads="1"/>
          </p:cNvSpPr>
          <p:nvPr/>
        </p:nvSpPr>
        <p:spPr bwMode="auto">
          <a:xfrm>
            <a:off x="1816100" y="5995988"/>
            <a:ext cx="125413" cy="220662"/>
          </a:xfrm>
          <a:custGeom>
            <a:avLst/>
            <a:gdLst>
              <a:gd name="T0" fmla="*/ 0 w 125730"/>
              <a:gd name="T1" fmla="*/ 0 h 220345"/>
              <a:gd name="T2" fmla="*/ 125730 w 125730"/>
              <a:gd name="T3" fmla="*/ 220345 h 220345"/>
            </a:gdLst>
            <a:ahLst/>
            <a:cxnLst/>
            <a:rect l="T0" t="T1" r="T2" b="T3"/>
            <a:pathLst>
              <a:path w="125730" h="220345">
                <a:moveTo>
                  <a:pt x="49448" y="2641"/>
                </a:moveTo>
                <a:lnTo>
                  <a:pt x="24866" y="44679"/>
                </a:lnTo>
                <a:lnTo>
                  <a:pt x="6828" y="92070"/>
                </a:lnTo>
                <a:lnTo>
                  <a:pt x="0" y="141996"/>
                </a:lnTo>
                <a:lnTo>
                  <a:pt x="1756" y="159190"/>
                </a:lnTo>
                <a:lnTo>
                  <a:pt x="14889" y="198250"/>
                </a:lnTo>
                <a:lnTo>
                  <a:pt x="58499" y="220221"/>
                </a:lnTo>
                <a:lnTo>
                  <a:pt x="69412" y="219831"/>
                </a:lnTo>
                <a:lnTo>
                  <a:pt x="81289" y="218146"/>
                </a:lnTo>
                <a:lnTo>
                  <a:pt x="92854" y="214567"/>
                </a:lnTo>
                <a:lnTo>
                  <a:pt x="63103" y="214567"/>
                </a:lnTo>
                <a:lnTo>
                  <a:pt x="49913" y="214350"/>
                </a:lnTo>
                <a:lnTo>
                  <a:pt x="12604" y="182174"/>
                </a:lnTo>
                <a:lnTo>
                  <a:pt x="5800" y="143731"/>
                </a:lnTo>
                <a:lnTo>
                  <a:pt x="6146" y="129676"/>
                </a:lnTo>
                <a:lnTo>
                  <a:pt x="12571" y="91171"/>
                </a:lnTo>
                <a:lnTo>
                  <a:pt x="31531" y="43180"/>
                </a:lnTo>
                <a:lnTo>
                  <a:pt x="51702" y="8433"/>
                </a:lnTo>
                <a:lnTo>
                  <a:pt x="49575" y="5854"/>
                </a:lnTo>
                <a:lnTo>
                  <a:pt x="51531" y="4165"/>
                </a:lnTo>
                <a:lnTo>
                  <a:pt x="49448" y="2641"/>
                </a:lnTo>
                <a:close/>
              </a:path>
              <a:path w="125730" h="220345">
                <a:moveTo>
                  <a:pt x="51366" y="0"/>
                </a:moveTo>
                <a:lnTo>
                  <a:pt x="49448" y="2641"/>
                </a:lnTo>
                <a:lnTo>
                  <a:pt x="53614" y="5689"/>
                </a:lnTo>
                <a:lnTo>
                  <a:pt x="51702" y="8433"/>
                </a:lnTo>
                <a:lnTo>
                  <a:pt x="78131" y="43880"/>
                </a:lnTo>
                <a:lnTo>
                  <a:pt x="100886" y="82757"/>
                </a:lnTo>
                <a:lnTo>
                  <a:pt x="118099" y="127242"/>
                </a:lnTo>
                <a:lnTo>
                  <a:pt x="120436" y="152420"/>
                </a:lnTo>
                <a:lnTo>
                  <a:pt x="119821" y="165128"/>
                </a:lnTo>
                <a:lnTo>
                  <a:pt x="105065" y="200462"/>
                </a:lnTo>
                <a:lnTo>
                  <a:pt x="63103" y="214567"/>
                </a:lnTo>
                <a:lnTo>
                  <a:pt x="92854" y="214567"/>
                </a:lnTo>
                <a:lnTo>
                  <a:pt x="120119" y="186340"/>
                </a:lnTo>
                <a:lnTo>
                  <a:pt x="125582" y="148901"/>
                </a:lnTo>
                <a:lnTo>
                  <a:pt x="123853" y="134902"/>
                </a:lnTo>
                <a:lnTo>
                  <a:pt x="112821" y="96274"/>
                </a:lnTo>
                <a:lnTo>
                  <a:pt x="90164" y="52841"/>
                </a:lnTo>
                <a:lnTo>
                  <a:pt x="68234" y="21236"/>
                </a:lnTo>
                <a:lnTo>
                  <a:pt x="55124" y="4423"/>
                </a:lnTo>
                <a:lnTo>
                  <a:pt x="51366" y="0"/>
                </a:lnTo>
                <a:close/>
              </a:path>
              <a:path w="125730" h="220345">
                <a:moveTo>
                  <a:pt x="51531" y="4165"/>
                </a:moveTo>
                <a:lnTo>
                  <a:pt x="49575" y="5854"/>
                </a:lnTo>
                <a:lnTo>
                  <a:pt x="51702" y="8433"/>
                </a:lnTo>
                <a:lnTo>
                  <a:pt x="53614" y="5689"/>
                </a:lnTo>
                <a:lnTo>
                  <a:pt x="51531" y="4165"/>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4" name="object 113"/>
          <p:cNvSpPr>
            <a:spLocks noChangeArrowheads="1"/>
          </p:cNvSpPr>
          <p:nvPr/>
        </p:nvSpPr>
        <p:spPr bwMode="auto">
          <a:xfrm>
            <a:off x="1865313" y="6135688"/>
            <a:ext cx="34925" cy="79375"/>
          </a:xfrm>
          <a:custGeom>
            <a:avLst/>
            <a:gdLst>
              <a:gd name="T0" fmla="*/ 0 w 34925"/>
              <a:gd name="T1" fmla="*/ 0 h 79375"/>
              <a:gd name="T2" fmla="*/ 34925 w 34925"/>
              <a:gd name="T3" fmla="*/ 79375 h 79375"/>
            </a:gdLst>
            <a:ahLst/>
            <a:cxnLst/>
            <a:rect l="T0" t="T1" r="T2" b="T3"/>
            <a:pathLst>
              <a:path w="34925" h="79375">
                <a:moveTo>
                  <a:pt x="11671" y="0"/>
                </a:moveTo>
                <a:lnTo>
                  <a:pt x="9758" y="4583"/>
                </a:lnTo>
                <a:lnTo>
                  <a:pt x="6254" y="14561"/>
                </a:lnTo>
                <a:lnTo>
                  <a:pt x="2540" y="28605"/>
                </a:lnTo>
                <a:lnTo>
                  <a:pt x="0" y="45386"/>
                </a:lnTo>
                <a:lnTo>
                  <a:pt x="13" y="63574"/>
                </a:lnTo>
                <a:lnTo>
                  <a:pt x="4346" y="73441"/>
                </a:lnTo>
                <a:lnTo>
                  <a:pt x="16313" y="78930"/>
                </a:lnTo>
                <a:lnTo>
                  <a:pt x="16531" y="78910"/>
                </a:lnTo>
                <a:lnTo>
                  <a:pt x="27893" y="75046"/>
                </a:lnTo>
                <a:lnTo>
                  <a:pt x="33534" y="66279"/>
                </a:lnTo>
                <a:lnTo>
                  <a:pt x="34685" y="52744"/>
                </a:lnTo>
                <a:lnTo>
                  <a:pt x="32581" y="34581"/>
                </a:lnTo>
                <a:lnTo>
                  <a:pt x="29628" y="26321"/>
                </a:lnTo>
                <a:lnTo>
                  <a:pt x="23398" y="16251"/>
                </a:lnTo>
                <a:lnTo>
                  <a:pt x="1167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5" name="object 114"/>
          <p:cNvSpPr>
            <a:spLocks noChangeArrowheads="1"/>
          </p:cNvSpPr>
          <p:nvPr/>
        </p:nvSpPr>
        <p:spPr bwMode="auto">
          <a:xfrm>
            <a:off x="1862138" y="6129338"/>
            <a:ext cx="41275" cy="87312"/>
          </a:xfrm>
          <a:custGeom>
            <a:avLst/>
            <a:gdLst>
              <a:gd name="T0" fmla="*/ 0 w 42544"/>
              <a:gd name="T1" fmla="*/ 0 h 87629"/>
              <a:gd name="T2" fmla="*/ 42544 w 42544"/>
              <a:gd name="T3" fmla="*/ 87629 h 87629"/>
            </a:gdLst>
            <a:ahLst/>
            <a:cxnLst/>
            <a:rect l="T0" t="T1" r="T2" b="T3"/>
            <a:pathLst>
              <a:path w="42544" h="87629">
                <a:moveTo>
                  <a:pt x="15215" y="0"/>
                </a:moveTo>
                <a:lnTo>
                  <a:pt x="9513" y="12230"/>
                </a:lnTo>
                <a:lnTo>
                  <a:pt x="5982" y="22618"/>
                </a:lnTo>
                <a:lnTo>
                  <a:pt x="2300" y="34957"/>
                </a:lnTo>
                <a:lnTo>
                  <a:pt x="0" y="47669"/>
                </a:lnTo>
                <a:lnTo>
                  <a:pt x="2390" y="65536"/>
                </a:lnTo>
                <a:lnTo>
                  <a:pt x="6684" y="76046"/>
                </a:lnTo>
                <a:lnTo>
                  <a:pt x="14834" y="85305"/>
                </a:lnTo>
                <a:lnTo>
                  <a:pt x="19952" y="87172"/>
                </a:lnTo>
                <a:lnTo>
                  <a:pt x="20549" y="87121"/>
                </a:lnTo>
                <a:lnTo>
                  <a:pt x="20067" y="81711"/>
                </a:lnTo>
                <a:lnTo>
                  <a:pt x="20707" y="81654"/>
                </a:lnTo>
                <a:lnTo>
                  <a:pt x="17489" y="80378"/>
                </a:lnTo>
                <a:lnTo>
                  <a:pt x="10135" y="72466"/>
                </a:lnTo>
                <a:lnTo>
                  <a:pt x="6249" y="66001"/>
                </a:lnTo>
                <a:lnTo>
                  <a:pt x="5297" y="55333"/>
                </a:lnTo>
                <a:lnTo>
                  <a:pt x="6014" y="43708"/>
                </a:lnTo>
                <a:lnTo>
                  <a:pt x="9100" y="30710"/>
                </a:lnTo>
                <a:lnTo>
                  <a:pt x="12840" y="19329"/>
                </a:lnTo>
                <a:lnTo>
                  <a:pt x="14618" y="14846"/>
                </a:lnTo>
                <a:lnTo>
                  <a:pt x="16279" y="10840"/>
                </a:lnTo>
                <a:lnTo>
                  <a:pt x="13526" y="6934"/>
                </a:lnTo>
                <a:lnTo>
                  <a:pt x="15736" y="5333"/>
                </a:lnTo>
                <a:lnTo>
                  <a:pt x="19003" y="5333"/>
                </a:lnTo>
                <a:lnTo>
                  <a:pt x="17955" y="3775"/>
                </a:lnTo>
                <a:lnTo>
                  <a:pt x="15215" y="0"/>
                </a:lnTo>
                <a:close/>
              </a:path>
              <a:path w="42544" h="87629">
                <a:moveTo>
                  <a:pt x="19003" y="5333"/>
                </a:moveTo>
                <a:lnTo>
                  <a:pt x="15736" y="5333"/>
                </a:lnTo>
                <a:lnTo>
                  <a:pt x="18200" y="6489"/>
                </a:lnTo>
                <a:lnTo>
                  <a:pt x="16625" y="10007"/>
                </a:lnTo>
                <a:lnTo>
                  <a:pt x="16279" y="10840"/>
                </a:lnTo>
                <a:lnTo>
                  <a:pt x="21070" y="17856"/>
                </a:lnTo>
                <a:lnTo>
                  <a:pt x="25667" y="26071"/>
                </a:lnTo>
                <a:lnTo>
                  <a:pt x="37097" y="64007"/>
                </a:lnTo>
                <a:lnTo>
                  <a:pt x="36577" y="70027"/>
                </a:lnTo>
                <a:lnTo>
                  <a:pt x="20707" y="81654"/>
                </a:lnTo>
                <a:lnTo>
                  <a:pt x="21235" y="81864"/>
                </a:lnTo>
                <a:lnTo>
                  <a:pt x="20308" y="84416"/>
                </a:lnTo>
                <a:lnTo>
                  <a:pt x="20549" y="87121"/>
                </a:lnTo>
                <a:lnTo>
                  <a:pt x="25121" y="86728"/>
                </a:lnTo>
                <a:lnTo>
                  <a:pt x="42381" y="62153"/>
                </a:lnTo>
                <a:lnTo>
                  <a:pt x="41695" y="54317"/>
                </a:lnTo>
                <a:lnTo>
                  <a:pt x="21838" y="9552"/>
                </a:lnTo>
                <a:lnTo>
                  <a:pt x="19003" y="5333"/>
                </a:lnTo>
                <a:close/>
              </a:path>
              <a:path w="42544" h="87629">
                <a:moveTo>
                  <a:pt x="20707" y="81654"/>
                </a:moveTo>
                <a:lnTo>
                  <a:pt x="20067" y="81711"/>
                </a:lnTo>
                <a:lnTo>
                  <a:pt x="20308" y="84416"/>
                </a:lnTo>
                <a:lnTo>
                  <a:pt x="21120" y="82181"/>
                </a:lnTo>
                <a:lnTo>
                  <a:pt x="21235" y="81864"/>
                </a:lnTo>
                <a:lnTo>
                  <a:pt x="20707" y="81654"/>
                </a:lnTo>
                <a:close/>
              </a:path>
              <a:path w="42544" h="87629">
                <a:moveTo>
                  <a:pt x="15736" y="5333"/>
                </a:moveTo>
                <a:lnTo>
                  <a:pt x="13526" y="6934"/>
                </a:lnTo>
                <a:lnTo>
                  <a:pt x="16279" y="10840"/>
                </a:lnTo>
                <a:lnTo>
                  <a:pt x="16625" y="10007"/>
                </a:lnTo>
                <a:lnTo>
                  <a:pt x="18200" y="6489"/>
                </a:lnTo>
                <a:lnTo>
                  <a:pt x="15736" y="533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6" name="object 115"/>
          <p:cNvSpPr>
            <a:spLocks noChangeArrowheads="1"/>
          </p:cNvSpPr>
          <p:nvPr/>
        </p:nvSpPr>
        <p:spPr bwMode="auto">
          <a:xfrm>
            <a:off x="1768475" y="5911850"/>
            <a:ext cx="207963" cy="338138"/>
          </a:xfrm>
          <a:custGeom>
            <a:avLst/>
            <a:gdLst>
              <a:gd name="T0" fmla="*/ 0 w 207644"/>
              <a:gd name="T1" fmla="*/ 0 h 337185"/>
              <a:gd name="T2" fmla="*/ 207644 w 207644"/>
              <a:gd name="T3" fmla="*/ 337185 h 337185"/>
            </a:gdLst>
            <a:ahLst/>
            <a:cxnLst/>
            <a:rect l="T0" t="T1" r="T2" b="T3"/>
            <a:pathLst>
              <a:path w="207644" h="337185">
                <a:moveTo>
                  <a:pt x="3695" y="0"/>
                </a:moveTo>
                <a:lnTo>
                  <a:pt x="0" y="2247"/>
                </a:lnTo>
                <a:lnTo>
                  <a:pt x="203644" y="336931"/>
                </a:lnTo>
                <a:lnTo>
                  <a:pt x="207340" y="334683"/>
                </a:lnTo>
                <a:lnTo>
                  <a:pt x="369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07" name="object 116"/>
          <p:cNvSpPr>
            <a:spLocks noChangeArrowheads="1"/>
          </p:cNvSpPr>
          <p:nvPr/>
        </p:nvSpPr>
        <p:spPr bwMode="auto">
          <a:xfrm>
            <a:off x="1800225" y="5897563"/>
            <a:ext cx="144463" cy="365125"/>
          </a:xfrm>
          <a:custGeom>
            <a:avLst/>
            <a:gdLst>
              <a:gd name="T0" fmla="*/ 0 w 145414"/>
              <a:gd name="T1" fmla="*/ 0 h 365125"/>
              <a:gd name="T2" fmla="*/ 145414 w 145414"/>
              <a:gd name="T3" fmla="*/ 365125 h 365125"/>
            </a:gdLst>
            <a:ahLst/>
            <a:cxnLst/>
            <a:rect l="T0" t="T1" r="T2" b="T3"/>
            <a:pathLst>
              <a:path w="145414" h="365125">
                <a:moveTo>
                  <a:pt x="140931" y="0"/>
                </a:moveTo>
                <a:lnTo>
                  <a:pt x="0" y="363029"/>
                </a:lnTo>
                <a:lnTo>
                  <a:pt x="4025" y="364591"/>
                </a:lnTo>
                <a:lnTo>
                  <a:pt x="144957" y="1562"/>
                </a:lnTo>
                <a:lnTo>
                  <a:pt x="14093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08" name="object 117"/>
          <p:cNvSpPr>
            <a:spLocks noChangeArrowheads="1"/>
          </p:cNvSpPr>
          <p:nvPr/>
        </p:nvSpPr>
        <p:spPr bwMode="auto">
          <a:xfrm>
            <a:off x="1622425" y="5951538"/>
            <a:ext cx="107950" cy="295275"/>
          </a:xfrm>
          <a:custGeom>
            <a:avLst/>
            <a:gdLst>
              <a:gd name="T0" fmla="*/ 0 w 107950"/>
              <a:gd name="T1" fmla="*/ 0 h 294639"/>
              <a:gd name="T2" fmla="*/ 107950 w 107950"/>
              <a:gd name="T3" fmla="*/ 294639 h 294639"/>
            </a:gdLst>
            <a:ahLst/>
            <a:cxnLst/>
            <a:rect l="T0" t="T1" r="T2" b="T3"/>
            <a:pathLst>
              <a:path w="107950" h="294639">
                <a:moveTo>
                  <a:pt x="47053" y="223469"/>
                </a:moveTo>
                <a:lnTo>
                  <a:pt x="45567" y="223596"/>
                </a:lnTo>
                <a:lnTo>
                  <a:pt x="62052" y="294246"/>
                </a:lnTo>
                <a:lnTo>
                  <a:pt x="91794" y="241134"/>
                </a:lnTo>
                <a:lnTo>
                  <a:pt x="80568" y="241134"/>
                </a:lnTo>
                <a:lnTo>
                  <a:pt x="80681" y="240474"/>
                </a:lnTo>
                <a:lnTo>
                  <a:pt x="58635" y="240474"/>
                </a:lnTo>
                <a:lnTo>
                  <a:pt x="51409" y="229095"/>
                </a:lnTo>
                <a:lnTo>
                  <a:pt x="47053" y="223469"/>
                </a:lnTo>
                <a:close/>
              </a:path>
              <a:path w="107950" h="294639">
                <a:moveTo>
                  <a:pt x="97561" y="229349"/>
                </a:moveTo>
                <a:lnTo>
                  <a:pt x="80568" y="241134"/>
                </a:lnTo>
                <a:lnTo>
                  <a:pt x="91794" y="241134"/>
                </a:lnTo>
                <a:lnTo>
                  <a:pt x="97675" y="230632"/>
                </a:lnTo>
                <a:lnTo>
                  <a:pt x="97561" y="229349"/>
                </a:lnTo>
                <a:close/>
              </a:path>
              <a:path w="107950" h="294639">
                <a:moveTo>
                  <a:pt x="99284" y="131597"/>
                </a:moveTo>
                <a:lnTo>
                  <a:pt x="67132" y="131597"/>
                </a:lnTo>
                <a:lnTo>
                  <a:pt x="61074" y="238975"/>
                </a:lnTo>
                <a:lnTo>
                  <a:pt x="61188" y="240258"/>
                </a:lnTo>
                <a:lnTo>
                  <a:pt x="58635" y="240474"/>
                </a:lnTo>
                <a:lnTo>
                  <a:pt x="80681" y="240474"/>
                </a:lnTo>
                <a:lnTo>
                  <a:pt x="99284" y="131597"/>
                </a:lnTo>
                <a:close/>
              </a:path>
              <a:path w="107950" h="294639">
                <a:moveTo>
                  <a:pt x="71068" y="0"/>
                </a:moveTo>
                <a:lnTo>
                  <a:pt x="56773" y="528"/>
                </a:lnTo>
                <a:lnTo>
                  <a:pt x="35178" y="1803"/>
                </a:lnTo>
                <a:lnTo>
                  <a:pt x="33896" y="1917"/>
                </a:lnTo>
                <a:lnTo>
                  <a:pt x="0" y="173520"/>
                </a:lnTo>
                <a:lnTo>
                  <a:pt x="215" y="176072"/>
                </a:lnTo>
                <a:lnTo>
                  <a:pt x="66769" y="131838"/>
                </a:lnTo>
                <a:lnTo>
                  <a:pt x="34963" y="131838"/>
                </a:lnTo>
                <a:lnTo>
                  <a:pt x="78063" y="218"/>
                </a:lnTo>
                <a:lnTo>
                  <a:pt x="71068" y="0"/>
                </a:lnTo>
                <a:close/>
              </a:path>
              <a:path w="107950" h="294639">
                <a:moveTo>
                  <a:pt x="107810" y="81699"/>
                </a:moveTo>
                <a:lnTo>
                  <a:pt x="34963" y="131838"/>
                </a:lnTo>
                <a:lnTo>
                  <a:pt x="66769" y="131838"/>
                </a:lnTo>
                <a:lnTo>
                  <a:pt x="67132" y="131597"/>
                </a:lnTo>
                <a:lnTo>
                  <a:pt x="99284" y="131597"/>
                </a:lnTo>
                <a:lnTo>
                  <a:pt x="107810" y="81699"/>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09" name="object 118"/>
          <p:cNvSpPr>
            <a:spLocks noChangeArrowheads="1"/>
          </p:cNvSpPr>
          <p:nvPr/>
        </p:nvSpPr>
        <p:spPr bwMode="auto">
          <a:xfrm>
            <a:off x="1573213" y="5929313"/>
            <a:ext cx="206375" cy="334962"/>
          </a:xfrm>
          <a:custGeom>
            <a:avLst/>
            <a:gdLst>
              <a:gd name="T0" fmla="*/ 0 w 206375"/>
              <a:gd name="T1" fmla="*/ 0 h 334645"/>
              <a:gd name="T2" fmla="*/ 206375 w 206375"/>
              <a:gd name="T3" fmla="*/ 334645 h 334645"/>
            </a:gdLst>
            <a:ahLst/>
            <a:cxnLst/>
            <a:rect l="T0" t="T1" r="T2" b="T3"/>
            <a:pathLst>
              <a:path w="206375" h="334645">
                <a:moveTo>
                  <a:pt x="3682" y="0"/>
                </a:moveTo>
                <a:lnTo>
                  <a:pt x="0" y="2247"/>
                </a:lnTo>
                <a:lnTo>
                  <a:pt x="202311" y="334403"/>
                </a:lnTo>
                <a:lnTo>
                  <a:pt x="205994" y="332168"/>
                </a:lnTo>
                <a:lnTo>
                  <a:pt x="3682"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10" name="object 119"/>
          <p:cNvSpPr>
            <a:spLocks noChangeArrowheads="1"/>
          </p:cNvSpPr>
          <p:nvPr/>
        </p:nvSpPr>
        <p:spPr bwMode="auto">
          <a:xfrm>
            <a:off x="1604963" y="5915025"/>
            <a:ext cx="142875" cy="363538"/>
          </a:xfrm>
          <a:custGeom>
            <a:avLst/>
            <a:gdLst>
              <a:gd name="T0" fmla="*/ 0 w 142239"/>
              <a:gd name="T1" fmla="*/ 0 h 364489"/>
              <a:gd name="T2" fmla="*/ 142239 w 142239"/>
              <a:gd name="T3" fmla="*/ 364489 h 364489"/>
            </a:gdLst>
            <a:ahLst/>
            <a:cxnLst/>
            <a:rect l="T0" t="T1" r="T2" b="T3"/>
            <a:pathLst>
              <a:path w="142239" h="364489">
                <a:moveTo>
                  <a:pt x="137985" y="0"/>
                </a:moveTo>
                <a:lnTo>
                  <a:pt x="0" y="362762"/>
                </a:lnTo>
                <a:lnTo>
                  <a:pt x="4025" y="364299"/>
                </a:lnTo>
                <a:lnTo>
                  <a:pt x="142024" y="1536"/>
                </a:lnTo>
                <a:lnTo>
                  <a:pt x="13798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11" name="object 120"/>
          <p:cNvSpPr>
            <a:spLocks noChangeArrowheads="1"/>
          </p:cNvSpPr>
          <p:nvPr/>
        </p:nvSpPr>
        <p:spPr bwMode="auto">
          <a:xfrm>
            <a:off x="2130425" y="5792788"/>
            <a:ext cx="476250" cy="474662"/>
          </a:xfrm>
          <a:prstGeom prst="rect">
            <a:avLst/>
          </a:prstGeom>
          <a:blipFill dpi="0" rotWithShape="1">
            <a:blip r:embed="rId37"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12" name="object 121"/>
          <p:cNvSpPr>
            <a:spLocks noChangeArrowheads="1"/>
          </p:cNvSpPr>
          <p:nvPr/>
        </p:nvSpPr>
        <p:spPr bwMode="auto">
          <a:xfrm>
            <a:off x="2116138" y="5778500"/>
            <a:ext cx="503237" cy="501650"/>
          </a:xfrm>
          <a:prstGeom prst="rect">
            <a:avLst/>
          </a:prstGeom>
          <a:blipFill dpi="0" rotWithShape="1">
            <a:blip r:embed="rId38"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13" name="object 122"/>
          <p:cNvSpPr>
            <a:spLocks noChangeArrowheads="1"/>
          </p:cNvSpPr>
          <p:nvPr/>
        </p:nvSpPr>
        <p:spPr bwMode="auto">
          <a:xfrm>
            <a:off x="2241550" y="5988050"/>
            <a:ext cx="260350" cy="152400"/>
          </a:xfrm>
          <a:prstGeom prst="rect">
            <a:avLst/>
          </a:prstGeom>
          <a:blipFill dpi="0" rotWithShape="1">
            <a:blip r:embed="rId39"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14" name="object 123"/>
          <p:cNvSpPr>
            <a:spLocks noChangeArrowheads="1"/>
          </p:cNvSpPr>
          <p:nvPr/>
        </p:nvSpPr>
        <p:spPr bwMode="auto">
          <a:xfrm>
            <a:off x="2224088" y="5846763"/>
            <a:ext cx="300037" cy="331787"/>
          </a:xfrm>
          <a:prstGeom prst="rect">
            <a:avLst/>
          </a:prstGeom>
          <a:blipFill dpi="0" rotWithShape="1">
            <a:blip r:embed="rId40"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124" name="object 124"/>
          <p:cNvSpPr txBox="1"/>
          <p:nvPr/>
        </p:nvSpPr>
        <p:spPr>
          <a:xfrm rot="21360000">
            <a:off x="2297113" y="6037263"/>
            <a:ext cx="68262" cy="31750"/>
          </a:xfrm>
          <a:prstGeom prst="rect">
            <a:avLst/>
          </a:prstGeom>
        </p:spPr>
        <p:txBody>
          <a:bodyPr lIns="0" tIns="0" rIns="0" bIns="0">
            <a:spAutoFit/>
          </a:bodyPr>
          <a:lstStyle/>
          <a:p>
            <a:pPr fontAlgn="auto">
              <a:spcBef>
                <a:spcPts val="0"/>
              </a:spcBef>
              <a:spcAft>
                <a:spcPts val="0"/>
              </a:spcAft>
              <a:defRPr/>
            </a:pPr>
            <a:r>
              <a:rPr sz="250" spc="25" dirty="0">
                <a:solidFill>
                  <a:srgbClr val="91D4F2"/>
                </a:solidFill>
                <a:latin typeface="OCR A Std"/>
                <a:cs typeface="OCR A Std"/>
              </a:rPr>
              <a:t>FM</a:t>
            </a:r>
            <a:endParaRPr sz="250">
              <a:latin typeface="OCR A Std"/>
              <a:cs typeface="OCR A Std"/>
            </a:endParaRPr>
          </a:p>
        </p:txBody>
      </p:sp>
      <p:sp>
        <p:nvSpPr>
          <p:cNvPr id="25716" name="object 125"/>
          <p:cNvSpPr>
            <a:spLocks noChangeArrowheads="1"/>
          </p:cNvSpPr>
          <p:nvPr/>
        </p:nvSpPr>
        <p:spPr bwMode="auto">
          <a:xfrm>
            <a:off x="2725738" y="5738813"/>
            <a:ext cx="476250" cy="476250"/>
          </a:xfrm>
          <a:prstGeom prst="rect">
            <a:avLst/>
          </a:prstGeom>
          <a:blipFill dpi="0" rotWithShape="1">
            <a:blip r:embed="rId41"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17" name="object 126"/>
          <p:cNvSpPr>
            <a:spLocks noChangeArrowheads="1"/>
          </p:cNvSpPr>
          <p:nvPr/>
        </p:nvSpPr>
        <p:spPr bwMode="auto">
          <a:xfrm>
            <a:off x="2711450" y="5726113"/>
            <a:ext cx="504825" cy="501650"/>
          </a:xfrm>
          <a:custGeom>
            <a:avLst/>
            <a:gdLst>
              <a:gd name="T0" fmla="*/ 0 w 503555"/>
              <a:gd name="T1" fmla="*/ 0 h 502285"/>
              <a:gd name="T2" fmla="*/ 503555 w 503555"/>
              <a:gd name="T3" fmla="*/ 502285 h 502285"/>
            </a:gdLst>
            <a:ahLst/>
            <a:cxnLst/>
            <a:rect l="T0" t="T1" r="T2" b="T3"/>
            <a:pathLst>
              <a:path w="503555" h="502285">
                <a:moveTo>
                  <a:pt x="463093" y="0"/>
                </a:moveTo>
                <a:lnTo>
                  <a:pt x="0" y="40509"/>
                </a:lnTo>
                <a:lnTo>
                  <a:pt x="40386" y="502154"/>
                </a:lnTo>
                <a:lnTo>
                  <a:pt x="358474" y="474329"/>
                </a:lnTo>
                <a:lnTo>
                  <a:pt x="63966" y="474329"/>
                </a:lnTo>
                <a:lnTo>
                  <a:pt x="27961" y="62862"/>
                </a:lnTo>
                <a:lnTo>
                  <a:pt x="439428" y="26857"/>
                </a:lnTo>
                <a:lnTo>
                  <a:pt x="465442" y="26857"/>
                </a:lnTo>
                <a:lnTo>
                  <a:pt x="463093" y="0"/>
                </a:lnTo>
                <a:close/>
              </a:path>
              <a:path w="503555" h="502285">
                <a:moveTo>
                  <a:pt x="475434" y="438335"/>
                </a:moveTo>
                <a:lnTo>
                  <a:pt x="63966" y="474329"/>
                </a:lnTo>
                <a:lnTo>
                  <a:pt x="358474" y="474329"/>
                </a:lnTo>
                <a:lnTo>
                  <a:pt x="503479" y="461644"/>
                </a:lnTo>
                <a:lnTo>
                  <a:pt x="502568" y="451240"/>
                </a:lnTo>
                <a:lnTo>
                  <a:pt x="476563" y="451240"/>
                </a:lnTo>
                <a:lnTo>
                  <a:pt x="475434" y="438335"/>
                </a:lnTo>
                <a:close/>
              </a:path>
              <a:path w="503555" h="502285">
                <a:moveTo>
                  <a:pt x="488336" y="437207"/>
                </a:moveTo>
                <a:lnTo>
                  <a:pt x="475434" y="438335"/>
                </a:lnTo>
                <a:lnTo>
                  <a:pt x="476563" y="451240"/>
                </a:lnTo>
                <a:lnTo>
                  <a:pt x="489466" y="450110"/>
                </a:lnTo>
                <a:lnTo>
                  <a:pt x="488336" y="437207"/>
                </a:lnTo>
                <a:close/>
              </a:path>
              <a:path w="503555" h="502285">
                <a:moveTo>
                  <a:pt x="502370" y="448980"/>
                </a:moveTo>
                <a:lnTo>
                  <a:pt x="476563" y="451240"/>
                </a:lnTo>
                <a:lnTo>
                  <a:pt x="502568" y="451240"/>
                </a:lnTo>
                <a:lnTo>
                  <a:pt x="502370" y="448980"/>
                </a:lnTo>
                <a:close/>
              </a:path>
              <a:path w="503555" h="502285">
                <a:moveTo>
                  <a:pt x="501340" y="437207"/>
                </a:moveTo>
                <a:lnTo>
                  <a:pt x="488336" y="437207"/>
                </a:lnTo>
                <a:lnTo>
                  <a:pt x="489466" y="450110"/>
                </a:lnTo>
                <a:lnTo>
                  <a:pt x="502370" y="448980"/>
                </a:lnTo>
                <a:lnTo>
                  <a:pt x="501340" y="437207"/>
                </a:lnTo>
                <a:close/>
              </a:path>
              <a:path w="503555" h="502285">
                <a:moveTo>
                  <a:pt x="465442" y="26857"/>
                </a:moveTo>
                <a:lnTo>
                  <a:pt x="439428" y="26857"/>
                </a:lnTo>
                <a:lnTo>
                  <a:pt x="475434" y="438335"/>
                </a:lnTo>
                <a:lnTo>
                  <a:pt x="488336" y="437207"/>
                </a:lnTo>
                <a:lnTo>
                  <a:pt x="501340" y="437207"/>
                </a:lnTo>
                <a:lnTo>
                  <a:pt x="465442" y="2685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5718" name="object 127"/>
          <p:cNvSpPr>
            <a:spLocks noChangeArrowheads="1"/>
          </p:cNvSpPr>
          <p:nvPr/>
        </p:nvSpPr>
        <p:spPr bwMode="auto">
          <a:xfrm>
            <a:off x="2921000" y="5789613"/>
            <a:ext cx="65088" cy="111125"/>
          </a:xfrm>
          <a:custGeom>
            <a:avLst/>
            <a:gdLst>
              <a:gd name="T0" fmla="*/ 0 w 64769"/>
              <a:gd name="T1" fmla="*/ 0 h 111760"/>
              <a:gd name="T2" fmla="*/ 64769 w 64769"/>
              <a:gd name="T3" fmla="*/ 111760 h 111760"/>
            </a:gdLst>
            <a:ahLst/>
            <a:cxnLst/>
            <a:rect l="T0" t="T1" r="T2" b="T3"/>
            <a:pathLst>
              <a:path w="64769" h="111760">
                <a:moveTo>
                  <a:pt x="0" y="67081"/>
                </a:moveTo>
                <a:lnTo>
                  <a:pt x="1371" y="82740"/>
                </a:lnTo>
                <a:lnTo>
                  <a:pt x="35496" y="111391"/>
                </a:lnTo>
                <a:lnTo>
                  <a:pt x="52881" y="90677"/>
                </a:lnTo>
                <a:lnTo>
                  <a:pt x="28079" y="90677"/>
                </a:lnTo>
                <a:lnTo>
                  <a:pt x="0" y="67081"/>
                </a:lnTo>
                <a:close/>
              </a:path>
              <a:path w="64769" h="111760">
                <a:moveTo>
                  <a:pt x="31369" y="0"/>
                </a:moveTo>
                <a:lnTo>
                  <a:pt x="20218" y="977"/>
                </a:lnTo>
                <a:lnTo>
                  <a:pt x="28079" y="90677"/>
                </a:lnTo>
                <a:lnTo>
                  <a:pt x="52881" y="90677"/>
                </a:lnTo>
                <a:lnTo>
                  <a:pt x="53701" y="89700"/>
                </a:lnTo>
                <a:lnTo>
                  <a:pt x="39217" y="89700"/>
                </a:lnTo>
                <a:lnTo>
                  <a:pt x="31369" y="0"/>
                </a:lnTo>
                <a:close/>
              </a:path>
              <a:path w="64769" h="111760">
                <a:moveTo>
                  <a:pt x="62776" y="61582"/>
                </a:moveTo>
                <a:lnTo>
                  <a:pt x="39217" y="89700"/>
                </a:lnTo>
                <a:lnTo>
                  <a:pt x="53701" y="89700"/>
                </a:lnTo>
                <a:lnTo>
                  <a:pt x="64147" y="77254"/>
                </a:lnTo>
                <a:lnTo>
                  <a:pt x="62776" y="61582"/>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19" name="object 128"/>
          <p:cNvSpPr>
            <a:spLocks noChangeArrowheads="1"/>
          </p:cNvSpPr>
          <p:nvPr/>
        </p:nvSpPr>
        <p:spPr bwMode="auto">
          <a:xfrm>
            <a:off x="2914650" y="5781675"/>
            <a:ext cx="77788" cy="128588"/>
          </a:xfrm>
          <a:custGeom>
            <a:avLst/>
            <a:gdLst>
              <a:gd name="T0" fmla="*/ 0 w 78739"/>
              <a:gd name="T1" fmla="*/ 0 h 127635"/>
              <a:gd name="T2" fmla="*/ 78739 w 78739"/>
              <a:gd name="T3" fmla="*/ 127635 h 127635"/>
            </a:gdLst>
            <a:ahLst/>
            <a:cxnLst/>
            <a:rect l="T0" t="T1" r="T2" b="T3"/>
            <a:pathLst>
              <a:path w="78739" h="127635">
                <a:moveTo>
                  <a:pt x="15392" y="88798"/>
                </a:moveTo>
                <a:lnTo>
                  <a:pt x="15430" y="89090"/>
                </a:lnTo>
                <a:lnTo>
                  <a:pt x="9080" y="89649"/>
                </a:lnTo>
                <a:lnTo>
                  <a:pt x="4965" y="94538"/>
                </a:lnTo>
                <a:lnTo>
                  <a:pt x="44005" y="127292"/>
                </a:lnTo>
                <a:lnTo>
                  <a:pt x="56390" y="112521"/>
                </a:lnTo>
                <a:lnTo>
                  <a:pt x="41922" y="112521"/>
                </a:lnTo>
                <a:lnTo>
                  <a:pt x="41786" y="110966"/>
                </a:lnTo>
                <a:lnTo>
                  <a:pt x="15392" y="88798"/>
                </a:lnTo>
                <a:close/>
              </a:path>
              <a:path w="78739" h="127635">
                <a:moveTo>
                  <a:pt x="41786" y="110966"/>
                </a:moveTo>
                <a:lnTo>
                  <a:pt x="41922" y="112521"/>
                </a:lnTo>
                <a:lnTo>
                  <a:pt x="42631" y="111676"/>
                </a:lnTo>
                <a:lnTo>
                  <a:pt x="41786" y="110966"/>
                </a:lnTo>
                <a:close/>
              </a:path>
              <a:path w="78739" h="127635">
                <a:moveTo>
                  <a:pt x="77894" y="80060"/>
                </a:moveTo>
                <a:lnTo>
                  <a:pt x="66954" y="80060"/>
                </a:lnTo>
                <a:lnTo>
                  <a:pt x="71856" y="84162"/>
                </a:lnTo>
                <a:lnTo>
                  <a:pt x="65506" y="84708"/>
                </a:lnTo>
                <a:lnTo>
                  <a:pt x="65223" y="84708"/>
                </a:lnTo>
                <a:lnTo>
                  <a:pt x="43336" y="110834"/>
                </a:lnTo>
                <a:lnTo>
                  <a:pt x="43472" y="112382"/>
                </a:lnTo>
                <a:lnTo>
                  <a:pt x="42039" y="112382"/>
                </a:lnTo>
                <a:lnTo>
                  <a:pt x="41922" y="112521"/>
                </a:lnTo>
                <a:lnTo>
                  <a:pt x="56390" y="112521"/>
                </a:lnTo>
                <a:lnTo>
                  <a:pt x="56507" y="112382"/>
                </a:lnTo>
                <a:lnTo>
                  <a:pt x="43472" y="112382"/>
                </a:lnTo>
                <a:lnTo>
                  <a:pt x="42631" y="111676"/>
                </a:lnTo>
                <a:lnTo>
                  <a:pt x="57100" y="111676"/>
                </a:lnTo>
                <a:lnTo>
                  <a:pt x="78435" y="86232"/>
                </a:lnTo>
                <a:lnTo>
                  <a:pt x="78301" y="84708"/>
                </a:lnTo>
                <a:lnTo>
                  <a:pt x="65506" y="84708"/>
                </a:lnTo>
                <a:lnTo>
                  <a:pt x="65468" y="84416"/>
                </a:lnTo>
                <a:lnTo>
                  <a:pt x="78276" y="84416"/>
                </a:lnTo>
                <a:lnTo>
                  <a:pt x="77894" y="80060"/>
                </a:lnTo>
                <a:close/>
              </a:path>
              <a:path w="78739" h="127635">
                <a:moveTo>
                  <a:pt x="43336" y="110834"/>
                </a:moveTo>
                <a:lnTo>
                  <a:pt x="42631" y="111676"/>
                </a:lnTo>
                <a:lnTo>
                  <a:pt x="43472" y="112382"/>
                </a:lnTo>
                <a:lnTo>
                  <a:pt x="43336" y="110834"/>
                </a:lnTo>
                <a:close/>
              </a:path>
              <a:path w="78739" h="127635">
                <a:moveTo>
                  <a:pt x="43129" y="108460"/>
                </a:moveTo>
                <a:lnTo>
                  <a:pt x="42418" y="109308"/>
                </a:lnTo>
                <a:lnTo>
                  <a:pt x="41641" y="109308"/>
                </a:lnTo>
                <a:lnTo>
                  <a:pt x="41786" y="110966"/>
                </a:lnTo>
                <a:lnTo>
                  <a:pt x="42631" y="111676"/>
                </a:lnTo>
                <a:lnTo>
                  <a:pt x="43336" y="110834"/>
                </a:lnTo>
                <a:lnTo>
                  <a:pt x="43203" y="109308"/>
                </a:lnTo>
                <a:lnTo>
                  <a:pt x="42418" y="109308"/>
                </a:lnTo>
                <a:lnTo>
                  <a:pt x="41579" y="108605"/>
                </a:lnTo>
                <a:lnTo>
                  <a:pt x="43142" y="108605"/>
                </a:lnTo>
                <a:lnTo>
                  <a:pt x="43129" y="108460"/>
                </a:lnTo>
                <a:close/>
              </a:path>
              <a:path w="78739" h="127635">
                <a:moveTo>
                  <a:pt x="17992" y="88798"/>
                </a:moveTo>
                <a:lnTo>
                  <a:pt x="15392" y="88798"/>
                </a:lnTo>
                <a:lnTo>
                  <a:pt x="41786" y="110966"/>
                </a:lnTo>
                <a:lnTo>
                  <a:pt x="41579" y="108605"/>
                </a:lnTo>
                <a:lnTo>
                  <a:pt x="17992" y="88798"/>
                </a:lnTo>
                <a:close/>
              </a:path>
              <a:path w="78739" h="127635">
                <a:moveTo>
                  <a:pt x="66954" y="80060"/>
                </a:moveTo>
                <a:lnTo>
                  <a:pt x="43129" y="108460"/>
                </a:lnTo>
                <a:lnTo>
                  <a:pt x="43336" y="110834"/>
                </a:lnTo>
                <a:lnTo>
                  <a:pt x="65468" y="84416"/>
                </a:lnTo>
                <a:lnTo>
                  <a:pt x="68903" y="84416"/>
                </a:lnTo>
                <a:lnTo>
                  <a:pt x="71856" y="84162"/>
                </a:lnTo>
                <a:lnTo>
                  <a:pt x="66954" y="80060"/>
                </a:lnTo>
                <a:close/>
              </a:path>
              <a:path w="78739" h="127635">
                <a:moveTo>
                  <a:pt x="39077" y="6908"/>
                </a:moveTo>
                <a:lnTo>
                  <a:pt x="32727" y="7467"/>
                </a:lnTo>
                <a:lnTo>
                  <a:pt x="41579" y="108605"/>
                </a:lnTo>
                <a:lnTo>
                  <a:pt x="42418" y="109308"/>
                </a:lnTo>
                <a:lnTo>
                  <a:pt x="43129" y="108460"/>
                </a:lnTo>
                <a:lnTo>
                  <a:pt x="34848" y="13690"/>
                </a:lnTo>
                <a:lnTo>
                  <a:pt x="39636" y="13258"/>
                </a:lnTo>
                <a:lnTo>
                  <a:pt x="39077" y="6908"/>
                </a:lnTo>
                <a:close/>
              </a:path>
              <a:path w="78739" h="127635">
                <a:moveTo>
                  <a:pt x="39492" y="84759"/>
                </a:moveTo>
                <a:lnTo>
                  <a:pt x="13182" y="84759"/>
                </a:lnTo>
                <a:lnTo>
                  <a:pt x="41579" y="108605"/>
                </a:lnTo>
                <a:lnTo>
                  <a:pt x="39492" y="84759"/>
                </a:lnTo>
                <a:close/>
              </a:path>
              <a:path w="78739" h="127635">
                <a:moveTo>
                  <a:pt x="45486" y="6908"/>
                </a:moveTo>
                <a:lnTo>
                  <a:pt x="39077" y="6908"/>
                </a:lnTo>
                <a:lnTo>
                  <a:pt x="39636" y="13258"/>
                </a:lnTo>
                <a:lnTo>
                  <a:pt x="34848" y="13690"/>
                </a:lnTo>
                <a:lnTo>
                  <a:pt x="43129" y="108460"/>
                </a:lnTo>
                <a:lnTo>
                  <a:pt x="66432" y="80683"/>
                </a:lnTo>
                <a:lnTo>
                  <a:pt x="51943" y="80683"/>
                </a:lnTo>
                <a:lnTo>
                  <a:pt x="45486" y="6908"/>
                </a:lnTo>
                <a:close/>
              </a:path>
              <a:path w="78739" h="127635">
                <a:moveTo>
                  <a:pt x="0" y="59181"/>
                </a:moveTo>
                <a:lnTo>
                  <a:pt x="2946" y="92836"/>
                </a:lnTo>
                <a:lnTo>
                  <a:pt x="4965" y="94538"/>
                </a:lnTo>
                <a:lnTo>
                  <a:pt x="13182" y="84759"/>
                </a:lnTo>
                <a:lnTo>
                  <a:pt x="39492" y="84759"/>
                </a:lnTo>
                <a:lnTo>
                  <a:pt x="39319" y="82778"/>
                </a:lnTo>
                <a:lnTo>
                  <a:pt x="28067" y="82778"/>
                </a:lnTo>
                <a:lnTo>
                  <a:pt x="0" y="59181"/>
                </a:lnTo>
                <a:close/>
              </a:path>
              <a:path w="78739" h="127635">
                <a:moveTo>
                  <a:pt x="13182" y="84759"/>
                </a:moveTo>
                <a:lnTo>
                  <a:pt x="9080" y="89649"/>
                </a:lnTo>
                <a:lnTo>
                  <a:pt x="15430" y="89090"/>
                </a:lnTo>
                <a:lnTo>
                  <a:pt x="15392" y="88798"/>
                </a:lnTo>
                <a:lnTo>
                  <a:pt x="17992" y="88798"/>
                </a:lnTo>
                <a:lnTo>
                  <a:pt x="13182" y="84759"/>
                </a:lnTo>
                <a:close/>
              </a:path>
              <a:path w="78739" h="127635">
                <a:moveTo>
                  <a:pt x="68903" y="84416"/>
                </a:moveTo>
                <a:lnTo>
                  <a:pt x="65468" y="84416"/>
                </a:lnTo>
                <a:lnTo>
                  <a:pt x="65506" y="84708"/>
                </a:lnTo>
                <a:lnTo>
                  <a:pt x="68903" y="84416"/>
                </a:lnTo>
                <a:close/>
              </a:path>
              <a:path w="78739" h="127635">
                <a:moveTo>
                  <a:pt x="44881" y="0"/>
                </a:moveTo>
                <a:lnTo>
                  <a:pt x="21018" y="2082"/>
                </a:lnTo>
                <a:lnTo>
                  <a:pt x="28067" y="82778"/>
                </a:lnTo>
                <a:lnTo>
                  <a:pt x="39319" y="82778"/>
                </a:lnTo>
                <a:lnTo>
                  <a:pt x="32727" y="7467"/>
                </a:lnTo>
                <a:lnTo>
                  <a:pt x="39077" y="6908"/>
                </a:lnTo>
                <a:lnTo>
                  <a:pt x="45486" y="6908"/>
                </a:lnTo>
                <a:lnTo>
                  <a:pt x="44881" y="0"/>
                </a:lnTo>
                <a:close/>
              </a:path>
              <a:path w="78739" h="127635">
                <a:moveTo>
                  <a:pt x="75488" y="52577"/>
                </a:moveTo>
                <a:lnTo>
                  <a:pt x="51943" y="80683"/>
                </a:lnTo>
                <a:lnTo>
                  <a:pt x="66432" y="80683"/>
                </a:lnTo>
                <a:lnTo>
                  <a:pt x="66954" y="80060"/>
                </a:lnTo>
                <a:lnTo>
                  <a:pt x="77894" y="80060"/>
                </a:lnTo>
                <a:lnTo>
                  <a:pt x="75488" y="52577"/>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0" name="object 129"/>
          <p:cNvSpPr>
            <a:spLocks noChangeArrowheads="1"/>
          </p:cNvSpPr>
          <p:nvPr/>
        </p:nvSpPr>
        <p:spPr bwMode="auto">
          <a:xfrm>
            <a:off x="2941638" y="6049963"/>
            <a:ext cx="63500" cy="112712"/>
          </a:xfrm>
          <a:custGeom>
            <a:avLst/>
            <a:gdLst>
              <a:gd name="T0" fmla="*/ 0 w 64135"/>
              <a:gd name="T1" fmla="*/ 0 h 111760"/>
              <a:gd name="T2" fmla="*/ 64135 w 64135"/>
              <a:gd name="T3" fmla="*/ 111760 h 111760"/>
            </a:gdLst>
            <a:ahLst/>
            <a:cxnLst/>
            <a:rect l="T0" t="T1" r="T2" b="T3"/>
            <a:pathLst>
              <a:path w="64135" h="111760">
                <a:moveTo>
                  <a:pt x="36153" y="21691"/>
                </a:moveTo>
                <a:lnTo>
                  <a:pt x="24917" y="21691"/>
                </a:lnTo>
                <a:lnTo>
                  <a:pt x="32765" y="111404"/>
                </a:lnTo>
                <a:lnTo>
                  <a:pt x="43916" y="110426"/>
                </a:lnTo>
                <a:lnTo>
                  <a:pt x="36153" y="21691"/>
                </a:lnTo>
                <a:close/>
              </a:path>
              <a:path w="64135" h="111760">
                <a:moveTo>
                  <a:pt x="28638" y="0"/>
                </a:moveTo>
                <a:lnTo>
                  <a:pt x="0" y="34150"/>
                </a:lnTo>
                <a:lnTo>
                  <a:pt x="1371" y="49809"/>
                </a:lnTo>
                <a:lnTo>
                  <a:pt x="24917" y="21691"/>
                </a:lnTo>
                <a:lnTo>
                  <a:pt x="36153" y="21691"/>
                </a:lnTo>
                <a:lnTo>
                  <a:pt x="36067" y="20713"/>
                </a:lnTo>
                <a:lnTo>
                  <a:pt x="53318" y="20713"/>
                </a:lnTo>
                <a:lnTo>
                  <a:pt x="28638" y="0"/>
                </a:lnTo>
                <a:close/>
              </a:path>
              <a:path w="64135" h="111760">
                <a:moveTo>
                  <a:pt x="53318" y="20713"/>
                </a:moveTo>
                <a:lnTo>
                  <a:pt x="36067" y="20713"/>
                </a:lnTo>
                <a:lnTo>
                  <a:pt x="64147" y="44310"/>
                </a:lnTo>
                <a:lnTo>
                  <a:pt x="62776" y="28651"/>
                </a:lnTo>
                <a:lnTo>
                  <a:pt x="53318" y="2071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1" name="object 130"/>
          <p:cNvSpPr>
            <a:spLocks noChangeArrowheads="1"/>
          </p:cNvSpPr>
          <p:nvPr/>
        </p:nvSpPr>
        <p:spPr bwMode="auto">
          <a:xfrm>
            <a:off x="2935288" y="6042025"/>
            <a:ext cx="77787" cy="127000"/>
          </a:xfrm>
          <a:custGeom>
            <a:avLst/>
            <a:gdLst>
              <a:gd name="T0" fmla="*/ 0 w 78739"/>
              <a:gd name="T1" fmla="*/ 0 h 127635"/>
              <a:gd name="T2" fmla="*/ 78739 w 78739"/>
              <a:gd name="T3" fmla="*/ 127635 h 127635"/>
            </a:gdLst>
            <a:ahLst/>
            <a:cxnLst/>
            <a:rect l="T0" t="T1" r="T2" b="T3"/>
            <a:pathLst>
              <a:path w="78739" h="127635">
                <a:moveTo>
                  <a:pt x="37736" y="46608"/>
                </a:moveTo>
                <a:lnTo>
                  <a:pt x="26492" y="46608"/>
                </a:lnTo>
                <a:lnTo>
                  <a:pt x="33553" y="127292"/>
                </a:lnTo>
                <a:lnTo>
                  <a:pt x="57416" y="125209"/>
                </a:lnTo>
                <a:lnTo>
                  <a:pt x="56996" y="120395"/>
                </a:lnTo>
                <a:lnTo>
                  <a:pt x="39357" y="120395"/>
                </a:lnTo>
                <a:lnTo>
                  <a:pt x="38798" y="114033"/>
                </a:lnTo>
                <a:lnTo>
                  <a:pt x="43599" y="113614"/>
                </a:lnTo>
                <a:lnTo>
                  <a:pt x="37736" y="46608"/>
                </a:lnTo>
                <a:close/>
              </a:path>
              <a:path w="78739" h="127635">
                <a:moveTo>
                  <a:pt x="36017" y="17984"/>
                </a:moveTo>
                <a:lnTo>
                  <a:pt x="35306" y="18832"/>
                </a:lnTo>
                <a:lnTo>
                  <a:pt x="43599" y="113614"/>
                </a:lnTo>
                <a:lnTo>
                  <a:pt x="38798" y="114033"/>
                </a:lnTo>
                <a:lnTo>
                  <a:pt x="39357" y="120395"/>
                </a:lnTo>
                <a:lnTo>
                  <a:pt x="45707" y="119837"/>
                </a:lnTo>
                <a:lnTo>
                  <a:pt x="36855" y="18686"/>
                </a:lnTo>
                <a:lnTo>
                  <a:pt x="36017" y="17984"/>
                </a:lnTo>
                <a:close/>
              </a:path>
              <a:path w="78739" h="127635">
                <a:moveTo>
                  <a:pt x="36855" y="18686"/>
                </a:moveTo>
                <a:lnTo>
                  <a:pt x="45707" y="119837"/>
                </a:lnTo>
                <a:lnTo>
                  <a:pt x="39357" y="120395"/>
                </a:lnTo>
                <a:lnTo>
                  <a:pt x="56996" y="120395"/>
                </a:lnTo>
                <a:lnTo>
                  <a:pt x="50368" y="44513"/>
                </a:lnTo>
                <a:lnTo>
                  <a:pt x="63569" y="44513"/>
                </a:lnTo>
                <a:lnTo>
                  <a:pt x="63246" y="40830"/>
                </a:lnTo>
                <a:lnTo>
                  <a:pt x="36855" y="18686"/>
                </a:lnTo>
                <a:close/>
              </a:path>
              <a:path w="78739" h="127635">
                <a:moveTo>
                  <a:pt x="30340" y="4889"/>
                </a:moveTo>
                <a:lnTo>
                  <a:pt x="0" y="41059"/>
                </a:lnTo>
                <a:lnTo>
                  <a:pt x="2946" y="74714"/>
                </a:lnTo>
                <a:lnTo>
                  <a:pt x="25960" y="47243"/>
                </a:lnTo>
                <a:lnTo>
                  <a:pt x="11480" y="47243"/>
                </a:lnTo>
                <a:lnTo>
                  <a:pt x="6591" y="43141"/>
                </a:lnTo>
                <a:lnTo>
                  <a:pt x="12941" y="42583"/>
                </a:lnTo>
                <a:lnTo>
                  <a:pt x="13221" y="42583"/>
                </a:lnTo>
                <a:lnTo>
                  <a:pt x="34727" y="16901"/>
                </a:lnTo>
                <a:lnTo>
                  <a:pt x="31127" y="13881"/>
                </a:lnTo>
                <a:lnTo>
                  <a:pt x="35229" y="8991"/>
                </a:lnTo>
                <a:lnTo>
                  <a:pt x="30340" y="4889"/>
                </a:lnTo>
                <a:close/>
              </a:path>
              <a:path w="78739" h="127635">
                <a:moveTo>
                  <a:pt x="63569" y="44513"/>
                </a:moveTo>
                <a:lnTo>
                  <a:pt x="50368" y="44513"/>
                </a:lnTo>
                <a:lnTo>
                  <a:pt x="78435" y="68110"/>
                </a:lnTo>
                <a:lnTo>
                  <a:pt x="77187" y="53860"/>
                </a:lnTo>
                <a:lnTo>
                  <a:pt x="64389" y="53860"/>
                </a:lnTo>
                <a:lnTo>
                  <a:pt x="63569" y="44513"/>
                </a:lnTo>
                <a:close/>
              </a:path>
              <a:path w="78739" h="127635">
                <a:moveTo>
                  <a:pt x="37094" y="16700"/>
                </a:moveTo>
                <a:lnTo>
                  <a:pt x="36720" y="17146"/>
                </a:lnTo>
                <a:lnTo>
                  <a:pt x="36855" y="18686"/>
                </a:lnTo>
                <a:lnTo>
                  <a:pt x="63246" y="40830"/>
                </a:lnTo>
                <a:lnTo>
                  <a:pt x="64389" y="53860"/>
                </a:lnTo>
                <a:lnTo>
                  <a:pt x="70739" y="53301"/>
                </a:lnTo>
                <a:lnTo>
                  <a:pt x="74841" y="48425"/>
                </a:lnTo>
                <a:lnTo>
                  <a:pt x="37094" y="16700"/>
                </a:lnTo>
                <a:close/>
              </a:path>
              <a:path w="78739" h="127635">
                <a:moveTo>
                  <a:pt x="34442" y="0"/>
                </a:moveTo>
                <a:lnTo>
                  <a:pt x="30340" y="4889"/>
                </a:lnTo>
                <a:lnTo>
                  <a:pt x="40119" y="13093"/>
                </a:lnTo>
                <a:lnTo>
                  <a:pt x="37094" y="16700"/>
                </a:lnTo>
                <a:lnTo>
                  <a:pt x="74841" y="48425"/>
                </a:lnTo>
                <a:lnTo>
                  <a:pt x="70739" y="53301"/>
                </a:lnTo>
                <a:lnTo>
                  <a:pt x="64389" y="53860"/>
                </a:lnTo>
                <a:lnTo>
                  <a:pt x="77187" y="53860"/>
                </a:lnTo>
                <a:lnTo>
                  <a:pt x="75488" y="34455"/>
                </a:lnTo>
                <a:lnTo>
                  <a:pt x="34442" y="0"/>
                </a:lnTo>
                <a:close/>
              </a:path>
              <a:path w="78739" h="127635">
                <a:moveTo>
                  <a:pt x="12941" y="42583"/>
                </a:moveTo>
                <a:lnTo>
                  <a:pt x="6591" y="43141"/>
                </a:lnTo>
                <a:lnTo>
                  <a:pt x="11480" y="47243"/>
                </a:lnTo>
                <a:lnTo>
                  <a:pt x="15133" y="42887"/>
                </a:lnTo>
                <a:lnTo>
                  <a:pt x="12966" y="42887"/>
                </a:lnTo>
                <a:lnTo>
                  <a:pt x="12941" y="42583"/>
                </a:lnTo>
                <a:close/>
              </a:path>
              <a:path w="78739" h="127635">
                <a:moveTo>
                  <a:pt x="35306" y="18832"/>
                </a:moveTo>
                <a:lnTo>
                  <a:pt x="11480" y="47243"/>
                </a:lnTo>
                <a:lnTo>
                  <a:pt x="25960" y="47243"/>
                </a:lnTo>
                <a:lnTo>
                  <a:pt x="26492" y="46608"/>
                </a:lnTo>
                <a:lnTo>
                  <a:pt x="37736" y="46608"/>
                </a:lnTo>
                <a:lnTo>
                  <a:pt x="35306" y="18832"/>
                </a:lnTo>
                <a:close/>
              </a:path>
              <a:path w="78739" h="127635">
                <a:moveTo>
                  <a:pt x="13221" y="42583"/>
                </a:moveTo>
                <a:lnTo>
                  <a:pt x="12941" y="42583"/>
                </a:lnTo>
                <a:lnTo>
                  <a:pt x="12966" y="42887"/>
                </a:lnTo>
                <a:lnTo>
                  <a:pt x="13221" y="42583"/>
                </a:lnTo>
                <a:close/>
              </a:path>
              <a:path w="78739" h="127635">
                <a:moveTo>
                  <a:pt x="34727" y="16901"/>
                </a:moveTo>
                <a:lnTo>
                  <a:pt x="12966" y="42887"/>
                </a:lnTo>
                <a:lnTo>
                  <a:pt x="15133" y="42887"/>
                </a:lnTo>
                <a:lnTo>
                  <a:pt x="35306" y="18832"/>
                </a:lnTo>
                <a:lnTo>
                  <a:pt x="35169" y="17272"/>
                </a:lnTo>
                <a:lnTo>
                  <a:pt x="34727" y="16901"/>
                </a:lnTo>
                <a:close/>
              </a:path>
              <a:path w="78739" h="127635">
                <a:moveTo>
                  <a:pt x="35169" y="17272"/>
                </a:moveTo>
                <a:lnTo>
                  <a:pt x="35306" y="18832"/>
                </a:lnTo>
                <a:lnTo>
                  <a:pt x="36017" y="17984"/>
                </a:lnTo>
                <a:lnTo>
                  <a:pt x="35169" y="17272"/>
                </a:lnTo>
                <a:close/>
              </a:path>
              <a:path w="78739" h="127635">
                <a:moveTo>
                  <a:pt x="36720" y="17146"/>
                </a:moveTo>
                <a:lnTo>
                  <a:pt x="36017" y="17984"/>
                </a:lnTo>
                <a:lnTo>
                  <a:pt x="36855" y="18686"/>
                </a:lnTo>
                <a:lnTo>
                  <a:pt x="36720" y="17146"/>
                </a:lnTo>
                <a:close/>
              </a:path>
              <a:path w="78739" h="127635">
                <a:moveTo>
                  <a:pt x="35803" y="15616"/>
                </a:moveTo>
                <a:lnTo>
                  <a:pt x="35209" y="16326"/>
                </a:lnTo>
                <a:lnTo>
                  <a:pt x="35169" y="17272"/>
                </a:lnTo>
                <a:lnTo>
                  <a:pt x="36017" y="17984"/>
                </a:lnTo>
                <a:lnTo>
                  <a:pt x="36614" y="17272"/>
                </a:lnTo>
                <a:lnTo>
                  <a:pt x="36648" y="16326"/>
                </a:lnTo>
                <a:lnTo>
                  <a:pt x="35803" y="15616"/>
                </a:lnTo>
                <a:close/>
              </a:path>
              <a:path w="78739" h="127635">
                <a:moveTo>
                  <a:pt x="35098" y="16458"/>
                </a:moveTo>
                <a:lnTo>
                  <a:pt x="34727" y="16901"/>
                </a:lnTo>
                <a:lnTo>
                  <a:pt x="35169" y="17272"/>
                </a:lnTo>
                <a:lnTo>
                  <a:pt x="35098" y="16458"/>
                </a:lnTo>
                <a:close/>
              </a:path>
              <a:path w="78739" h="127635">
                <a:moveTo>
                  <a:pt x="36648" y="16326"/>
                </a:moveTo>
                <a:lnTo>
                  <a:pt x="36720" y="17146"/>
                </a:lnTo>
                <a:lnTo>
                  <a:pt x="37094" y="16700"/>
                </a:lnTo>
                <a:lnTo>
                  <a:pt x="36648" y="16326"/>
                </a:lnTo>
                <a:close/>
              </a:path>
              <a:path w="78739" h="127635">
                <a:moveTo>
                  <a:pt x="35229" y="8991"/>
                </a:moveTo>
                <a:lnTo>
                  <a:pt x="31127" y="13881"/>
                </a:lnTo>
                <a:lnTo>
                  <a:pt x="34727" y="16901"/>
                </a:lnTo>
                <a:lnTo>
                  <a:pt x="35098" y="16458"/>
                </a:lnTo>
                <a:lnTo>
                  <a:pt x="34963" y="14909"/>
                </a:lnTo>
                <a:lnTo>
                  <a:pt x="36395" y="14909"/>
                </a:lnTo>
                <a:lnTo>
                  <a:pt x="36512" y="14770"/>
                </a:lnTo>
                <a:lnTo>
                  <a:pt x="38713" y="14770"/>
                </a:lnTo>
                <a:lnTo>
                  <a:pt x="40119" y="13093"/>
                </a:lnTo>
                <a:lnTo>
                  <a:pt x="35229" y="8991"/>
                </a:lnTo>
                <a:close/>
              </a:path>
              <a:path w="78739" h="127635">
                <a:moveTo>
                  <a:pt x="38713" y="14770"/>
                </a:moveTo>
                <a:lnTo>
                  <a:pt x="36512" y="14770"/>
                </a:lnTo>
                <a:lnTo>
                  <a:pt x="36648" y="16326"/>
                </a:lnTo>
                <a:lnTo>
                  <a:pt x="37094" y="16700"/>
                </a:lnTo>
                <a:lnTo>
                  <a:pt x="38713" y="14770"/>
                </a:lnTo>
                <a:close/>
              </a:path>
              <a:path w="78739" h="127635">
                <a:moveTo>
                  <a:pt x="34963" y="14909"/>
                </a:moveTo>
                <a:lnTo>
                  <a:pt x="35098" y="16458"/>
                </a:lnTo>
                <a:lnTo>
                  <a:pt x="35803" y="15616"/>
                </a:lnTo>
                <a:lnTo>
                  <a:pt x="34963" y="14909"/>
                </a:lnTo>
                <a:close/>
              </a:path>
              <a:path w="78739" h="127635">
                <a:moveTo>
                  <a:pt x="36512" y="14770"/>
                </a:moveTo>
                <a:lnTo>
                  <a:pt x="35803" y="15616"/>
                </a:lnTo>
                <a:lnTo>
                  <a:pt x="36648" y="16326"/>
                </a:lnTo>
                <a:lnTo>
                  <a:pt x="36512" y="14770"/>
                </a:lnTo>
                <a:close/>
              </a:path>
              <a:path w="78739" h="127635">
                <a:moveTo>
                  <a:pt x="36395" y="14909"/>
                </a:moveTo>
                <a:lnTo>
                  <a:pt x="34963" y="14909"/>
                </a:lnTo>
                <a:lnTo>
                  <a:pt x="35803" y="15616"/>
                </a:lnTo>
                <a:lnTo>
                  <a:pt x="36395" y="14909"/>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2" name="object 131"/>
          <p:cNvSpPr>
            <a:spLocks noChangeArrowheads="1"/>
          </p:cNvSpPr>
          <p:nvPr/>
        </p:nvSpPr>
        <p:spPr bwMode="auto">
          <a:xfrm>
            <a:off x="2917825" y="5930900"/>
            <a:ext cx="92075" cy="92075"/>
          </a:xfrm>
          <a:custGeom>
            <a:avLst/>
            <a:gdLst>
              <a:gd name="T0" fmla="*/ 0 w 91439"/>
              <a:gd name="T1" fmla="*/ 0 h 91439"/>
              <a:gd name="T2" fmla="*/ 91439 w 91439"/>
              <a:gd name="T3" fmla="*/ 91439 h 91439"/>
            </a:gdLst>
            <a:ahLst/>
            <a:cxnLst/>
            <a:rect l="T0" t="T1" r="T2" b="T3"/>
            <a:pathLst>
              <a:path w="91439" h="91439">
                <a:moveTo>
                  <a:pt x="51326" y="0"/>
                </a:moveTo>
                <a:lnTo>
                  <a:pt x="11136" y="16628"/>
                </a:lnTo>
                <a:lnTo>
                  <a:pt x="0" y="49356"/>
                </a:lnTo>
                <a:lnTo>
                  <a:pt x="3242" y="62753"/>
                </a:lnTo>
                <a:lnTo>
                  <a:pt x="10043" y="74196"/>
                </a:lnTo>
                <a:lnTo>
                  <a:pt x="19722" y="83116"/>
                </a:lnTo>
                <a:lnTo>
                  <a:pt x="31603" y="88947"/>
                </a:lnTo>
                <a:lnTo>
                  <a:pt x="45008" y="91122"/>
                </a:lnTo>
                <a:lnTo>
                  <a:pt x="59852" y="88032"/>
                </a:lnTo>
                <a:lnTo>
                  <a:pt x="72225" y="81710"/>
                </a:lnTo>
                <a:lnTo>
                  <a:pt x="81791" y="72737"/>
                </a:lnTo>
                <a:lnTo>
                  <a:pt x="88217" y="61691"/>
                </a:lnTo>
                <a:lnTo>
                  <a:pt x="91166" y="49152"/>
                </a:lnTo>
                <a:lnTo>
                  <a:pt x="88288" y="33319"/>
                </a:lnTo>
                <a:lnTo>
                  <a:pt x="82331" y="20284"/>
                </a:lnTo>
                <a:lnTo>
                  <a:pt x="73830" y="10251"/>
                </a:lnTo>
                <a:lnTo>
                  <a:pt x="63317" y="3421"/>
                </a:lnTo>
                <a:lnTo>
                  <a:pt x="5132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23" name="object 132"/>
          <p:cNvSpPr>
            <a:spLocks noChangeArrowheads="1"/>
          </p:cNvSpPr>
          <p:nvPr/>
        </p:nvSpPr>
        <p:spPr bwMode="auto">
          <a:xfrm>
            <a:off x="3033713" y="5934075"/>
            <a:ext cx="112712" cy="65088"/>
          </a:xfrm>
          <a:custGeom>
            <a:avLst/>
            <a:gdLst>
              <a:gd name="T0" fmla="*/ 0 w 111760"/>
              <a:gd name="T1" fmla="*/ 0 h 64770"/>
              <a:gd name="T2" fmla="*/ 111760 w 111760"/>
              <a:gd name="T3" fmla="*/ 64770 h 64770"/>
            </a:gdLst>
            <a:ahLst/>
            <a:cxnLst/>
            <a:rect l="T0" t="T1" r="T2" b="T3"/>
            <a:pathLst>
              <a:path w="111760" h="64770">
                <a:moveTo>
                  <a:pt x="44310" y="0"/>
                </a:moveTo>
                <a:lnTo>
                  <a:pt x="28651" y="1371"/>
                </a:lnTo>
                <a:lnTo>
                  <a:pt x="0" y="35509"/>
                </a:lnTo>
                <a:lnTo>
                  <a:pt x="34137" y="64147"/>
                </a:lnTo>
                <a:lnTo>
                  <a:pt x="49809" y="62776"/>
                </a:lnTo>
                <a:lnTo>
                  <a:pt x="21691" y="39230"/>
                </a:lnTo>
                <a:lnTo>
                  <a:pt x="111391" y="31381"/>
                </a:lnTo>
                <a:lnTo>
                  <a:pt x="111102" y="28079"/>
                </a:lnTo>
                <a:lnTo>
                  <a:pt x="20713" y="28079"/>
                </a:lnTo>
                <a:lnTo>
                  <a:pt x="44310" y="0"/>
                </a:lnTo>
                <a:close/>
              </a:path>
              <a:path w="111760" h="64770">
                <a:moveTo>
                  <a:pt x="110413" y="20231"/>
                </a:moveTo>
                <a:lnTo>
                  <a:pt x="20713" y="28079"/>
                </a:lnTo>
                <a:lnTo>
                  <a:pt x="111102" y="28079"/>
                </a:lnTo>
                <a:lnTo>
                  <a:pt x="110413" y="20231"/>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4" name="object 133"/>
          <p:cNvSpPr>
            <a:spLocks noChangeArrowheads="1"/>
          </p:cNvSpPr>
          <p:nvPr/>
        </p:nvSpPr>
        <p:spPr bwMode="auto">
          <a:xfrm>
            <a:off x="3025775" y="5927725"/>
            <a:ext cx="127000" cy="77788"/>
          </a:xfrm>
          <a:custGeom>
            <a:avLst/>
            <a:gdLst>
              <a:gd name="T0" fmla="*/ 0 w 127635"/>
              <a:gd name="T1" fmla="*/ 0 h 78739"/>
              <a:gd name="T2" fmla="*/ 127635 w 127635"/>
              <a:gd name="T3" fmla="*/ 78739 h 78739"/>
            </a:gdLst>
            <a:ahLst/>
            <a:cxnLst/>
            <a:rect l="T0" t="T1" r="T2" b="T3"/>
            <a:pathLst>
              <a:path w="127635" h="78739">
                <a:moveTo>
                  <a:pt x="32753" y="4965"/>
                </a:moveTo>
                <a:lnTo>
                  <a:pt x="0" y="43992"/>
                </a:lnTo>
                <a:lnTo>
                  <a:pt x="41059" y="78435"/>
                </a:lnTo>
                <a:lnTo>
                  <a:pt x="74714" y="75488"/>
                </a:lnTo>
                <a:lnTo>
                  <a:pt x="70363" y="71843"/>
                </a:lnTo>
                <a:lnTo>
                  <a:pt x="43129" y="71843"/>
                </a:lnTo>
                <a:lnTo>
                  <a:pt x="42583" y="65493"/>
                </a:lnTo>
                <a:lnTo>
                  <a:pt x="42875" y="65468"/>
                </a:lnTo>
                <a:lnTo>
                  <a:pt x="16633" y="43472"/>
                </a:lnTo>
                <a:lnTo>
                  <a:pt x="14909" y="43472"/>
                </a:lnTo>
                <a:lnTo>
                  <a:pt x="15622" y="42624"/>
                </a:lnTo>
                <a:lnTo>
                  <a:pt x="14770" y="41909"/>
                </a:lnTo>
                <a:lnTo>
                  <a:pt x="16337" y="41772"/>
                </a:lnTo>
                <a:lnTo>
                  <a:pt x="38485" y="15417"/>
                </a:lnTo>
                <a:lnTo>
                  <a:pt x="38201" y="15417"/>
                </a:lnTo>
                <a:lnTo>
                  <a:pt x="37642" y="9067"/>
                </a:lnTo>
                <a:lnTo>
                  <a:pt x="32753" y="4965"/>
                </a:lnTo>
                <a:close/>
              </a:path>
              <a:path w="127635" h="78739">
                <a:moveTo>
                  <a:pt x="18830" y="43129"/>
                </a:moveTo>
                <a:lnTo>
                  <a:pt x="16470" y="43335"/>
                </a:lnTo>
                <a:lnTo>
                  <a:pt x="42875" y="65468"/>
                </a:lnTo>
                <a:lnTo>
                  <a:pt x="42583" y="65493"/>
                </a:lnTo>
                <a:lnTo>
                  <a:pt x="43129" y="71843"/>
                </a:lnTo>
                <a:lnTo>
                  <a:pt x="47231" y="66954"/>
                </a:lnTo>
                <a:lnTo>
                  <a:pt x="18830" y="43129"/>
                </a:lnTo>
                <a:close/>
              </a:path>
              <a:path w="127635" h="78739">
                <a:moveTo>
                  <a:pt x="113614" y="34836"/>
                </a:moveTo>
                <a:lnTo>
                  <a:pt x="18830" y="43129"/>
                </a:lnTo>
                <a:lnTo>
                  <a:pt x="47231" y="66954"/>
                </a:lnTo>
                <a:lnTo>
                  <a:pt x="43129" y="71843"/>
                </a:lnTo>
                <a:lnTo>
                  <a:pt x="70363" y="71843"/>
                </a:lnTo>
                <a:lnTo>
                  <a:pt x="46608" y="51942"/>
                </a:lnTo>
                <a:lnTo>
                  <a:pt x="127292" y="44881"/>
                </a:lnTo>
                <a:lnTo>
                  <a:pt x="126834" y="39636"/>
                </a:lnTo>
                <a:lnTo>
                  <a:pt x="114033" y="39636"/>
                </a:lnTo>
                <a:lnTo>
                  <a:pt x="113614" y="34836"/>
                </a:lnTo>
                <a:close/>
              </a:path>
              <a:path w="127635" h="78739">
                <a:moveTo>
                  <a:pt x="15622" y="42624"/>
                </a:moveTo>
                <a:lnTo>
                  <a:pt x="14909" y="43472"/>
                </a:lnTo>
                <a:lnTo>
                  <a:pt x="16470" y="43335"/>
                </a:lnTo>
                <a:lnTo>
                  <a:pt x="15622" y="42624"/>
                </a:lnTo>
                <a:close/>
              </a:path>
              <a:path w="127635" h="78739">
                <a:moveTo>
                  <a:pt x="16470" y="43335"/>
                </a:moveTo>
                <a:lnTo>
                  <a:pt x="14909" y="43472"/>
                </a:lnTo>
                <a:lnTo>
                  <a:pt x="16633" y="43472"/>
                </a:lnTo>
                <a:lnTo>
                  <a:pt x="16470" y="43335"/>
                </a:lnTo>
                <a:close/>
              </a:path>
              <a:path w="127635" h="78739">
                <a:moveTo>
                  <a:pt x="18697" y="41566"/>
                </a:moveTo>
                <a:lnTo>
                  <a:pt x="16337" y="41772"/>
                </a:lnTo>
                <a:lnTo>
                  <a:pt x="15622" y="42624"/>
                </a:lnTo>
                <a:lnTo>
                  <a:pt x="16470" y="43335"/>
                </a:lnTo>
                <a:lnTo>
                  <a:pt x="18830" y="43129"/>
                </a:lnTo>
                <a:lnTo>
                  <a:pt x="17983" y="42417"/>
                </a:lnTo>
                <a:lnTo>
                  <a:pt x="18697" y="41566"/>
                </a:lnTo>
                <a:close/>
              </a:path>
              <a:path w="127635" h="78739">
                <a:moveTo>
                  <a:pt x="119824" y="32727"/>
                </a:moveTo>
                <a:lnTo>
                  <a:pt x="18697" y="41566"/>
                </a:lnTo>
                <a:lnTo>
                  <a:pt x="17983" y="42417"/>
                </a:lnTo>
                <a:lnTo>
                  <a:pt x="18830" y="43129"/>
                </a:lnTo>
                <a:lnTo>
                  <a:pt x="113614" y="34836"/>
                </a:lnTo>
                <a:lnTo>
                  <a:pt x="120010" y="34836"/>
                </a:lnTo>
                <a:lnTo>
                  <a:pt x="119824" y="32727"/>
                </a:lnTo>
                <a:close/>
              </a:path>
              <a:path w="127635" h="78739">
                <a:moveTo>
                  <a:pt x="16337" y="41772"/>
                </a:moveTo>
                <a:lnTo>
                  <a:pt x="14770" y="41909"/>
                </a:lnTo>
                <a:lnTo>
                  <a:pt x="15622" y="42624"/>
                </a:lnTo>
                <a:lnTo>
                  <a:pt x="16337" y="41772"/>
                </a:lnTo>
                <a:close/>
              </a:path>
              <a:path w="127635" h="78739">
                <a:moveTo>
                  <a:pt x="40666" y="15392"/>
                </a:moveTo>
                <a:lnTo>
                  <a:pt x="38506" y="15392"/>
                </a:lnTo>
                <a:lnTo>
                  <a:pt x="16337" y="41772"/>
                </a:lnTo>
                <a:lnTo>
                  <a:pt x="18697" y="41566"/>
                </a:lnTo>
                <a:lnTo>
                  <a:pt x="40666" y="15392"/>
                </a:lnTo>
                <a:close/>
              </a:path>
              <a:path w="127635" h="78739">
                <a:moveTo>
                  <a:pt x="68110" y="0"/>
                </a:moveTo>
                <a:lnTo>
                  <a:pt x="34455" y="2946"/>
                </a:lnTo>
                <a:lnTo>
                  <a:pt x="32753" y="4965"/>
                </a:lnTo>
                <a:lnTo>
                  <a:pt x="42532" y="13169"/>
                </a:lnTo>
                <a:lnTo>
                  <a:pt x="18697" y="41566"/>
                </a:lnTo>
                <a:lnTo>
                  <a:pt x="119824" y="32727"/>
                </a:lnTo>
                <a:lnTo>
                  <a:pt x="126231" y="32727"/>
                </a:lnTo>
                <a:lnTo>
                  <a:pt x="125825" y="28079"/>
                </a:lnTo>
                <a:lnTo>
                  <a:pt x="44513" y="28079"/>
                </a:lnTo>
                <a:lnTo>
                  <a:pt x="68110" y="0"/>
                </a:lnTo>
                <a:close/>
              </a:path>
              <a:path w="127635" h="78739">
                <a:moveTo>
                  <a:pt x="120010" y="34836"/>
                </a:moveTo>
                <a:lnTo>
                  <a:pt x="113614" y="34836"/>
                </a:lnTo>
                <a:lnTo>
                  <a:pt x="114033" y="39636"/>
                </a:lnTo>
                <a:lnTo>
                  <a:pt x="120383" y="39077"/>
                </a:lnTo>
                <a:lnTo>
                  <a:pt x="120010" y="34836"/>
                </a:lnTo>
                <a:close/>
              </a:path>
              <a:path w="127635" h="78739">
                <a:moveTo>
                  <a:pt x="126231" y="32727"/>
                </a:moveTo>
                <a:lnTo>
                  <a:pt x="119824" y="32727"/>
                </a:lnTo>
                <a:lnTo>
                  <a:pt x="120383" y="39077"/>
                </a:lnTo>
                <a:lnTo>
                  <a:pt x="114033" y="39636"/>
                </a:lnTo>
                <a:lnTo>
                  <a:pt x="126834" y="39636"/>
                </a:lnTo>
                <a:lnTo>
                  <a:pt x="126231" y="32727"/>
                </a:lnTo>
                <a:close/>
              </a:path>
              <a:path w="127635" h="78739">
                <a:moveTo>
                  <a:pt x="125209" y="21018"/>
                </a:moveTo>
                <a:lnTo>
                  <a:pt x="44513" y="28079"/>
                </a:lnTo>
                <a:lnTo>
                  <a:pt x="125825" y="28079"/>
                </a:lnTo>
                <a:lnTo>
                  <a:pt x="125209" y="21018"/>
                </a:lnTo>
                <a:close/>
              </a:path>
              <a:path w="127635" h="78739">
                <a:moveTo>
                  <a:pt x="37642" y="9067"/>
                </a:moveTo>
                <a:lnTo>
                  <a:pt x="38201" y="15417"/>
                </a:lnTo>
                <a:lnTo>
                  <a:pt x="38506" y="15392"/>
                </a:lnTo>
                <a:lnTo>
                  <a:pt x="40666" y="15392"/>
                </a:lnTo>
                <a:lnTo>
                  <a:pt x="42532" y="13169"/>
                </a:lnTo>
                <a:lnTo>
                  <a:pt x="37642" y="9067"/>
                </a:lnTo>
                <a:close/>
              </a:path>
              <a:path w="127635" h="78739">
                <a:moveTo>
                  <a:pt x="38506" y="15392"/>
                </a:moveTo>
                <a:lnTo>
                  <a:pt x="38201" y="15417"/>
                </a:lnTo>
                <a:lnTo>
                  <a:pt x="38485" y="15417"/>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5" name="object 134"/>
          <p:cNvSpPr>
            <a:spLocks noChangeArrowheads="1"/>
          </p:cNvSpPr>
          <p:nvPr/>
        </p:nvSpPr>
        <p:spPr bwMode="auto">
          <a:xfrm>
            <a:off x="2773363" y="5954713"/>
            <a:ext cx="111125" cy="65087"/>
          </a:xfrm>
          <a:custGeom>
            <a:avLst/>
            <a:gdLst>
              <a:gd name="T0" fmla="*/ 0 w 111760"/>
              <a:gd name="T1" fmla="*/ 0 h 64770"/>
              <a:gd name="T2" fmla="*/ 111760 w 111760"/>
              <a:gd name="T3" fmla="*/ 64770 h 64770"/>
            </a:gdLst>
            <a:ahLst/>
            <a:cxnLst/>
            <a:rect l="T0" t="T1" r="T2" b="T3"/>
            <a:pathLst>
              <a:path w="111760" h="64770">
                <a:moveTo>
                  <a:pt x="105156" y="36068"/>
                </a:moveTo>
                <a:lnTo>
                  <a:pt x="90677" y="36068"/>
                </a:lnTo>
                <a:lnTo>
                  <a:pt x="67081" y="64147"/>
                </a:lnTo>
                <a:lnTo>
                  <a:pt x="82740" y="62776"/>
                </a:lnTo>
                <a:lnTo>
                  <a:pt x="105156" y="36068"/>
                </a:lnTo>
                <a:close/>
              </a:path>
              <a:path w="111760" h="64770">
                <a:moveTo>
                  <a:pt x="77241" y="0"/>
                </a:moveTo>
                <a:lnTo>
                  <a:pt x="61582" y="1371"/>
                </a:lnTo>
                <a:lnTo>
                  <a:pt x="89700" y="24917"/>
                </a:lnTo>
                <a:lnTo>
                  <a:pt x="0" y="32766"/>
                </a:lnTo>
                <a:lnTo>
                  <a:pt x="977" y="43916"/>
                </a:lnTo>
                <a:lnTo>
                  <a:pt x="90677" y="36068"/>
                </a:lnTo>
                <a:lnTo>
                  <a:pt x="105156" y="36068"/>
                </a:lnTo>
                <a:lnTo>
                  <a:pt x="111391" y="28638"/>
                </a:lnTo>
                <a:lnTo>
                  <a:pt x="77241"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6" name="object 135"/>
          <p:cNvSpPr>
            <a:spLocks noChangeArrowheads="1"/>
          </p:cNvSpPr>
          <p:nvPr/>
        </p:nvSpPr>
        <p:spPr bwMode="auto">
          <a:xfrm>
            <a:off x="2765425" y="5948363"/>
            <a:ext cx="128588" cy="79375"/>
          </a:xfrm>
          <a:custGeom>
            <a:avLst/>
            <a:gdLst>
              <a:gd name="T0" fmla="*/ 0 w 127635"/>
              <a:gd name="T1" fmla="*/ 0 h 78739"/>
              <a:gd name="T2" fmla="*/ 127635 w 127635"/>
              <a:gd name="T3" fmla="*/ 78739 h 78739"/>
            </a:gdLst>
            <a:ahLst/>
            <a:cxnLst/>
            <a:rect l="T0" t="T1" r="T2" b="T3"/>
            <a:pathLst>
              <a:path w="127635" h="78739">
                <a:moveTo>
                  <a:pt x="97260" y="50355"/>
                </a:moveTo>
                <a:lnTo>
                  <a:pt x="82778" y="50355"/>
                </a:lnTo>
                <a:lnTo>
                  <a:pt x="59181" y="78422"/>
                </a:lnTo>
                <a:lnTo>
                  <a:pt x="92836" y="75476"/>
                </a:lnTo>
                <a:lnTo>
                  <a:pt x="93380" y="74828"/>
                </a:lnTo>
                <a:lnTo>
                  <a:pt x="78866" y="74828"/>
                </a:lnTo>
                <a:lnTo>
                  <a:pt x="73990" y="70726"/>
                </a:lnTo>
                <a:lnTo>
                  <a:pt x="73431" y="64363"/>
                </a:lnTo>
                <a:lnTo>
                  <a:pt x="86461" y="63220"/>
                </a:lnTo>
                <a:lnTo>
                  <a:pt x="97260" y="50355"/>
                </a:lnTo>
                <a:close/>
              </a:path>
              <a:path w="127635" h="78739">
                <a:moveTo>
                  <a:pt x="110145" y="36707"/>
                </a:moveTo>
                <a:lnTo>
                  <a:pt x="108603" y="36842"/>
                </a:lnTo>
                <a:lnTo>
                  <a:pt x="86461" y="63220"/>
                </a:lnTo>
                <a:lnTo>
                  <a:pt x="73431" y="64363"/>
                </a:lnTo>
                <a:lnTo>
                  <a:pt x="73990" y="70726"/>
                </a:lnTo>
                <a:lnTo>
                  <a:pt x="78866" y="74828"/>
                </a:lnTo>
                <a:lnTo>
                  <a:pt x="110591" y="37081"/>
                </a:lnTo>
                <a:lnTo>
                  <a:pt x="110145" y="36707"/>
                </a:lnTo>
                <a:close/>
              </a:path>
              <a:path w="127635" h="78739">
                <a:moveTo>
                  <a:pt x="110591" y="37081"/>
                </a:moveTo>
                <a:lnTo>
                  <a:pt x="78866" y="74828"/>
                </a:lnTo>
                <a:lnTo>
                  <a:pt x="93380" y="74828"/>
                </a:lnTo>
                <a:lnTo>
                  <a:pt x="122526" y="40106"/>
                </a:lnTo>
                <a:lnTo>
                  <a:pt x="114198" y="40106"/>
                </a:lnTo>
                <a:lnTo>
                  <a:pt x="110591" y="37081"/>
                </a:lnTo>
                <a:close/>
              </a:path>
              <a:path w="127635" h="78739">
                <a:moveTo>
                  <a:pt x="86232" y="0"/>
                </a:moveTo>
                <a:lnTo>
                  <a:pt x="52577" y="2933"/>
                </a:lnTo>
                <a:lnTo>
                  <a:pt x="80683" y="26492"/>
                </a:lnTo>
                <a:lnTo>
                  <a:pt x="0" y="33553"/>
                </a:lnTo>
                <a:lnTo>
                  <a:pt x="2082" y="57404"/>
                </a:lnTo>
                <a:lnTo>
                  <a:pt x="82778" y="50355"/>
                </a:lnTo>
                <a:lnTo>
                  <a:pt x="97260" y="50355"/>
                </a:lnTo>
                <a:lnTo>
                  <a:pt x="101172" y="45694"/>
                </a:lnTo>
                <a:lnTo>
                  <a:pt x="7467" y="45694"/>
                </a:lnTo>
                <a:lnTo>
                  <a:pt x="6908" y="39344"/>
                </a:lnTo>
                <a:lnTo>
                  <a:pt x="13258" y="38785"/>
                </a:lnTo>
                <a:lnTo>
                  <a:pt x="68545" y="38785"/>
                </a:lnTo>
                <a:lnTo>
                  <a:pt x="108459" y="35293"/>
                </a:lnTo>
                <a:lnTo>
                  <a:pt x="80048" y="11468"/>
                </a:lnTo>
                <a:lnTo>
                  <a:pt x="84150" y="6578"/>
                </a:lnTo>
                <a:lnTo>
                  <a:pt x="94078" y="6578"/>
                </a:lnTo>
                <a:lnTo>
                  <a:pt x="86232" y="0"/>
                </a:lnTo>
                <a:close/>
              </a:path>
              <a:path w="127635" h="78739">
                <a:moveTo>
                  <a:pt x="13258" y="38785"/>
                </a:moveTo>
                <a:lnTo>
                  <a:pt x="6908" y="39344"/>
                </a:lnTo>
                <a:lnTo>
                  <a:pt x="7467" y="45694"/>
                </a:lnTo>
                <a:lnTo>
                  <a:pt x="31554" y="43586"/>
                </a:lnTo>
                <a:lnTo>
                  <a:pt x="13677" y="43586"/>
                </a:lnTo>
                <a:lnTo>
                  <a:pt x="13258" y="38785"/>
                </a:lnTo>
                <a:close/>
              </a:path>
              <a:path w="127635" h="78739">
                <a:moveTo>
                  <a:pt x="108603" y="36842"/>
                </a:moveTo>
                <a:lnTo>
                  <a:pt x="7467" y="45694"/>
                </a:lnTo>
                <a:lnTo>
                  <a:pt x="101172" y="45694"/>
                </a:lnTo>
                <a:lnTo>
                  <a:pt x="108603" y="36842"/>
                </a:lnTo>
                <a:close/>
              </a:path>
              <a:path w="127635" h="78739">
                <a:moveTo>
                  <a:pt x="68545" y="38785"/>
                </a:moveTo>
                <a:lnTo>
                  <a:pt x="13258" y="38785"/>
                </a:lnTo>
                <a:lnTo>
                  <a:pt x="13677" y="43586"/>
                </a:lnTo>
                <a:lnTo>
                  <a:pt x="68545" y="38785"/>
                </a:lnTo>
                <a:close/>
              </a:path>
              <a:path w="127635" h="78739">
                <a:moveTo>
                  <a:pt x="108459" y="35293"/>
                </a:moveTo>
                <a:lnTo>
                  <a:pt x="13677" y="43586"/>
                </a:lnTo>
                <a:lnTo>
                  <a:pt x="31554" y="43586"/>
                </a:lnTo>
                <a:lnTo>
                  <a:pt x="108603" y="36842"/>
                </a:lnTo>
                <a:lnTo>
                  <a:pt x="109306" y="36004"/>
                </a:lnTo>
                <a:lnTo>
                  <a:pt x="108459" y="35293"/>
                </a:lnTo>
                <a:close/>
              </a:path>
              <a:path w="127635" h="78739">
                <a:moveTo>
                  <a:pt x="117982" y="34950"/>
                </a:moveTo>
                <a:lnTo>
                  <a:pt x="112382" y="34950"/>
                </a:lnTo>
                <a:lnTo>
                  <a:pt x="111675" y="35790"/>
                </a:lnTo>
                <a:lnTo>
                  <a:pt x="112521" y="36499"/>
                </a:lnTo>
                <a:lnTo>
                  <a:pt x="110965" y="36636"/>
                </a:lnTo>
                <a:lnTo>
                  <a:pt x="110591" y="37081"/>
                </a:lnTo>
                <a:lnTo>
                  <a:pt x="114198" y="40106"/>
                </a:lnTo>
                <a:lnTo>
                  <a:pt x="118236" y="35293"/>
                </a:lnTo>
                <a:lnTo>
                  <a:pt x="118144" y="35085"/>
                </a:lnTo>
                <a:lnTo>
                  <a:pt x="117982" y="34950"/>
                </a:lnTo>
                <a:close/>
              </a:path>
              <a:path w="127635" h="78739">
                <a:moveTo>
                  <a:pt x="122402" y="30327"/>
                </a:moveTo>
                <a:lnTo>
                  <a:pt x="114198" y="40106"/>
                </a:lnTo>
                <a:lnTo>
                  <a:pt x="122526" y="40106"/>
                </a:lnTo>
                <a:lnTo>
                  <a:pt x="127292" y="34429"/>
                </a:lnTo>
                <a:lnTo>
                  <a:pt x="122402" y="30327"/>
                </a:lnTo>
                <a:close/>
              </a:path>
              <a:path w="127635" h="78739">
                <a:moveTo>
                  <a:pt x="110965" y="36636"/>
                </a:moveTo>
                <a:lnTo>
                  <a:pt x="110145" y="36707"/>
                </a:lnTo>
                <a:lnTo>
                  <a:pt x="110591" y="37081"/>
                </a:lnTo>
                <a:lnTo>
                  <a:pt x="110965" y="36636"/>
                </a:lnTo>
                <a:close/>
              </a:path>
              <a:path w="127635" h="78739">
                <a:moveTo>
                  <a:pt x="109306" y="36004"/>
                </a:moveTo>
                <a:lnTo>
                  <a:pt x="108603" y="36842"/>
                </a:lnTo>
                <a:lnTo>
                  <a:pt x="110145" y="36707"/>
                </a:lnTo>
                <a:lnTo>
                  <a:pt x="109306" y="36004"/>
                </a:lnTo>
                <a:close/>
              </a:path>
              <a:path w="127635" h="78739">
                <a:moveTo>
                  <a:pt x="110834" y="35085"/>
                </a:moveTo>
                <a:lnTo>
                  <a:pt x="110017" y="35157"/>
                </a:lnTo>
                <a:lnTo>
                  <a:pt x="109306" y="36004"/>
                </a:lnTo>
                <a:lnTo>
                  <a:pt x="110145" y="36707"/>
                </a:lnTo>
                <a:lnTo>
                  <a:pt x="110965" y="36636"/>
                </a:lnTo>
                <a:lnTo>
                  <a:pt x="111675" y="35790"/>
                </a:lnTo>
                <a:lnTo>
                  <a:pt x="110834" y="35085"/>
                </a:lnTo>
                <a:close/>
              </a:path>
              <a:path w="127635" h="78739">
                <a:moveTo>
                  <a:pt x="111675" y="35790"/>
                </a:moveTo>
                <a:lnTo>
                  <a:pt x="110965" y="36636"/>
                </a:lnTo>
                <a:lnTo>
                  <a:pt x="112521" y="36499"/>
                </a:lnTo>
                <a:lnTo>
                  <a:pt x="111675" y="35790"/>
                </a:lnTo>
                <a:close/>
              </a:path>
              <a:path w="127635" h="78739">
                <a:moveTo>
                  <a:pt x="110017" y="35157"/>
                </a:moveTo>
                <a:lnTo>
                  <a:pt x="108459" y="35293"/>
                </a:lnTo>
                <a:lnTo>
                  <a:pt x="109306" y="36004"/>
                </a:lnTo>
                <a:lnTo>
                  <a:pt x="110017" y="35157"/>
                </a:lnTo>
                <a:close/>
              </a:path>
              <a:path w="127635" h="78739">
                <a:moveTo>
                  <a:pt x="112382" y="34950"/>
                </a:moveTo>
                <a:lnTo>
                  <a:pt x="110834" y="35085"/>
                </a:lnTo>
                <a:lnTo>
                  <a:pt x="111675" y="35790"/>
                </a:lnTo>
                <a:lnTo>
                  <a:pt x="112382" y="34950"/>
                </a:lnTo>
                <a:close/>
              </a:path>
              <a:path w="127635" h="78739">
                <a:moveTo>
                  <a:pt x="84150" y="6578"/>
                </a:moveTo>
                <a:lnTo>
                  <a:pt x="80048" y="11468"/>
                </a:lnTo>
                <a:lnTo>
                  <a:pt x="108459" y="35293"/>
                </a:lnTo>
                <a:lnTo>
                  <a:pt x="110017" y="35157"/>
                </a:lnTo>
                <a:lnTo>
                  <a:pt x="110390" y="34713"/>
                </a:lnTo>
                <a:lnTo>
                  <a:pt x="84416" y="12954"/>
                </a:lnTo>
                <a:lnTo>
                  <a:pt x="84708" y="12928"/>
                </a:lnTo>
                <a:lnTo>
                  <a:pt x="84150" y="6578"/>
                </a:lnTo>
                <a:close/>
              </a:path>
              <a:path w="127635" h="78739">
                <a:moveTo>
                  <a:pt x="121742" y="31115"/>
                </a:moveTo>
                <a:lnTo>
                  <a:pt x="113410" y="31115"/>
                </a:lnTo>
                <a:lnTo>
                  <a:pt x="118300" y="35217"/>
                </a:lnTo>
                <a:lnTo>
                  <a:pt x="121742" y="31115"/>
                </a:lnTo>
                <a:close/>
              </a:path>
              <a:path w="127635" h="78739">
                <a:moveTo>
                  <a:pt x="110390" y="34713"/>
                </a:moveTo>
                <a:lnTo>
                  <a:pt x="110017" y="35157"/>
                </a:lnTo>
                <a:lnTo>
                  <a:pt x="110834" y="35085"/>
                </a:lnTo>
                <a:lnTo>
                  <a:pt x="110390" y="34713"/>
                </a:lnTo>
                <a:close/>
              </a:path>
              <a:path w="127635" h="78739">
                <a:moveTo>
                  <a:pt x="113410" y="31115"/>
                </a:moveTo>
                <a:lnTo>
                  <a:pt x="110390" y="34713"/>
                </a:lnTo>
                <a:lnTo>
                  <a:pt x="110834" y="35085"/>
                </a:lnTo>
                <a:lnTo>
                  <a:pt x="112382" y="34950"/>
                </a:lnTo>
                <a:lnTo>
                  <a:pt x="117982" y="34950"/>
                </a:lnTo>
                <a:lnTo>
                  <a:pt x="113410" y="31115"/>
                </a:lnTo>
                <a:close/>
              </a:path>
              <a:path w="127635" h="78739">
                <a:moveTo>
                  <a:pt x="94078" y="6578"/>
                </a:moveTo>
                <a:lnTo>
                  <a:pt x="84150" y="6578"/>
                </a:lnTo>
                <a:lnTo>
                  <a:pt x="84708" y="12928"/>
                </a:lnTo>
                <a:lnTo>
                  <a:pt x="84416" y="12954"/>
                </a:lnTo>
                <a:lnTo>
                  <a:pt x="110390" y="34713"/>
                </a:lnTo>
                <a:lnTo>
                  <a:pt x="113410" y="31115"/>
                </a:lnTo>
                <a:lnTo>
                  <a:pt x="121742" y="31115"/>
                </a:lnTo>
                <a:lnTo>
                  <a:pt x="122402" y="30327"/>
                </a:lnTo>
                <a:lnTo>
                  <a:pt x="94078" y="6578"/>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27" name="object 136"/>
          <p:cNvSpPr>
            <a:spLocks noChangeArrowheads="1"/>
          </p:cNvSpPr>
          <p:nvPr/>
        </p:nvSpPr>
        <p:spPr bwMode="auto">
          <a:xfrm>
            <a:off x="946150" y="5899150"/>
            <a:ext cx="474663" cy="474663"/>
          </a:xfrm>
          <a:prstGeom prst="rect">
            <a:avLst/>
          </a:prstGeom>
          <a:blipFill dpi="0" rotWithShape="1">
            <a:blip r:embed="rId4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28" name="object 137"/>
          <p:cNvSpPr>
            <a:spLocks noChangeArrowheads="1"/>
          </p:cNvSpPr>
          <p:nvPr/>
        </p:nvSpPr>
        <p:spPr bwMode="auto">
          <a:xfrm>
            <a:off x="931863" y="5883275"/>
            <a:ext cx="501650" cy="501650"/>
          </a:xfrm>
          <a:custGeom>
            <a:avLst/>
            <a:gdLst>
              <a:gd name="T0" fmla="*/ 0 w 502284"/>
              <a:gd name="T1" fmla="*/ 0 h 501014"/>
              <a:gd name="T2" fmla="*/ 502284 w 502284"/>
              <a:gd name="T3" fmla="*/ 501014 h 501014"/>
            </a:gdLst>
            <a:ahLst/>
            <a:cxnLst/>
            <a:rect l="T0" t="T1" r="T2" b="T3"/>
            <a:pathLst>
              <a:path w="502284" h="501014">
                <a:moveTo>
                  <a:pt x="461836" y="0"/>
                </a:moveTo>
                <a:lnTo>
                  <a:pt x="0" y="40403"/>
                </a:lnTo>
                <a:lnTo>
                  <a:pt x="40245" y="500437"/>
                </a:lnTo>
                <a:lnTo>
                  <a:pt x="326124" y="475428"/>
                </a:lnTo>
                <a:lnTo>
                  <a:pt x="64071" y="475428"/>
                </a:lnTo>
                <a:lnTo>
                  <a:pt x="28067" y="63948"/>
                </a:lnTo>
                <a:lnTo>
                  <a:pt x="439534" y="27957"/>
                </a:lnTo>
                <a:lnTo>
                  <a:pt x="464282" y="27957"/>
                </a:lnTo>
                <a:lnTo>
                  <a:pt x="461836" y="0"/>
                </a:lnTo>
                <a:close/>
              </a:path>
              <a:path w="502284" h="501014">
                <a:moveTo>
                  <a:pt x="475539" y="439435"/>
                </a:moveTo>
                <a:lnTo>
                  <a:pt x="64071" y="475428"/>
                </a:lnTo>
                <a:lnTo>
                  <a:pt x="326124" y="475428"/>
                </a:lnTo>
                <a:lnTo>
                  <a:pt x="502081" y="460036"/>
                </a:lnTo>
                <a:lnTo>
                  <a:pt x="501408" y="452340"/>
                </a:lnTo>
                <a:lnTo>
                  <a:pt x="476669" y="452340"/>
                </a:lnTo>
                <a:lnTo>
                  <a:pt x="475539" y="439435"/>
                </a:lnTo>
                <a:close/>
              </a:path>
              <a:path w="502284" h="501014">
                <a:moveTo>
                  <a:pt x="488442" y="438306"/>
                </a:moveTo>
                <a:lnTo>
                  <a:pt x="475539" y="439435"/>
                </a:lnTo>
                <a:lnTo>
                  <a:pt x="476669" y="452340"/>
                </a:lnTo>
                <a:lnTo>
                  <a:pt x="489572" y="451209"/>
                </a:lnTo>
                <a:lnTo>
                  <a:pt x="488442" y="438306"/>
                </a:lnTo>
                <a:close/>
              </a:path>
              <a:path w="502284" h="501014">
                <a:moveTo>
                  <a:pt x="501220" y="450189"/>
                </a:moveTo>
                <a:lnTo>
                  <a:pt x="476669" y="452340"/>
                </a:lnTo>
                <a:lnTo>
                  <a:pt x="501408" y="452340"/>
                </a:lnTo>
                <a:lnTo>
                  <a:pt x="501220" y="450189"/>
                </a:lnTo>
                <a:close/>
              </a:path>
              <a:path w="502284" h="501014">
                <a:moveTo>
                  <a:pt x="500180" y="438306"/>
                </a:moveTo>
                <a:lnTo>
                  <a:pt x="488442" y="438306"/>
                </a:lnTo>
                <a:lnTo>
                  <a:pt x="489572" y="451209"/>
                </a:lnTo>
                <a:lnTo>
                  <a:pt x="501220" y="450189"/>
                </a:lnTo>
                <a:lnTo>
                  <a:pt x="500180" y="438306"/>
                </a:lnTo>
                <a:close/>
              </a:path>
              <a:path w="502284" h="501014">
                <a:moveTo>
                  <a:pt x="464282" y="27957"/>
                </a:moveTo>
                <a:lnTo>
                  <a:pt x="439534" y="27957"/>
                </a:lnTo>
                <a:lnTo>
                  <a:pt x="475539" y="439435"/>
                </a:lnTo>
                <a:lnTo>
                  <a:pt x="488442" y="438306"/>
                </a:lnTo>
                <a:lnTo>
                  <a:pt x="500180" y="438306"/>
                </a:lnTo>
                <a:lnTo>
                  <a:pt x="464282" y="2795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5729" name="object 138"/>
          <p:cNvSpPr>
            <a:spLocks noChangeArrowheads="1"/>
          </p:cNvSpPr>
          <p:nvPr/>
        </p:nvSpPr>
        <p:spPr bwMode="auto">
          <a:xfrm>
            <a:off x="1054100" y="6229350"/>
            <a:ext cx="44450" cy="39688"/>
          </a:xfrm>
          <a:custGeom>
            <a:avLst/>
            <a:gdLst>
              <a:gd name="T0" fmla="*/ 0 w 43815"/>
              <a:gd name="T1" fmla="*/ 0 h 40004"/>
              <a:gd name="T2" fmla="*/ 43815 w 43815"/>
              <a:gd name="T3" fmla="*/ 40004 h 40004"/>
            </a:gdLst>
            <a:ahLst/>
            <a:cxnLst/>
            <a:rect l="T0" t="T1" r="T2" b="T3"/>
            <a:pathLst>
              <a:path w="43815" h="40004">
                <a:moveTo>
                  <a:pt x="12336" y="0"/>
                </a:moveTo>
                <a:lnTo>
                  <a:pt x="2846" y="8818"/>
                </a:lnTo>
                <a:lnTo>
                  <a:pt x="0" y="22106"/>
                </a:lnTo>
                <a:lnTo>
                  <a:pt x="4347" y="32439"/>
                </a:lnTo>
                <a:lnTo>
                  <a:pt x="14597" y="38840"/>
                </a:lnTo>
                <a:lnTo>
                  <a:pt x="30540" y="39487"/>
                </a:lnTo>
                <a:lnTo>
                  <a:pt x="40281" y="30787"/>
                </a:lnTo>
                <a:lnTo>
                  <a:pt x="43263" y="17768"/>
                </a:lnTo>
                <a:lnTo>
                  <a:pt x="43171" y="16902"/>
                </a:lnTo>
                <a:lnTo>
                  <a:pt x="38717" y="6742"/>
                </a:lnTo>
                <a:lnTo>
                  <a:pt x="28388" y="506"/>
                </a:lnTo>
                <a:lnTo>
                  <a:pt x="12336"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30" name="object 139"/>
          <p:cNvSpPr>
            <a:spLocks noChangeArrowheads="1"/>
          </p:cNvSpPr>
          <p:nvPr/>
        </p:nvSpPr>
        <p:spPr bwMode="auto">
          <a:xfrm>
            <a:off x="1187450" y="6161088"/>
            <a:ext cx="144463" cy="95250"/>
          </a:xfrm>
          <a:custGeom>
            <a:avLst/>
            <a:gdLst>
              <a:gd name="T0" fmla="*/ 0 w 144144"/>
              <a:gd name="T1" fmla="*/ 0 h 94614"/>
              <a:gd name="T2" fmla="*/ 144144 w 144144"/>
              <a:gd name="T3" fmla="*/ 94614 h 94614"/>
            </a:gdLst>
            <a:ahLst/>
            <a:cxnLst/>
            <a:rect l="T0" t="T1" r="T2" b="T3"/>
            <a:pathLst>
              <a:path w="144144" h="94614">
                <a:moveTo>
                  <a:pt x="98475" y="0"/>
                </a:moveTo>
                <a:lnTo>
                  <a:pt x="71869" y="8280"/>
                </a:lnTo>
                <a:lnTo>
                  <a:pt x="635" y="71216"/>
                </a:lnTo>
                <a:lnTo>
                  <a:pt x="0" y="76517"/>
                </a:lnTo>
                <a:lnTo>
                  <a:pt x="5880" y="94589"/>
                </a:lnTo>
                <a:lnTo>
                  <a:pt x="143649" y="82537"/>
                </a:lnTo>
                <a:lnTo>
                  <a:pt x="136661" y="71589"/>
                </a:lnTo>
                <a:lnTo>
                  <a:pt x="61087" y="71589"/>
                </a:lnTo>
                <a:lnTo>
                  <a:pt x="125526" y="48869"/>
                </a:lnTo>
                <a:lnTo>
                  <a:pt x="98475" y="0"/>
                </a:lnTo>
                <a:close/>
              </a:path>
              <a:path w="144144" h="94614">
                <a:moveTo>
                  <a:pt x="132664" y="65328"/>
                </a:moveTo>
                <a:lnTo>
                  <a:pt x="61087" y="71589"/>
                </a:lnTo>
                <a:lnTo>
                  <a:pt x="136661" y="71589"/>
                </a:lnTo>
                <a:lnTo>
                  <a:pt x="132664" y="65328"/>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31" name="object 140"/>
          <p:cNvSpPr>
            <a:spLocks noChangeArrowheads="1"/>
          </p:cNvSpPr>
          <p:nvPr/>
        </p:nvSpPr>
        <p:spPr bwMode="auto">
          <a:xfrm>
            <a:off x="1103313" y="6175375"/>
            <a:ext cx="139700" cy="90488"/>
          </a:xfrm>
          <a:custGeom>
            <a:avLst/>
            <a:gdLst>
              <a:gd name="T0" fmla="*/ 0 w 140334"/>
              <a:gd name="T1" fmla="*/ 0 h 90170"/>
              <a:gd name="T2" fmla="*/ 140334 w 140334"/>
              <a:gd name="T3" fmla="*/ 90170 h 90170"/>
            </a:gdLst>
            <a:ahLst/>
            <a:cxnLst/>
            <a:rect l="T0" t="T1" r="T2" b="T3"/>
            <a:pathLst>
              <a:path w="140334" h="90170">
                <a:moveTo>
                  <a:pt x="139915" y="0"/>
                </a:moveTo>
                <a:lnTo>
                  <a:pt x="13246" y="39357"/>
                </a:lnTo>
                <a:lnTo>
                  <a:pt x="0" y="61391"/>
                </a:lnTo>
                <a:lnTo>
                  <a:pt x="2463" y="89636"/>
                </a:lnTo>
                <a:lnTo>
                  <a:pt x="39039" y="86448"/>
                </a:lnTo>
                <a:lnTo>
                  <a:pt x="33591" y="72770"/>
                </a:lnTo>
                <a:lnTo>
                  <a:pt x="40258" y="70129"/>
                </a:lnTo>
                <a:lnTo>
                  <a:pt x="79509" y="70129"/>
                </a:lnTo>
                <a:lnTo>
                  <a:pt x="75285" y="57111"/>
                </a:lnTo>
                <a:lnTo>
                  <a:pt x="139915" y="0"/>
                </a:lnTo>
                <a:close/>
              </a:path>
              <a:path w="140334" h="90170">
                <a:moveTo>
                  <a:pt x="79509" y="70129"/>
                </a:moveTo>
                <a:lnTo>
                  <a:pt x="40258" y="70129"/>
                </a:lnTo>
                <a:lnTo>
                  <a:pt x="46494" y="85788"/>
                </a:lnTo>
                <a:lnTo>
                  <a:pt x="83540" y="82549"/>
                </a:lnTo>
                <a:lnTo>
                  <a:pt x="79509" y="7012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32" name="object 141"/>
          <p:cNvSpPr>
            <a:spLocks noChangeArrowheads="1"/>
          </p:cNvSpPr>
          <p:nvPr/>
        </p:nvSpPr>
        <p:spPr bwMode="auto">
          <a:xfrm>
            <a:off x="992188" y="6097588"/>
            <a:ext cx="382587" cy="84137"/>
          </a:xfrm>
          <a:custGeom>
            <a:avLst/>
            <a:gdLst>
              <a:gd name="T0" fmla="*/ 0 w 382269"/>
              <a:gd name="T1" fmla="*/ 0 h 83820"/>
              <a:gd name="T2" fmla="*/ 382269 w 382269"/>
              <a:gd name="T3" fmla="*/ 83820 h 83820"/>
            </a:gdLst>
            <a:ahLst/>
            <a:cxnLst/>
            <a:rect l="T0" t="T1" r="T2" b="T3"/>
            <a:pathLst>
              <a:path w="382269" h="83820">
                <a:moveTo>
                  <a:pt x="382028" y="0"/>
                </a:moveTo>
                <a:lnTo>
                  <a:pt x="85509" y="25946"/>
                </a:lnTo>
                <a:lnTo>
                  <a:pt x="0" y="83515"/>
                </a:lnTo>
                <a:lnTo>
                  <a:pt x="299516" y="57315"/>
                </a:lnTo>
                <a:lnTo>
                  <a:pt x="382028"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33" name="object 142"/>
          <p:cNvSpPr>
            <a:spLocks noChangeArrowheads="1"/>
          </p:cNvSpPr>
          <p:nvPr/>
        </p:nvSpPr>
        <p:spPr bwMode="auto">
          <a:xfrm>
            <a:off x="992188" y="6178550"/>
            <a:ext cx="23812" cy="111125"/>
          </a:xfrm>
          <a:custGeom>
            <a:avLst/>
            <a:gdLst>
              <a:gd name="T0" fmla="*/ 0 w 22859"/>
              <a:gd name="T1" fmla="*/ 0 h 111125"/>
              <a:gd name="T2" fmla="*/ 22859 w 22859"/>
              <a:gd name="T3" fmla="*/ 111125 h 111125"/>
            </a:gdLst>
            <a:ahLst/>
            <a:cxnLst/>
            <a:rect l="T0" t="T1" r="T2" b="T3"/>
            <a:pathLst>
              <a:path w="22859" h="111125">
                <a:moveTo>
                  <a:pt x="13042" y="0"/>
                </a:moveTo>
                <a:lnTo>
                  <a:pt x="0" y="1142"/>
                </a:lnTo>
                <a:lnTo>
                  <a:pt x="9601" y="110883"/>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34" name="object 143"/>
          <p:cNvSpPr>
            <a:spLocks noChangeArrowheads="1"/>
          </p:cNvSpPr>
          <p:nvPr/>
        </p:nvSpPr>
        <p:spPr bwMode="auto">
          <a:xfrm>
            <a:off x="1277938" y="6153150"/>
            <a:ext cx="23812" cy="111125"/>
          </a:xfrm>
          <a:custGeom>
            <a:avLst/>
            <a:gdLst>
              <a:gd name="T0" fmla="*/ 0 w 22859"/>
              <a:gd name="T1" fmla="*/ 0 h 111125"/>
              <a:gd name="T2" fmla="*/ 22859 w 22859"/>
              <a:gd name="T3" fmla="*/ 111125 h 111125"/>
            </a:gdLst>
            <a:ahLst/>
            <a:cxnLst/>
            <a:rect l="T0" t="T1" r="T2" b="T3"/>
            <a:pathLst>
              <a:path w="22859" h="111125">
                <a:moveTo>
                  <a:pt x="13042" y="0"/>
                </a:moveTo>
                <a:lnTo>
                  <a:pt x="0" y="1143"/>
                </a:lnTo>
                <a:lnTo>
                  <a:pt x="9601" y="110883"/>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35" name="object 144"/>
          <p:cNvSpPr>
            <a:spLocks noChangeArrowheads="1"/>
          </p:cNvSpPr>
          <p:nvPr/>
        </p:nvSpPr>
        <p:spPr bwMode="auto">
          <a:xfrm>
            <a:off x="1362075" y="6097588"/>
            <a:ext cx="22225" cy="111125"/>
          </a:xfrm>
          <a:custGeom>
            <a:avLst/>
            <a:gdLst>
              <a:gd name="T0" fmla="*/ 0 w 22859"/>
              <a:gd name="T1" fmla="*/ 0 h 111125"/>
              <a:gd name="T2" fmla="*/ 22859 w 22859"/>
              <a:gd name="T3" fmla="*/ 111125 h 111125"/>
            </a:gdLst>
            <a:ahLst/>
            <a:cxnLst/>
            <a:rect l="T0" t="T1" r="T2" b="T3"/>
            <a:pathLst>
              <a:path w="22859" h="111125">
                <a:moveTo>
                  <a:pt x="13042" y="0"/>
                </a:moveTo>
                <a:lnTo>
                  <a:pt x="0" y="1143"/>
                </a:lnTo>
                <a:lnTo>
                  <a:pt x="9601" y="110896"/>
                </a:lnTo>
                <a:lnTo>
                  <a:pt x="22644" y="109753"/>
                </a:lnTo>
                <a:lnTo>
                  <a:pt x="13042"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36" name="object 145"/>
          <p:cNvSpPr>
            <a:spLocks noChangeArrowheads="1"/>
          </p:cNvSpPr>
          <p:nvPr/>
        </p:nvSpPr>
        <p:spPr bwMode="auto">
          <a:xfrm>
            <a:off x="1152525" y="5978525"/>
            <a:ext cx="61913" cy="107950"/>
          </a:xfrm>
          <a:custGeom>
            <a:avLst/>
            <a:gdLst>
              <a:gd name="T0" fmla="*/ 0 w 61594"/>
              <a:gd name="T1" fmla="*/ 0 h 106679"/>
              <a:gd name="T2" fmla="*/ 61594 w 61594"/>
              <a:gd name="T3" fmla="*/ 106679 h 106679"/>
            </a:gdLst>
            <a:ahLst/>
            <a:cxnLst/>
            <a:rect l="T0" t="T1" r="T2" b="T3"/>
            <a:pathLst>
              <a:path w="61594" h="106679">
                <a:moveTo>
                  <a:pt x="0" y="63906"/>
                </a:moveTo>
                <a:lnTo>
                  <a:pt x="1308" y="78828"/>
                </a:lnTo>
                <a:lnTo>
                  <a:pt x="33832" y="106121"/>
                </a:lnTo>
                <a:lnTo>
                  <a:pt x="50393" y="86385"/>
                </a:lnTo>
                <a:lnTo>
                  <a:pt x="26758" y="86385"/>
                </a:lnTo>
                <a:lnTo>
                  <a:pt x="0" y="63906"/>
                </a:lnTo>
                <a:close/>
              </a:path>
              <a:path w="61594" h="106679">
                <a:moveTo>
                  <a:pt x="29895" y="0"/>
                </a:moveTo>
                <a:lnTo>
                  <a:pt x="19278" y="927"/>
                </a:lnTo>
                <a:lnTo>
                  <a:pt x="26758" y="86385"/>
                </a:lnTo>
                <a:lnTo>
                  <a:pt x="50393" y="86385"/>
                </a:lnTo>
                <a:lnTo>
                  <a:pt x="51171" y="85458"/>
                </a:lnTo>
                <a:lnTo>
                  <a:pt x="37376" y="85458"/>
                </a:lnTo>
                <a:lnTo>
                  <a:pt x="29895" y="0"/>
                </a:lnTo>
                <a:close/>
              </a:path>
              <a:path w="61594" h="106679">
                <a:moveTo>
                  <a:pt x="59816" y="58673"/>
                </a:moveTo>
                <a:lnTo>
                  <a:pt x="37376" y="85458"/>
                </a:lnTo>
                <a:lnTo>
                  <a:pt x="51171" y="85458"/>
                </a:lnTo>
                <a:lnTo>
                  <a:pt x="61125" y="73596"/>
                </a:lnTo>
                <a:lnTo>
                  <a:pt x="59816" y="586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37" name="object 146"/>
          <p:cNvSpPr>
            <a:spLocks noChangeArrowheads="1"/>
          </p:cNvSpPr>
          <p:nvPr/>
        </p:nvSpPr>
        <p:spPr bwMode="auto">
          <a:xfrm>
            <a:off x="1146175" y="5972175"/>
            <a:ext cx="74613" cy="122238"/>
          </a:xfrm>
          <a:custGeom>
            <a:avLst/>
            <a:gdLst>
              <a:gd name="T0" fmla="*/ 0 w 74930"/>
              <a:gd name="T1" fmla="*/ 0 h 121285"/>
              <a:gd name="T2" fmla="*/ 74930 w 74930"/>
              <a:gd name="T3" fmla="*/ 121285 h 121285"/>
            </a:gdLst>
            <a:ahLst/>
            <a:cxnLst/>
            <a:rect l="T0" t="T1" r="T2" b="T3"/>
            <a:pathLst>
              <a:path w="74930" h="121285">
                <a:moveTo>
                  <a:pt x="14655" y="84581"/>
                </a:moveTo>
                <a:lnTo>
                  <a:pt x="14681" y="84874"/>
                </a:lnTo>
                <a:lnTo>
                  <a:pt x="8636" y="85407"/>
                </a:lnTo>
                <a:lnTo>
                  <a:pt x="4724" y="90068"/>
                </a:lnTo>
                <a:lnTo>
                  <a:pt x="41910" y="121272"/>
                </a:lnTo>
                <a:lnTo>
                  <a:pt x="53726" y="107187"/>
                </a:lnTo>
                <a:lnTo>
                  <a:pt x="39928" y="107187"/>
                </a:lnTo>
                <a:lnTo>
                  <a:pt x="39799" y="105703"/>
                </a:lnTo>
                <a:lnTo>
                  <a:pt x="14655" y="84581"/>
                </a:lnTo>
                <a:close/>
              </a:path>
              <a:path w="74930" h="121285">
                <a:moveTo>
                  <a:pt x="39799" y="105703"/>
                </a:moveTo>
                <a:lnTo>
                  <a:pt x="39928" y="107187"/>
                </a:lnTo>
                <a:lnTo>
                  <a:pt x="40605" y="106381"/>
                </a:lnTo>
                <a:lnTo>
                  <a:pt x="39799" y="105703"/>
                </a:lnTo>
                <a:close/>
              </a:path>
              <a:path w="74930" h="121285">
                <a:moveTo>
                  <a:pt x="74211" y="76276"/>
                </a:moveTo>
                <a:lnTo>
                  <a:pt x="63804" y="76276"/>
                </a:lnTo>
                <a:lnTo>
                  <a:pt x="68453" y="80175"/>
                </a:lnTo>
                <a:lnTo>
                  <a:pt x="62407" y="80708"/>
                </a:lnTo>
                <a:lnTo>
                  <a:pt x="62126" y="80708"/>
                </a:lnTo>
                <a:lnTo>
                  <a:pt x="41284" y="105571"/>
                </a:lnTo>
                <a:lnTo>
                  <a:pt x="41414" y="107060"/>
                </a:lnTo>
                <a:lnTo>
                  <a:pt x="40035" y="107060"/>
                </a:lnTo>
                <a:lnTo>
                  <a:pt x="53726" y="107187"/>
                </a:lnTo>
                <a:lnTo>
                  <a:pt x="41414" y="107060"/>
                </a:lnTo>
                <a:lnTo>
                  <a:pt x="40605" y="106381"/>
                </a:lnTo>
                <a:lnTo>
                  <a:pt x="54403" y="106381"/>
                </a:lnTo>
                <a:lnTo>
                  <a:pt x="74726" y="82156"/>
                </a:lnTo>
                <a:lnTo>
                  <a:pt x="74600" y="80708"/>
                </a:lnTo>
                <a:lnTo>
                  <a:pt x="62407" y="80708"/>
                </a:lnTo>
                <a:lnTo>
                  <a:pt x="62382" y="80403"/>
                </a:lnTo>
                <a:lnTo>
                  <a:pt x="74573" y="80403"/>
                </a:lnTo>
                <a:lnTo>
                  <a:pt x="74211" y="76276"/>
                </a:lnTo>
                <a:close/>
              </a:path>
              <a:path w="74930" h="121285">
                <a:moveTo>
                  <a:pt x="41284" y="105571"/>
                </a:moveTo>
                <a:lnTo>
                  <a:pt x="40605" y="106381"/>
                </a:lnTo>
                <a:lnTo>
                  <a:pt x="41414" y="107060"/>
                </a:lnTo>
                <a:lnTo>
                  <a:pt x="41284" y="105571"/>
                </a:lnTo>
                <a:close/>
              </a:path>
              <a:path w="74930" h="121285">
                <a:moveTo>
                  <a:pt x="41089" y="103344"/>
                </a:moveTo>
                <a:lnTo>
                  <a:pt x="40411" y="104152"/>
                </a:lnTo>
                <a:lnTo>
                  <a:pt x="39663" y="104152"/>
                </a:lnTo>
                <a:lnTo>
                  <a:pt x="39799" y="105703"/>
                </a:lnTo>
                <a:lnTo>
                  <a:pt x="40605" y="106381"/>
                </a:lnTo>
                <a:lnTo>
                  <a:pt x="41173" y="105703"/>
                </a:lnTo>
                <a:lnTo>
                  <a:pt x="41160" y="104152"/>
                </a:lnTo>
                <a:lnTo>
                  <a:pt x="40411" y="104152"/>
                </a:lnTo>
                <a:lnTo>
                  <a:pt x="39604" y="103475"/>
                </a:lnTo>
                <a:lnTo>
                  <a:pt x="41100" y="103475"/>
                </a:lnTo>
                <a:lnTo>
                  <a:pt x="41089" y="103344"/>
                </a:lnTo>
                <a:close/>
              </a:path>
              <a:path w="74930" h="121285">
                <a:moveTo>
                  <a:pt x="17090" y="84581"/>
                </a:moveTo>
                <a:lnTo>
                  <a:pt x="14655" y="84581"/>
                </a:lnTo>
                <a:lnTo>
                  <a:pt x="39799" y="105703"/>
                </a:lnTo>
                <a:lnTo>
                  <a:pt x="39604" y="103475"/>
                </a:lnTo>
                <a:lnTo>
                  <a:pt x="17090" y="84581"/>
                </a:lnTo>
                <a:close/>
              </a:path>
              <a:path w="74930" h="121285">
                <a:moveTo>
                  <a:pt x="63804" y="76276"/>
                </a:moveTo>
                <a:lnTo>
                  <a:pt x="41089" y="103344"/>
                </a:lnTo>
                <a:lnTo>
                  <a:pt x="41284" y="105571"/>
                </a:lnTo>
                <a:lnTo>
                  <a:pt x="62382" y="80403"/>
                </a:lnTo>
                <a:lnTo>
                  <a:pt x="65862" y="80403"/>
                </a:lnTo>
                <a:lnTo>
                  <a:pt x="68453" y="80175"/>
                </a:lnTo>
                <a:lnTo>
                  <a:pt x="63804" y="76276"/>
                </a:lnTo>
                <a:close/>
              </a:path>
              <a:path w="74930" h="121285">
                <a:moveTo>
                  <a:pt x="37223" y="6578"/>
                </a:moveTo>
                <a:lnTo>
                  <a:pt x="31178" y="7111"/>
                </a:lnTo>
                <a:lnTo>
                  <a:pt x="39604" y="103475"/>
                </a:lnTo>
                <a:lnTo>
                  <a:pt x="40411" y="104152"/>
                </a:lnTo>
                <a:lnTo>
                  <a:pt x="41089" y="103344"/>
                </a:lnTo>
                <a:lnTo>
                  <a:pt x="33185" y="13030"/>
                </a:lnTo>
                <a:lnTo>
                  <a:pt x="37757" y="12623"/>
                </a:lnTo>
                <a:lnTo>
                  <a:pt x="37223" y="6578"/>
                </a:lnTo>
                <a:close/>
              </a:path>
              <a:path w="74930" h="121285">
                <a:moveTo>
                  <a:pt x="37617" y="80759"/>
                </a:moveTo>
                <a:lnTo>
                  <a:pt x="12534" y="80759"/>
                </a:lnTo>
                <a:lnTo>
                  <a:pt x="39604" y="103475"/>
                </a:lnTo>
                <a:lnTo>
                  <a:pt x="37617" y="80759"/>
                </a:lnTo>
                <a:close/>
              </a:path>
              <a:path w="74930" h="121285">
                <a:moveTo>
                  <a:pt x="43324" y="6578"/>
                </a:moveTo>
                <a:lnTo>
                  <a:pt x="37223" y="6578"/>
                </a:lnTo>
                <a:lnTo>
                  <a:pt x="37757" y="12623"/>
                </a:lnTo>
                <a:lnTo>
                  <a:pt x="33185" y="13030"/>
                </a:lnTo>
                <a:lnTo>
                  <a:pt x="41089" y="103344"/>
                </a:lnTo>
                <a:lnTo>
                  <a:pt x="63293" y="76885"/>
                </a:lnTo>
                <a:lnTo>
                  <a:pt x="49479" y="76885"/>
                </a:lnTo>
                <a:lnTo>
                  <a:pt x="43324" y="6578"/>
                </a:lnTo>
                <a:close/>
              </a:path>
              <a:path w="74930" h="121285">
                <a:moveTo>
                  <a:pt x="0" y="56387"/>
                </a:moveTo>
                <a:lnTo>
                  <a:pt x="2806" y="88442"/>
                </a:lnTo>
                <a:lnTo>
                  <a:pt x="4724" y="90068"/>
                </a:lnTo>
                <a:lnTo>
                  <a:pt x="12534" y="80759"/>
                </a:lnTo>
                <a:lnTo>
                  <a:pt x="37617" y="80759"/>
                </a:lnTo>
                <a:lnTo>
                  <a:pt x="37453" y="78879"/>
                </a:lnTo>
                <a:lnTo>
                  <a:pt x="26758" y="78879"/>
                </a:lnTo>
                <a:lnTo>
                  <a:pt x="0" y="56387"/>
                </a:lnTo>
                <a:close/>
              </a:path>
              <a:path w="74930" h="121285">
                <a:moveTo>
                  <a:pt x="12534" y="80759"/>
                </a:moveTo>
                <a:lnTo>
                  <a:pt x="8636" y="85407"/>
                </a:lnTo>
                <a:lnTo>
                  <a:pt x="14681" y="84874"/>
                </a:lnTo>
                <a:lnTo>
                  <a:pt x="14655" y="84581"/>
                </a:lnTo>
                <a:lnTo>
                  <a:pt x="17090" y="84581"/>
                </a:lnTo>
                <a:lnTo>
                  <a:pt x="12534" y="80759"/>
                </a:lnTo>
                <a:close/>
              </a:path>
              <a:path w="74930" h="121285">
                <a:moveTo>
                  <a:pt x="65862" y="80403"/>
                </a:moveTo>
                <a:lnTo>
                  <a:pt x="62382" y="80403"/>
                </a:lnTo>
                <a:lnTo>
                  <a:pt x="62407" y="80708"/>
                </a:lnTo>
                <a:lnTo>
                  <a:pt x="65862" y="80403"/>
                </a:lnTo>
                <a:close/>
              </a:path>
              <a:path w="74930" h="121285">
                <a:moveTo>
                  <a:pt x="42748" y="0"/>
                </a:moveTo>
                <a:lnTo>
                  <a:pt x="20027" y="1993"/>
                </a:lnTo>
                <a:lnTo>
                  <a:pt x="26758" y="78879"/>
                </a:lnTo>
                <a:lnTo>
                  <a:pt x="37453" y="78879"/>
                </a:lnTo>
                <a:lnTo>
                  <a:pt x="31178" y="7111"/>
                </a:lnTo>
                <a:lnTo>
                  <a:pt x="37223" y="6578"/>
                </a:lnTo>
                <a:lnTo>
                  <a:pt x="43324" y="6578"/>
                </a:lnTo>
                <a:lnTo>
                  <a:pt x="42748" y="0"/>
                </a:lnTo>
                <a:close/>
              </a:path>
              <a:path w="74930" h="121285">
                <a:moveTo>
                  <a:pt x="71920" y="50101"/>
                </a:moveTo>
                <a:lnTo>
                  <a:pt x="49479" y="76885"/>
                </a:lnTo>
                <a:lnTo>
                  <a:pt x="63293" y="76885"/>
                </a:lnTo>
                <a:lnTo>
                  <a:pt x="63804" y="76276"/>
                </a:lnTo>
                <a:lnTo>
                  <a:pt x="74211" y="76276"/>
                </a:lnTo>
                <a:lnTo>
                  <a:pt x="71920" y="50101"/>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38" name="object 147"/>
          <p:cNvSpPr>
            <a:spLocks noChangeArrowheads="1"/>
          </p:cNvSpPr>
          <p:nvPr/>
        </p:nvSpPr>
        <p:spPr bwMode="auto">
          <a:xfrm>
            <a:off x="347663" y="5949950"/>
            <a:ext cx="474662" cy="476250"/>
          </a:xfrm>
          <a:prstGeom prst="rect">
            <a:avLst/>
          </a:prstGeom>
          <a:blipFill dpi="0" rotWithShape="1">
            <a:blip r:embed="rId42"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39" name="object 148"/>
          <p:cNvSpPr>
            <a:spLocks noChangeArrowheads="1"/>
          </p:cNvSpPr>
          <p:nvPr/>
        </p:nvSpPr>
        <p:spPr bwMode="auto">
          <a:xfrm>
            <a:off x="633413" y="6007100"/>
            <a:ext cx="131762" cy="323850"/>
          </a:xfrm>
          <a:custGeom>
            <a:avLst/>
            <a:gdLst>
              <a:gd name="T0" fmla="*/ 0 w 131445"/>
              <a:gd name="T1" fmla="*/ 0 h 323850"/>
              <a:gd name="T2" fmla="*/ 131445 w 131445"/>
              <a:gd name="T3" fmla="*/ 323850 h 323850"/>
            </a:gdLst>
            <a:ahLst/>
            <a:cxnLst/>
            <a:rect l="T0" t="T1" r="T2" b="T3"/>
            <a:pathLst>
              <a:path w="131445" h="323850">
                <a:moveTo>
                  <a:pt x="39497" y="0"/>
                </a:moveTo>
                <a:lnTo>
                  <a:pt x="0" y="132232"/>
                </a:lnTo>
                <a:lnTo>
                  <a:pt x="12954" y="280352"/>
                </a:lnTo>
                <a:lnTo>
                  <a:pt x="131051" y="323329"/>
                </a:lnTo>
                <a:lnTo>
                  <a:pt x="115049" y="140398"/>
                </a:lnTo>
                <a:lnTo>
                  <a:pt x="39497"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40" name="object 149"/>
          <p:cNvSpPr>
            <a:spLocks noChangeArrowheads="1"/>
          </p:cNvSpPr>
          <p:nvPr/>
        </p:nvSpPr>
        <p:spPr bwMode="auto">
          <a:xfrm>
            <a:off x="631825" y="6000750"/>
            <a:ext cx="136525" cy="333375"/>
          </a:xfrm>
          <a:custGeom>
            <a:avLst/>
            <a:gdLst>
              <a:gd name="T0" fmla="*/ 0 w 136525"/>
              <a:gd name="T1" fmla="*/ 0 h 333375"/>
              <a:gd name="T2" fmla="*/ 136525 w 136525"/>
              <a:gd name="T3" fmla="*/ 333375 h 333375"/>
            </a:gdLst>
            <a:ahLst/>
            <a:cxnLst/>
            <a:rect l="T0" t="T1" r="T2" b="T3"/>
            <a:pathLst>
              <a:path w="136525" h="333375">
                <a:moveTo>
                  <a:pt x="2463" y="138569"/>
                </a:moveTo>
                <a:lnTo>
                  <a:pt x="38" y="138785"/>
                </a:lnTo>
                <a:lnTo>
                  <a:pt x="13131" y="288442"/>
                </a:lnTo>
                <a:lnTo>
                  <a:pt x="136271" y="333260"/>
                </a:lnTo>
                <a:lnTo>
                  <a:pt x="135643" y="326085"/>
                </a:lnTo>
                <a:lnTo>
                  <a:pt x="130759" y="326085"/>
                </a:lnTo>
                <a:lnTo>
                  <a:pt x="17703" y="284924"/>
                </a:lnTo>
                <a:lnTo>
                  <a:pt x="4969" y="139268"/>
                </a:lnTo>
                <a:lnTo>
                  <a:pt x="4800" y="139268"/>
                </a:lnTo>
                <a:lnTo>
                  <a:pt x="2463" y="138569"/>
                </a:lnTo>
                <a:close/>
              </a:path>
              <a:path w="136525" h="333375">
                <a:moveTo>
                  <a:pt x="48133" y="12674"/>
                </a:moveTo>
                <a:lnTo>
                  <a:pt x="42608" y="12674"/>
                </a:lnTo>
                <a:lnTo>
                  <a:pt x="115125" y="147447"/>
                </a:lnTo>
                <a:lnTo>
                  <a:pt x="130759" y="326085"/>
                </a:lnTo>
                <a:lnTo>
                  <a:pt x="135643" y="326085"/>
                </a:lnTo>
                <a:lnTo>
                  <a:pt x="119888" y="146024"/>
                </a:lnTo>
                <a:lnTo>
                  <a:pt x="48133" y="12674"/>
                </a:lnTo>
                <a:close/>
              </a:path>
              <a:path w="136525" h="333375">
                <a:moveTo>
                  <a:pt x="4889" y="138353"/>
                </a:moveTo>
                <a:lnTo>
                  <a:pt x="2463" y="138569"/>
                </a:lnTo>
                <a:lnTo>
                  <a:pt x="4800" y="139268"/>
                </a:lnTo>
                <a:lnTo>
                  <a:pt x="4889" y="138353"/>
                </a:lnTo>
                <a:close/>
              </a:path>
              <a:path w="136525" h="333375">
                <a:moveTo>
                  <a:pt x="4931" y="138830"/>
                </a:moveTo>
                <a:lnTo>
                  <a:pt x="4800" y="139268"/>
                </a:lnTo>
                <a:lnTo>
                  <a:pt x="4969" y="139268"/>
                </a:lnTo>
                <a:lnTo>
                  <a:pt x="4931" y="138830"/>
                </a:lnTo>
                <a:close/>
              </a:path>
              <a:path w="136525" h="333375">
                <a:moveTo>
                  <a:pt x="5073" y="138353"/>
                </a:moveTo>
                <a:lnTo>
                  <a:pt x="4889" y="138353"/>
                </a:lnTo>
                <a:lnTo>
                  <a:pt x="4931" y="138830"/>
                </a:lnTo>
                <a:lnTo>
                  <a:pt x="5073" y="138353"/>
                </a:lnTo>
                <a:close/>
              </a:path>
              <a:path w="136525" h="333375">
                <a:moveTo>
                  <a:pt x="41313" y="0"/>
                </a:moveTo>
                <a:lnTo>
                  <a:pt x="0" y="138315"/>
                </a:lnTo>
                <a:lnTo>
                  <a:pt x="38" y="138785"/>
                </a:lnTo>
                <a:lnTo>
                  <a:pt x="4889" y="138353"/>
                </a:lnTo>
                <a:lnTo>
                  <a:pt x="5073" y="138353"/>
                </a:lnTo>
                <a:lnTo>
                  <a:pt x="42608" y="12674"/>
                </a:lnTo>
                <a:lnTo>
                  <a:pt x="48133" y="12674"/>
                </a:lnTo>
                <a:lnTo>
                  <a:pt x="41313"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1" name="object 150"/>
          <p:cNvSpPr>
            <a:spLocks noChangeArrowheads="1"/>
          </p:cNvSpPr>
          <p:nvPr/>
        </p:nvSpPr>
        <p:spPr bwMode="auto">
          <a:xfrm>
            <a:off x="752475" y="6148388"/>
            <a:ext cx="73025" cy="182562"/>
          </a:xfrm>
          <a:custGeom>
            <a:avLst/>
            <a:gdLst>
              <a:gd name="T0" fmla="*/ 0 w 73659"/>
              <a:gd name="T1" fmla="*/ 0 h 182245"/>
              <a:gd name="T2" fmla="*/ 73659 w 73659"/>
              <a:gd name="T3" fmla="*/ 182245 h 182245"/>
            </a:gdLst>
            <a:ahLst/>
            <a:cxnLst/>
            <a:rect l="T0" t="T1" r="T2" b="T3"/>
            <a:pathLst>
              <a:path w="73659" h="182245">
                <a:moveTo>
                  <a:pt x="0" y="0"/>
                </a:moveTo>
                <a:lnTo>
                  <a:pt x="15938" y="182181"/>
                </a:lnTo>
                <a:lnTo>
                  <a:pt x="73456" y="160705"/>
                </a:lnTo>
                <a:lnTo>
                  <a:pt x="60363" y="11023"/>
                </a:lnTo>
                <a:lnTo>
                  <a:pt x="0"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42" name="object 151"/>
          <p:cNvSpPr>
            <a:spLocks noChangeArrowheads="1"/>
          </p:cNvSpPr>
          <p:nvPr/>
        </p:nvSpPr>
        <p:spPr bwMode="auto">
          <a:xfrm>
            <a:off x="749300" y="6146800"/>
            <a:ext cx="77788" cy="187325"/>
          </a:xfrm>
          <a:custGeom>
            <a:avLst/>
            <a:gdLst>
              <a:gd name="T0" fmla="*/ 0 w 78740"/>
              <a:gd name="T1" fmla="*/ 0 h 188595"/>
              <a:gd name="T2" fmla="*/ 78740 w 78740"/>
              <a:gd name="T3" fmla="*/ 188595 h 188595"/>
            </a:gdLst>
            <a:ahLst/>
            <a:cxnLst/>
            <a:rect l="T0" t="T1" r="T2" b="T3"/>
            <a:pathLst>
              <a:path w="78740" h="188595">
                <a:moveTo>
                  <a:pt x="0" y="0"/>
                </a:moveTo>
                <a:lnTo>
                  <a:pt x="16497" y="188531"/>
                </a:lnTo>
                <a:lnTo>
                  <a:pt x="19494" y="187426"/>
                </a:lnTo>
                <a:lnTo>
                  <a:pt x="17792" y="182867"/>
                </a:lnTo>
                <a:lnTo>
                  <a:pt x="20791" y="181747"/>
                </a:lnTo>
                <a:lnTo>
                  <a:pt x="5410" y="5930"/>
                </a:lnTo>
                <a:lnTo>
                  <a:pt x="32490" y="5930"/>
                </a:lnTo>
                <a:lnTo>
                  <a:pt x="0" y="0"/>
                </a:lnTo>
                <a:close/>
              </a:path>
              <a:path w="78740" h="188595">
                <a:moveTo>
                  <a:pt x="32490" y="5930"/>
                </a:moveTo>
                <a:lnTo>
                  <a:pt x="5410" y="5930"/>
                </a:lnTo>
                <a:lnTo>
                  <a:pt x="60807" y="16052"/>
                </a:lnTo>
                <a:lnTo>
                  <a:pt x="73571" y="162039"/>
                </a:lnTo>
                <a:lnTo>
                  <a:pt x="20791" y="181747"/>
                </a:lnTo>
                <a:lnTo>
                  <a:pt x="21069" y="184924"/>
                </a:lnTo>
                <a:lnTo>
                  <a:pt x="18643" y="185140"/>
                </a:lnTo>
                <a:lnTo>
                  <a:pt x="19494" y="187426"/>
                </a:lnTo>
                <a:lnTo>
                  <a:pt x="78752" y="165290"/>
                </a:lnTo>
                <a:lnTo>
                  <a:pt x="65328" y="11925"/>
                </a:lnTo>
                <a:lnTo>
                  <a:pt x="32490" y="5930"/>
                </a:lnTo>
                <a:close/>
              </a:path>
              <a:path w="78740" h="188595">
                <a:moveTo>
                  <a:pt x="20791" y="181747"/>
                </a:moveTo>
                <a:lnTo>
                  <a:pt x="17792" y="182867"/>
                </a:lnTo>
                <a:lnTo>
                  <a:pt x="18643" y="185140"/>
                </a:lnTo>
                <a:lnTo>
                  <a:pt x="21069" y="184924"/>
                </a:lnTo>
                <a:lnTo>
                  <a:pt x="20791" y="181747"/>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3" name="object 152"/>
          <p:cNvSpPr>
            <a:spLocks noChangeArrowheads="1"/>
          </p:cNvSpPr>
          <p:nvPr/>
        </p:nvSpPr>
        <p:spPr bwMode="auto">
          <a:xfrm>
            <a:off x="658813" y="5991225"/>
            <a:ext cx="149225" cy="179388"/>
          </a:xfrm>
          <a:prstGeom prst="rect">
            <a:avLst/>
          </a:prstGeom>
          <a:blipFill dpi="0" rotWithShape="1">
            <a:blip r:embed="rId43" cstate="print"/>
            <a:srcRect/>
            <a:stretch>
              <a:fillRect/>
            </a:stretch>
          </a:blipFill>
          <a:ln w="9525">
            <a:noFill/>
            <a:miter lim="800000"/>
            <a:headEnd/>
            <a:tailEnd/>
          </a:ln>
        </p:spPr>
        <p:txBody>
          <a:bodyPr lIns="0" tIns="0" rIns="0" bIns="0">
            <a:spAutoFit/>
          </a:bodyPr>
          <a:lstStyle/>
          <a:p>
            <a:endParaRPr lang="fr-FR">
              <a:latin typeface="Calibri" pitchFamily="34" charset="0"/>
            </a:endParaRPr>
          </a:p>
        </p:txBody>
      </p:sp>
      <p:sp>
        <p:nvSpPr>
          <p:cNvPr id="25744" name="object 153"/>
          <p:cNvSpPr>
            <a:spLocks noChangeArrowheads="1"/>
          </p:cNvSpPr>
          <p:nvPr/>
        </p:nvSpPr>
        <p:spPr bwMode="auto">
          <a:xfrm>
            <a:off x="654050" y="5988050"/>
            <a:ext cx="155575" cy="185738"/>
          </a:xfrm>
          <a:custGeom>
            <a:avLst/>
            <a:gdLst>
              <a:gd name="T0" fmla="*/ 0 w 156209"/>
              <a:gd name="T1" fmla="*/ 0 h 184785"/>
              <a:gd name="T2" fmla="*/ 156209 w 156209"/>
              <a:gd name="T3" fmla="*/ 184785 h 184785"/>
            </a:gdLst>
            <a:ahLst/>
            <a:cxnLst/>
            <a:rect l="T0" t="T1" r="T2" b="T3"/>
            <a:pathLst>
              <a:path w="156209" h="184785">
                <a:moveTo>
                  <a:pt x="4000" y="14350"/>
                </a:moveTo>
                <a:lnTo>
                  <a:pt x="1892" y="15557"/>
                </a:lnTo>
                <a:lnTo>
                  <a:pt x="98958" y="184670"/>
                </a:lnTo>
                <a:lnTo>
                  <a:pt x="122554" y="179108"/>
                </a:lnTo>
                <a:lnTo>
                  <a:pt x="101371" y="179108"/>
                </a:lnTo>
                <a:lnTo>
                  <a:pt x="8193" y="16776"/>
                </a:lnTo>
                <a:lnTo>
                  <a:pt x="4216" y="16776"/>
                </a:lnTo>
                <a:lnTo>
                  <a:pt x="4000" y="14350"/>
                </a:lnTo>
                <a:close/>
              </a:path>
              <a:path w="156209" h="184785">
                <a:moveTo>
                  <a:pt x="140569" y="5270"/>
                </a:moveTo>
                <a:lnTo>
                  <a:pt x="135674" y="5270"/>
                </a:lnTo>
                <a:lnTo>
                  <a:pt x="150723" y="167462"/>
                </a:lnTo>
                <a:lnTo>
                  <a:pt x="101371" y="179108"/>
                </a:lnTo>
                <a:lnTo>
                  <a:pt x="122554" y="179108"/>
                </a:lnTo>
                <a:lnTo>
                  <a:pt x="155955" y="171234"/>
                </a:lnTo>
                <a:lnTo>
                  <a:pt x="140569" y="5270"/>
                </a:lnTo>
                <a:close/>
              </a:path>
              <a:path w="156209" h="184785">
                <a:moveTo>
                  <a:pt x="6108" y="13144"/>
                </a:moveTo>
                <a:lnTo>
                  <a:pt x="4000" y="14350"/>
                </a:lnTo>
                <a:lnTo>
                  <a:pt x="4216" y="16776"/>
                </a:lnTo>
                <a:lnTo>
                  <a:pt x="8003" y="16445"/>
                </a:lnTo>
                <a:lnTo>
                  <a:pt x="6108" y="13144"/>
                </a:lnTo>
                <a:close/>
              </a:path>
              <a:path w="156209" h="184785">
                <a:moveTo>
                  <a:pt x="8003" y="16445"/>
                </a:moveTo>
                <a:lnTo>
                  <a:pt x="4216" y="16776"/>
                </a:lnTo>
                <a:lnTo>
                  <a:pt x="8193" y="16776"/>
                </a:lnTo>
                <a:lnTo>
                  <a:pt x="8003" y="16445"/>
                </a:lnTo>
                <a:close/>
              </a:path>
              <a:path w="156209" h="184785">
                <a:moveTo>
                  <a:pt x="45714" y="13144"/>
                </a:moveTo>
                <a:lnTo>
                  <a:pt x="6108" y="13144"/>
                </a:lnTo>
                <a:lnTo>
                  <a:pt x="8003" y="16445"/>
                </a:lnTo>
                <a:lnTo>
                  <a:pt x="45714" y="13144"/>
                </a:lnTo>
                <a:close/>
              </a:path>
              <a:path w="156209" h="184785">
                <a:moveTo>
                  <a:pt x="140080" y="0"/>
                </a:moveTo>
                <a:lnTo>
                  <a:pt x="0" y="12255"/>
                </a:lnTo>
                <a:lnTo>
                  <a:pt x="1892" y="15557"/>
                </a:lnTo>
                <a:lnTo>
                  <a:pt x="6108" y="13144"/>
                </a:lnTo>
                <a:lnTo>
                  <a:pt x="45714" y="13144"/>
                </a:lnTo>
                <a:lnTo>
                  <a:pt x="135674" y="5270"/>
                </a:lnTo>
                <a:lnTo>
                  <a:pt x="140569" y="5270"/>
                </a:lnTo>
                <a:lnTo>
                  <a:pt x="14008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5" name="object 154"/>
          <p:cNvSpPr>
            <a:spLocks noChangeArrowheads="1"/>
          </p:cNvSpPr>
          <p:nvPr/>
        </p:nvSpPr>
        <p:spPr bwMode="auto">
          <a:xfrm>
            <a:off x="609600" y="6000750"/>
            <a:ext cx="60325" cy="147638"/>
          </a:xfrm>
          <a:custGeom>
            <a:avLst/>
            <a:gdLst>
              <a:gd name="T0" fmla="*/ 0 w 59054"/>
              <a:gd name="T1" fmla="*/ 0 h 147954"/>
              <a:gd name="T2" fmla="*/ 59054 w 59054"/>
              <a:gd name="T3" fmla="*/ 147954 h 147954"/>
            </a:gdLst>
            <a:ahLst/>
            <a:cxnLst/>
            <a:rect l="T0" t="T1" r="T2" b="T3"/>
            <a:pathLst>
              <a:path w="59054" h="147954">
                <a:moveTo>
                  <a:pt x="43954" y="0"/>
                </a:moveTo>
                <a:lnTo>
                  <a:pt x="0" y="147637"/>
                </a:lnTo>
                <a:lnTo>
                  <a:pt x="21628" y="145148"/>
                </a:lnTo>
                <a:lnTo>
                  <a:pt x="58978" y="24155"/>
                </a:lnTo>
                <a:lnTo>
                  <a:pt x="43954"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6" name="object 155"/>
          <p:cNvSpPr>
            <a:spLocks noChangeArrowheads="1"/>
          </p:cNvSpPr>
          <p:nvPr/>
        </p:nvSpPr>
        <p:spPr bwMode="auto">
          <a:xfrm>
            <a:off x="777875" y="6213475"/>
            <a:ext cx="36513" cy="46038"/>
          </a:xfrm>
          <a:custGeom>
            <a:avLst/>
            <a:gdLst>
              <a:gd name="T0" fmla="*/ 0 w 36194"/>
              <a:gd name="T1" fmla="*/ 0 h 46354"/>
              <a:gd name="T2" fmla="*/ 36194 w 36194"/>
              <a:gd name="T3" fmla="*/ 46354 h 46354"/>
            </a:gdLst>
            <a:ahLst/>
            <a:cxnLst/>
            <a:rect l="T0" t="T1" r="T2" b="T3"/>
            <a:pathLst>
              <a:path w="36194" h="46354">
                <a:moveTo>
                  <a:pt x="32473" y="0"/>
                </a:moveTo>
                <a:lnTo>
                  <a:pt x="0" y="7505"/>
                </a:lnTo>
                <a:lnTo>
                  <a:pt x="3378" y="46062"/>
                </a:lnTo>
                <a:lnTo>
                  <a:pt x="35674" y="36588"/>
                </a:lnTo>
                <a:lnTo>
                  <a:pt x="32473" y="0"/>
                </a:lnTo>
                <a:close/>
              </a:path>
            </a:pathLst>
          </a:custGeom>
          <a:solidFill>
            <a:srgbClr val="91D4F2"/>
          </a:solidFill>
          <a:ln w="9525">
            <a:noFill/>
            <a:miter lim="800000"/>
            <a:headEnd/>
            <a:tailEnd/>
          </a:ln>
        </p:spPr>
        <p:txBody>
          <a:bodyPr lIns="0" tIns="0" rIns="0" bIns="0">
            <a:spAutoFit/>
          </a:bodyPr>
          <a:lstStyle/>
          <a:p>
            <a:endParaRPr lang="fr-FR">
              <a:latin typeface="Calibri" pitchFamily="34" charset="0"/>
            </a:endParaRPr>
          </a:p>
        </p:txBody>
      </p:sp>
      <p:sp>
        <p:nvSpPr>
          <p:cNvPr id="25747" name="object 156"/>
          <p:cNvSpPr>
            <a:spLocks noChangeArrowheads="1"/>
          </p:cNvSpPr>
          <p:nvPr/>
        </p:nvSpPr>
        <p:spPr bwMode="auto">
          <a:xfrm>
            <a:off x="774700" y="6208713"/>
            <a:ext cx="42863" cy="53975"/>
          </a:xfrm>
          <a:custGeom>
            <a:avLst/>
            <a:gdLst>
              <a:gd name="T0" fmla="*/ 0 w 42544"/>
              <a:gd name="T1" fmla="*/ 0 h 53975"/>
              <a:gd name="T2" fmla="*/ 42544 w 42544"/>
              <a:gd name="T3" fmla="*/ 53975 h 53975"/>
            </a:gdLst>
            <a:ahLst/>
            <a:cxnLst/>
            <a:rect l="T0" t="T1" r="T2" b="T3"/>
            <a:pathLst>
              <a:path w="42544" h="53975">
                <a:moveTo>
                  <a:pt x="38303" y="0"/>
                </a:moveTo>
                <a:lnTo>
                  <a:pt x="0" y="8851"/>
                </a:lnTo>
                <a:lnTo>
                  <a:pt x="3911" y="53581"/>
                </a:lnTo>
                <a:lnTo>
                  <a:pt x="30278" y="45846"/>
                </a:lnTo>
                <a:lnTo>
                  <a:pt x="9182" y="45846"/>
                </a:lnTo>
                <a:lnTo>
                  <a:pt x="6349" y="13474"/>
                </a:lnTo>
                <a:lnTo>
                  <a:pt x="32994" y="7315"/>
                </a:lnTo>
                <a:lnTo>
                  <a:pt x="38944" y="7315"/>
                </a:lnTo>
                <a:lnTo>
                  <a:pt x="38303" y="0"/>
                </a:lnTo>
                <a:close/>
              </a:path>
              <a:path w="42544" h="53975">
                <a:moveTo>
                  <a:pt x="35679" y="38084"/>
                </a:moveTo>
                <a:lnTo>
                  <a:pt x="9182" y="45846"/>
                </a:lnTo>
                <a:lnTo>
                  <a:pt x="30278" y="45846"/>
                </a:lnTo>
                <a:lnTo>
                  <a:pt x="42011" y="42405"/>
                </a:lnTo>
                <a:lnTo>
                  <a:pt x="41851" y="40500"/>
                </a:lnTo>
                <a:lnTo>
                  <a:pt x="35890" y="40500"/>
                </a:lnTo>
                <a:lnTo>
                  <a:pt x="35679" y="38084"/>
                </a:lnTo>
                <a:close/>
              </a:path>
              <a:path w="42544" h="53975">
                <a:moveTo>
                  <a:pt x="38011" y="37401"/>
                </a:moveTo>
                <a:lnTo>
                  <a:pt x="35679" y="38084"/>
                </a:lnTo>
                <a:lnTo>
                  <a:pt x="35890" y="40500"/>
                </a:lnTo>
                <a:lnTo>
                  <a:pt x="38849" y="40246"/>
                </a:lnTo>
                <a:lnTo>
                  <a:pt x="38011" y="37401"/>
                </a:lnTo>
                <a:close/>
              </a:path>
              <a:path w="42544" h="53975">
                <a:moveTo>
                  <a:pt x="41808" y="39992"/>
                </a:moveTo>
                <a:lnTo>
                  <a:pt x="35890" y="40500"/>
                </a:lnTo>
                <a:lnTo>
                  <a:pt x="41851" y="40500"/>
                </a:lnTo>
                <a:lnTo>
                  <a:pt x="41808" y="39992"/>
                </a:lnTo>
                <a:close/>
              </a:path>
              <a:path w="42544" h="53975">
                <a:moveTo>
                  <a:pt x="41581" y="37401"/>
                </a:moveTo>
                <a:lnTo>
                  <a:pt x="38011" y="37401"/>
                </a:lnTo>
                <a:lnTo>
                  <a:pt x="38849" y="40246"/>
                </a:lnTo>
                <a:lnTo>
                  <a:pt x="41808" y="39992"/>
                </a:lnTo>
                <a:lnTo>
                  <a:pt x="41581" y="37401"/>
                </a:lnTo>
                <a:close/>
              </a:path>
              <a:path w="42544" h="53975">
                <a:moveTo>
                  <a:pt x="38944" y="7315"/>
                </a:moveTo>
                <a:lnTo>
                  <a:pt x="32994" y="7315"/>
                </a:lnTo>
                <a:lnTo>
                  <a:pt x="35679" y="38084"/>
                </a:lnTo>
                <a:lnTo>
                  <a:pt x="38011" y="37401"/>
                </a:lnTo>
                <a:lnTo>
                  <a:pt x="41581" y="37401"/>
                </a:lnTo>
                <a:lnTo>
                  <a:pt x="38944" y="7315"/>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8" name="object 157"/>
          <p:cNvSpPr>
            <a:spLocks noChangeArrowheads="1"/>
          </p:cNvSpPr>
          <p:nvPr/>
        </p:nvSpPr>
        <p:spPr bwMode="auto">
          <a:xfrm>
            <a:off x="798513" y="6216650"/>
            <a:ext cx="9525" cy="34925"/>
          </a:xfrm>
          <a:custGeom>
            <a:avLst/>
            <a:gdLst>
              <a:gd name="T0" fmla="*/ 0 w 9525"/>
              <a:gd name="T1" fmla="*/ 0 h 35560"/>
              <a:gd name="T2" fmla="*/ 9525 w 9525"/>
              <a:gd name="T3" fmla="*/ 35560 h 35560"/>
            </a:gdLst>
            <a:ahLst/>
            <a:cxnLst/>
            <a:rect l="T0" t="T1" r="T2" b="T3"/>
            <a:pathLst>
              <a:path w="9525" h="35560">
                <a:moveTo>
                  <a:pt x="5905" y="0"/>
                </a:moveTo>
                <a:lnTo>
                  <a:pt x="0" y="520"/>
                </a:lnTo>
                <a:lnTo>
                  <a:pt x="3048" y="35293"/>
                </a:lnTo>
                <a:lnTo>
                  <a:pt x="8953" y="34785"/>
                </a:lnTo>
                <a:lnTo>
                  <a:pt x="5905"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49" name="object 158"/>
          <p:cNvSpPr>
            <a:spLocks noChangeArrowheads="1"/>
          </p:cNvSpPr>
          <p:nvPr/>
        </p:nvSpPr>
        <p:spPr bwMode="auto">
          <a:xfrm>
            <a:off x="779463" y="6229350"/>
            <a:ext cx="33337" cy="12700"/>
          </a:xfrm>
          <a:custGeom>
            <a:avLst/>
            <a:gdLst>
              <a:gd name="T0" fmla="*/ 0 w 33020"/>
              <a:gd name="T1" fmla="*/ 0 h 12700"/>
              <a:gd name="T2" fmla="*/ 33020 w 33020"/>
              <a:gd name="T3" fmla="*/ 12700 h 12700"/>
            </a:gdLst>
            <a:ahLst/>
            <a:cxnLst/>
            <a:rect l="T0" t="T1" r="T2" b="T3"/>
            <a:pathLst>
              <a:path w="33020" h="12700">
                <a:moveTo>
                  <a:pt x="31661" y="0"/>
                </a:moveTo>
                <a:lnTo>
                  <a:pt x="0" y="6731"/>
                </a:lnTo>
                <a:lnTo>
                  <a:pt x="1231" y="12534"/>
                </a:lnTo>
                <a:lnTo>
                  <a:pt x="32893" y="5791"/>
                </a:lnTo>
                <a:lnTo>
                  <a:pt x="31661"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50" name="object 159"/>
          <p:cNvSpPr>
            <a:spLocks noChangeArrowheads="1"/>
          </p:cNvSpPr>
          <p:nvPr/>
        </p:nvSpPr>
        <p:spPr bwMode="auto">
          <a:xfrm>
            <a:off x="382588" y="6127750"/>
            <a:ext cx="165100" cy="219075"/>
          </a:xfrm>
          <a:custGeom>
            <a:avLst/>
            <a:gdLst>
              <a:gd name="T0" fmla="*/ 0 w 165100"/>
              <a:gd name="T1" fmla="*/ 0 h 218439"/>
              <a:gd name="T2" fmla="*/ 165100 w 165100"/>
              <a:gd name="T3" fmla="*/ 218439 h 218439"/>
            </a:gdLst>
            <a:ahLst/>
            <a:cxnLst/>
            <a:rect l="T0" t="T1" r="T2" b="T3"/>
            <a:pathLst>
              <a:path w="165100" h="218439">
                <a:moveTo>
                  <a:pt x="97669" y="129959"/>
                </a:moveTo>
                <a:lnTo>
                  <a:pt x="67284" y="129959"/>
                </a:lnTo>
                <a:lnTo>
                  <a:pt x="94322" y="162509"/>
                </a:lnTo>
                <a:lnTo>
                  <a:pt x="99199" y="218262"/>
                </a:lnTo>
                <a:lnTo>
                  <a:pt x="125412" y="215976"/>
                </a:lnTo>
                <a:lnTo>
                  <a:pt x="120116" y="155435"/>
                </a:lnTo>
                <a:lnTo>
                  <a:pt x="97669" y="129959"/>
                </a:lnTo>
                <a:close/>
              </a:path>
              <a:path w="165100" h="218439">
                <a:moveTo>
                  <a:pt x="122938" y="63855"/>
                </a:moveTo>
                <a:lnTo>
                  <a:pt x="63868" y="63855"/>
                </a:lnTo>
                <a:lnTo>
                  <a:pt x="41897" y="113652"/>
                </a:lnTo>
                <a:lnTo>
                  <a:pt x="45364" y="153301"/>
                </a:lnTo>
                <a:lnTo>
                  <a:pt x="0" y="157276"/>
                </a:lnTo>
                <a:lnTo>
                  <a:pt x="2285" y="183476"/>
                </a:lnTo>
                <a:lnTo>
                  <a:pt x="71437" y="177418"/>
                </a:lnTo>
                <a:lnTo>
                  <a:pt x="67284" y="129959"/>
                </a:lnTo>
                <a:lnTo>
                  <a:pt x="97669" y="129959"/>
                </a:lnTo>
                <a:lnTo>
                  <a:pt x="89344" y="120510"/>
                </a:lnTo>
                <a:lnTo>
                  <a:pt x="102730" y="93662"/>
                </a:lnTo>
                <a:lnTo>
                  <a:pt x="125545" y="93662"/>
                </a:lnTo>
                <a:lnTo>
                  <a:pt x="122938" y="63855"/>
                </a:lnTo>
                <a:close/>
              </a:path>
              <a:path w="165100" h="218439">
                <a:moveTo>
                  <a:pt x="125545" y="93662"/>
                </a:moveTo>
                <a:lnTo>
                  <a:pt x="102730" y="93662"/>
                </a:lnTo>
                <a:lnTo>
                  <a:pt x="105270" y="122758"/>
                </a:lnTo>
                <a:lnTo>
                  <a:pt x="165011" y="117538"/>
                </a:lnTo>
                <a:lnTo>
                  <a:pt x="163301" y="98094"/>
                </a:lnTo>
                <a:lnTo>
                  <a:pt x="125933" y="98094"/>
                </a:lnTo>
                <a:lnTo>
                  <a:pt x="125545" y="93662"/>
                </a:lnTo>
                <a:close/>
              </a:path>
              <a:path w="165100" h="218439">
                <a:moveTo>
                  <a:pt x="163017" y="94856"/>
                </a:moveTo>
                <a:lnTo>
                  <a:pt x="125933" y="98094"/>
                </a:lnTo>
                <a:lnTo>
                  <a:pt x="163301" y="98094"/>
                </a:lnTo>
                <a:lnTo>
                  <a:pt x="163017" y="94856"/>
                </a:lnTo>
                <a:close/>
              </a:path>
              <a:path w="165100" h="218439">
                <a:moveTo>
                  <a:pt x="78638" y="38455"/>
                </a:moveTo>
                <a:lnTo>
                  <a:pt x="28511" y="42837"/>
                </a:lnTo>
                <a:lnTo>
                  <a:pt x="4991" y="77381"/>
                </a:lnTo>
                <a:lnTo>
                  <a:pt x="23037" y="90296"/>
                </a:lnTo>
                <a:lnTo>
                  <a:pt x="40170" y="65925"/>
                </a:lnTo>
                <a:lnTo>
                  <a:pt x="63868" y="63855"/>
                </a:lnTo>
                <a:lnTo>
                  <a:pt x="122938" y="63855"/>
                </a:lnTo>
                <a:lnTo>
                  <a:pt x="122859" y="62953"/>
                </a:lnTo>
                <a:lnTo>
                  <a:pt x="78638" y="38455"/>
                </a:lnTo>
                <a:close/>
              </a:path>
              <a:path w="165100" h="218439">
                <a:moveTo>
                  <a:pt x="118529" y="0"/>
                </a:moveTo>
                <a:lnTo>
                  <a:pt x="92138" y="22199"/>
                </a:lnTo>
                <a:lnTo>
                  <a:pt x="92900" y="30848"/>
                </a:lnTo>
                <a:lnTo>
                  <a:pt x="114223" y="48526"/>
                </a:lnTo>
                <a:lnTo>
                  <a:pt x="122707" y="47777"/>
                </a:lnTo>
                <a:lnTo>
                  <a:pt x="140614" y="26669"/>
                </a:lnTo>
                <a:lnTo>
                  <a:pt x="139852" y="18033"/>
                </a:lnTo>
                <a:lnTo>
                  <a:pt x="118529"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51" name="object 160"/>
          <p:cNvSpPr>
            <a:spLocks noChangeArrowheads="1"/>
          </p:cNvSpPr>
          <p:nvPr/>
        </p:nvSpPr>
        <p:spPr bwMode="auto">
          <a:xfrm>
            <a:off x="379413" y="6126163"/>
            <a:ext cx="171450" cy="222250"/>
          </a:xfrm>
          <a:custGeom>
            <a:avLst/>
            <a:gdLst>
              <a:gd name="T0" fmla="*/ 0 w 170179"/>
              <a:gd name="T1" fmla="*/ 0 h 222885"/>
              <a:gd name="T2" fmla="*/ 170179 w 170179"/>
              <a:gd name="T3" fmla="*/ 222885 h 222885"/>
            </a:gdLst>
            <a:ahLst/>
            <a:cxnLst/>
            <a:rect l="T0" t="T1" r="T2" b="T3"/>
            <a:pathLst>
              <a:path w="170179" h="222885">
                <a:moveTo>
                  <a:pt x="77984" y="138849"/>
                </a:moveTo>
                <a:lnTo>
                  <a:pt x="72377" y="138849"/>
                </a:lnTo>
                <a:lnTo>
                  <a:pt x="94564" y="165569"/>
                </a:lnTo>
                <a:lnTo>
                  <a:pt x="99580" y="222808"/>
                </a:lnTo>
                <a:lnTo>
                  <a:pt x="130086" y="220129"/>
                </a:lnTo>
                <a:lnTo>
                  <a:pt x="129910" y="218122"/>
                </a:lnTo>
                <a:lnTo>
                  <a:pt x="103505" y="218122"/>
                </a:lnTo>
                <a:lnTo>
                  <a:pt x="98755" y="163855"/>
                </a:lnTo>
                <a:lnTo>
                  <a:pt x="77984" y="138849"/>
                </a:lnTo>
                <a:close/>
              </a:path>
              <a:path w="170179" h="222885">
                <a:moveTo>
                  <a:pt x="106553" y="88036"/>
                </a:moveTo>
                <a:lnTo>
                  <a:pt x="89103" y="123050"/>
                </a:lnTo>
                <a:lnTo>
                  <a:pt x="120357" y="158534"/>
                </a:lnTo>
                <a:lnTo>
                  <a:pt x="125399" y="216204"/>
                </a:lnTo>
                <a:lnTo>
                  <a:pt x="103505" y="218122"/>
                </a:lnTo>
                <a:lnTo>
                  <a:pt x="129910" y="218122"/>
                </a:lnTo>
                <a:lnTo>
                  <a:pt x="124536" y="156743"/>
                </a:lnTo>
                <a:lnTo>
                  <a:pt x="94259" y="122377"/>
                </a:lnTo>
                <a:lnTo>
                  <a:pt x="103581" y="103682"/>
                </a:lnTo>
                <a:lnTo>
                  <a:pt x="107920" y="103682"/>
                </a:lnTo>
                <a:lnTo>
                  <a:pt x="106553" y="88036"/>
                </a:lnTo>
                <a:close/>
              </a:path>
              <a:path w="170179" h="222885">
                <a:moveTo>
                  <a:pt x="67473" y="68516"/>
                </a:moveTo>
                <a:lnTo>
                  <a:pt x="62750" y="68516"/>
                </a:lnTo>
                <a:lnTo>
                  <a:pt x="42036" y="115481"/>
                </a:lnTo>
                <a:lnTo>
                  <a:pt x="45364" y="153542"/>
                </a:lnTo>
                <a:lnTo>
                  <a:pt x="0" y="157505"/>
                </a:lnTo>
                <a:lnTo>
                  <a:pt x="2666" y="188010"/>
                </a:lnTo>
                <a:lnTo>
                  <a:pt x="56080" y="183337"/>
                </a:lnTo>
                <a:lnTo>
                  <a:pt x="6591" y="183337"/>
                </a:lnTo>
                <a:lnTo>
                  <a:pt x="4673" y="161429"/>
                </a:lnTo>
                <a:lnTo>
                  <a:pt x="50038" y="157467"/>
                </a:lnTo>
                <a:lnTo>
                  <a:pt x="46431" y="116217"/>
                </a:lnTo>
                <a:lnTo>
                  <a:pt x="67473" y="68516"/>
                </a:lnTo>
                <a:close/>
              </a:path>
              <a:path w="170179" h="222885">
                <a:moveTo>
                  <a:pt x="66865" y="125463"/>
                </a:moveTo>
                <a:lnTo>
                  <a:pt x="71437" y="177660"/>
                </a:lnTo>
                <a:lnTo>
                  <a:pt x="6591" y="183337"/>
                </a:lnTo>
                <a:lnTo>
                  <a:pt x="56080" y="183337"/>
                </a:lnTo>
                <a:lnTo>
                  <a:pt x="76111" y="181584"/>
                </a:lnTo>
                <a:lnTo>
                  <a:pt x="72377" y="138849"/>
                </a:lnTo>
                <a:lnTo>
                  <a:pt x="77984" y="138849"/>
                </a:lnTo>
                <a:lnTo>
                  <a:pt x="66865" y="125463"/>
                </a:lnTo>
                <a:close/>
              </a:path>
              <a:path w="170179" h="222885">
                <a:moveTo>
                  <a:pt x="107920" y="103682"/>
                </a:moveTo>
                <a:lnTo>
                  <a:pt x="103581" y="103682"/>
                </a:lnTo>
                <a:lnTo>
                  <a:pt x="105651" y="127304"/>
                </a:lnTo>
                <a:lnTo>
                  <a:pt x="159109" y="122618"/>
                </a:lnTo>
                <a:lnTo>
                  <a:pt x="109575" y="122618"/>
                </a:lnTo>
                <a:lnTo>
                  <a:pt x="107920" y="103682"/>
                </a:lnTo>
                <a:close/>
              </a:path>
              <a:path w="170179" h="222885">
                <a:moveTo>
                  <a:pt x="167732" y="99390"/>
                </a:moveTo>
                <a:lnTo>
                  <a:pt x="163398" y="99390"/>
                </a:lnTo>
                <a:lnTo>
                  <a:pt x="164998" y="117767"/>
                </a:lnTo>
                <a:lnTo>
                  <a:pt x="109575" y="122618"/>
                </a:lnTo>
                <a:lnTo>
                  <a:pt x="159109" y="122618"/>
                </a:lnTo>
                <a:lnTo>
                  <a:pt x="169684" y="121691"/>
                </a:lnTo>
                <a:lnTo>
                  <a:pt x="167732" y="99390"/>
                </a:lnTo>
                <a:close/>
              </a:path>
              <a:path w="170179" h="222885">
                <a:moveTo>
                  <a:pt x="89398" y="42849"/>
                </a:moveTo>
                <a:lnTo>
                  <a:pt x="80505" y="42849"/>
                </a:lnTo>
                <a:lnTo>
                  <a:pt x="123139" y="66484"/>
                </a:lnTo>
                <a:lnTo>
                  <a:pt x="126301" y="102628"/>
                </a:lnTo>
                <a:lnTo>
                  <a:pt x="163398" y="99390"/>
                </a:lnTo>
                <a:lnTo>
                  <a:pt x="167732" y="99390"/>
                </a:lnTo>
                <a:lnTo>
                  <a:pt x="167607" y="97955"/>
                </a:lnTo>
                <a:lnTo>
                  <a:pt x="130225" y="97955"/>
                </a:lnTo>
                <a:lnTo>
                  <a:pt x="127241" y="63817"/>
                </a:lnTo>
                <a:lnTo>
                  <a:pt x="89398" y="42849"/>
                </a:lnTo>
                <a:close/>
              </a:path>
              <a:path w="170179" h="222885">
                <a:moveTo>
                  <a:pt x="167322" y="94703"/>
                </a:moveTo>
                <a:lnTo>
                  <a:pt x="130225" y="97955"/>
                </a:lnTo>
                <a:lnTo>
                  <a:pt x="167607" y="97955"/>
                </a:lnTo>
                <a:lnTo>
                  <a:pt x="167322" y="94703"/>
                </a:lnTo>
                <a:close/>
              </a:path>
              <a:path w="170179" h="222885">
                <a:moveTo>
                  <a:pt x="29070" y="43814"/>
                </a:moveTo>
                <a:lnTo>
                  <a:pt x="4356" y="80098"/>
                </a:lnTo>
                <a:lnTo>
                  <a:pt x="25895" y="95516"/>
                </a:lnTo>
                <a:lnTo>
                  <a:pt x="30154" y="89458"/>
                </a:lnTo>
                <a:lnTo>
                  <a:pt x="24866" y="89458"/>
                </a:lnTo>
                <a:lnTo>
                  <a:pt x="10299" y="79044"/>
                </a:lnTo>
                <a:lnTo>
                  <a:pt x="32007" y="47180"/>
                </a:lnTo>
                <a:lnTo>
                  <a:pt x="31038" y="47180"/>
                </a:lnTo>
                <a:lnTo>
                  <a:pt x="30848" y="45034"/>
                </a:lnTo>
                <a:lnTo>
                  <a:pt x="29070" y="43814"/>
                </a:lnTo>
                <a:close/>
              </a:path>
              <a:path w="170179" h="222885">
                <a:moveTo>
                  <a:pt x="69646" y="63588"/>
                </a:moveTo>
                <a:lnTo>
                  <a:pt x="41325" y="66065"/>
                </a:lnTo>
                <a:lnTo>
                  <a:pt x="24866" y="89458"/>
                </a:lnTo>
                <a:lnTo>
                  <a:pt x="30154" y="89458"/>
                </a:lnTo>
                <a:lnTo>
                  <a:pt x="43700" y="70192"/>
                </a:lnTo>
                <a:lnTo>
                  <a:pt x="62750" y="68516"/>
                </a:lnTo>
                <a:lnTo>
                  <a:pt x="67473" y="68516"/>
                </a:lnTo>
                <a:lnTo>
                  <a:pt x="69646" y="63588"/>
                </a:lnTo>
                <a:close/>
              </a:path>
              <a:path w="170179" h="222885">
                <a:moveTo>
                  <a:pt x="96989" y="28409"/>
                </a:moveTo>
                <a:lnTo>
                  <a:pt x="92697" y="28790"/>
                </a:lnTo>
                <a:lnTo>
                  <a:pt x="93103" y="33566"/>
                </a:lnTo>
                <a:lnTo>
                  <a:pt x="94640" y="37909"/>
                </a:lnTo>
                <a:lnTo>
                  <a:pt x="99910" y="45415"/>
                </a:lnTo>
                <a:lnTo>
                  <a:pt x="103416" y="48285"/>
                </a:lnTo>
                <a:lnTo>
                  <a:pt x="111887" y="52133"/>
                </a:lnTo>
                <a:lnTo>
                  <a:pt x="116395" y="52908"/>
                </a:lnTo>
                <a:lnTo>
                  <a:pt x="125590" y="52108"/>
                </a:lnTo>
                <a:lnTo>
                  <a:pt x="129857" y="50558"/>
                </a:lnTo>
                <a:lnTo>
                  <a:pt x="132803" y="48539"/>
                </a:lnTo>
                <a:lnTo>
                  <a:pt x="116725" y="48539"/>
                </a:lnTo>
                <a:lnTo>
                  <a:pt x="113042" y="47904"/>
                </a:lnTo>
                <a:lnTo>
                  <a:pt x="105854" y="44640"/>
                </a:lnTo>
                <a:lnTo>
                  <a:pt x="103022" y="42316"/>
                </a:lnTo>
                <a:lnTo>
                  <a:pt x="98628" y="36055"/>
                </a:lnTo>
                <a:lnTo>
                  <a:pt x="97358" y="32511"/>
                </a:lnTo>
                <a:lnTo>
                  <a:pt x="96989" y="28409"/>
                </a:lnTo>
                <a:close/>
              </a:path>
              <a:path w="170179" h="222885">
                <a:moveTo>
                  <a:pt x="132764" y="4381"/>
                </a:moveTo>
                <a:lnTo>
                  <a:pt x="120675" y="4381"/>
                </a:lnTo>
                <a:lnTo>
                  <a:pt x="124282" y="5067"/>
                </a:lnTo>
                <a:lnTo>
                  <a:pt x="131432" y="8547"/>
                </a:lnTo>
                <a:lnTo>
                  <a:pt x="134289" y="10972"/>
                </a:lnTo>
                <a:lnTo>
                  <a:pt x="138798" y="17348"/>
                </a:lnTo>
                <a:lnTo>
                  <a:pt x="140068" y="20777"/>
                </a:lnTo>
                <a:lnTo>
                  <a:pt x="140739" y="28409"/>
                </a:lnTo>
                <a:lnTo>
                  <a:pt x="140713" y="29019"/>
                </a:lnTo>
                <a:lnTo>
                  <a:pt x="116725" y="48539"/>
                </a:lnTo>
                <a:lnTo>
                  <a:pt x="132803" y="48539"/>
                </a:lnTo>
                <a:lnTo>
                  <a:pt x="137528" y="45300"/>
                </a:lnTo>
                <a:lnTo>
                  <a:pt x="140487" y="41859"/>
                </a:lnTo>
                <a:lnTo>
                  <a:pt x="144360" y="33566"/>
                </a:lnTo>
                <a:lnTo>
                  <a:pt x="145135" y="29019"/>
                </a:lnTo>
                <a:lnTo>
                  <a:pt x="144310" y="19672"/>
                </a:lnTo>
                <a:lnTo>
                  <a:pt x="142748" y="15430"/>
                </a:lnTo>
                <a:lnTo>
                  <a:pt x="137414" y="7899"/>
                </a:lnTo>
                <a:lnTo>
                  <a:pt x="133934" y="4952"/>
                </a:lnTo>
                <a:lnTo>
                  <a:pt x="132764" y="4381"/>
                </a:lnTo>
                <a:close/>
              </a:path>
              <a:path w="170179" h="222885">
                <a:moveTo>
                  <a:pt x="30848" y="45034"/>
                </a:moveTo>
                <a:lnTo>
                  <a:pt x="31038" y="47180"/>
                </a:lnTo>
                <a:lnTo>
                  <a:pt x="32068" y="47090"/>
                </a:lnTo>
                <a:lnTo>
                  <a:pt x="32639" y="46253"/>
                </a:lnTo>
                <a:lnTo>
                  <a:pt x="30848" y="45034"/>
                </a:lnTo>
                <a:close/>
              </a:path>
              <a:path w="170179" h="222885">
                <a:moveTo>
                  <a:pt x="32068" y="47090"/>
                </a:moveTo>
                <a:lnTo>
                  <a:pt x="31038" y="47180"/>
                </a:lnTo>
                <a:lnTo>
                  <a:pt x="32007" y="47180"/>
                </a:lnTo>
                <a:close/>
              </a:path>
              <a:path w="170179" h="222885">
                <a:moveTo>
                  <a:pt x="81445" y="38442"/>
                </a:moveTo>
                <a:lnTo>
                  <a:pt x="29641" y="42964"/>
                </a:lnTo>
                <a:lnTo>
                  <a:pt x="29070" y="43814"/>
                </a:lnTo>
                <a:lnTo>
                  <a:pt x="32639" y="46253"/>
                </a:lnTo>
                <a:lnTo>
                  <a:pt x="32068" y="47090"/>
                </a:lnTo>
                <a:lnTo>
                  <a:pt x="80505" y="42849"/>
                </a:lnTo>
                <a:lnTo>
                  <a:pt x="89398" y="42849"/>
                </a:lnTo>
                <a:lnTo>
                  <a:pt x="81445" y="38442"/>
                </a:lnTo>
                <a:close/>
              </a:path>
              <a:path w="170179" h="222885">
                <a:moveTo>
                  <a:pt x="121056" y="0"/>
                </a:moveTo>
                <a:lnTo>
                  <a:pt x="92290" y="24218"/>
                </a:lnTo>
                <a:lnTo>
                  <a:pt x="92697" y="28790"/>
                </a:lnTo>
                <a:lnTo>
                  <a:pt x="96989" y="28409"/>
                </a:lnTo>
                <a:lnTo>
                  <a:pt x="96659" y="24574"/>
                </a:lnTo>
                <a:lnTo>
                  <a:pt x="97307" y="20967"/>
                </a:lnTo>
                <a:lnTo>
                  <a:pt x="120675" y="4381"/>
                </a:lnTo>
                <a:lnTo>
                  <a:pt x="132764" y="4381"/>
                </a:lnTo>
                <a:lnTo>
                  <a:pt x="125539" y="850"/>
                </a:lnTo>
                <a:lnTo>
                  <a:pt x="121056" y="0"/>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52" name="object 161"/>
          <p:cNvSpPr>
            <a:spLocks noChangeArrowheads="1"/>
          </p:cNvSpPr>
          <p:nvPr/>
        </p:nvSpPr>
        <p:spPr bwMode="auto">
          <a:xfrm>
            <a:off x="334963" y="5935663"/>
            <a:ext cx="501650" cy="500062"/>
          </a:xfrm>
          <a:custGeom>
            <a:avLst/>
            <a:gdLst>
              <a:gd name="T0" fmla="*/ 0 w 502284"/>
              <a:gd name="T1" fmla="*/ 0 h 500379"/>
              <a:gd name="T2" fmla="*/ 502284 w 502284"/>
              <a:gd name="T3" fmla="*/ 500379 h 500379"/>
            </a:gdLst>
            <a:ahLst/>
            <a:cxnLst/>
            <a:rect l="T0" t="T1" r="T2" b="T3"/>
            <a:pathLst>
              <a:path w="502284" h="500379">
                <a:moveTo>
                  <a:pt x="461565" y="0"/>
                </a:moveTo>
                <a:lnTo>
                  <a:pt x="0" y="40379"/>
                </a:lnTo>
                <a:lnTo>
                  <a:pt x="40218" y="499973"/>
                </a:lnTo>
                <a:lnTo>
                  <a:pt x="319543" y="475538"/>
                </a:lnTo>
                <a:lnTo>
                  <a:pt x="62544" y="475538"/>
                </a:lnTo>
                <a:lnTo>
                  <a:pt x="26540" y="64058"/>
                </a:lnTo>
                <a:lnTo>
                  <a:pt x="438007" y="28067"/>
                </a:lnTo>
                <a:lnTo>
                  <a:pt x="464021" y="28067"/>
                </a:lnTo>
                <a:lnTo>
                  <a:pt x="461565" y="0"/>
                </a:lnTo>
                <a:close/>
              </a:path>
              <a:path w="502284" h="500379">
                <a:moveTo>
                  <a:pt x="474013" y="439545"/>
                </a:moveTo>
                <a:lnTo>
                  <a:pt x="62544" y="475538"/>
                </a:lnTo>
                <a:lnTo>
                  <a:pt x="319543" y="475538"/>
                </a:lnTo>
                <a:lnTo>
                  <a:pt x="501772" y="459597"/>
                </a:lnTo>
                <a:lnTo>
                  <a:pt x="501146" y="452450"/>
                </a:lnTo>
                <a:lnTo>
                  <a:pt x="475142" y="452450"/>
                </a:lnTo>
                <a:lnTo>
                  <a:pt x="474013" y="439545"/>
                </a:lnTo>
                <a:close/>
              </a:path>
              <a:path w="502284" h="500379">
                <a:moveTo>
                  <a:pt x="486915" y="438416"/>
                </a:moveTo>
                <a:lnTo>
                  <a:pt x="474013" y="439545"/>
                </a:lnTo>
                <a:lnTo>
                  <a:pt x="475142" y="452450"/>
                </a:lnTo>
                <a:lnTo>
                  <a:pt x="488045" y="451319"/>
                </a:lnTo>
                <a:lnTo>
                  <a:pt x="486915" y="438416"/>
                </a:lnTo>
                <a:close/>
              </a:path>
              <a:path w="502284" h="500379">
                <a:moveTo>
                  <a:pt x="500948" y="450189"/>
                </a:moveTo>
                <a:lnTo>
                  <a:pt x="475142" y="452450"/>
                </a:lnTo>
                <a:lnTo>
                  <a:pt x="501146" y="452450"/>
                </a:lnTo>
                <a:lnTo>
                  <a:pt x="500948" y="450189"/>
                </a:lnTo>
                <a:close/>
              </a:path>
              <a:path w="502284" h="500379">
                <a:moveTo>
                  <a:pt x="499918" y="438416"/>
                </a:moveTo>
                <a:lnTo>
                  <a:pt x="486915" y="438416"/>
                </a:lnTo>
                <a:lnTo>
                  <a:pt x="488045" y="451319"/>
                </a:lnTo>
                <a:lnTo>
                  <a:pt x="500948" y="450189"/>
                </a:lnTo>
                <a:lnTo>
                  <a:pt x="499918" y="438416"/>
                </a:lnTo>
                <a:close/>
              </a:path>
              <a:path w="502284" h="500379">
                <a:moveTo>
                  <a:pt x="464021" y="28067"/>
                </a:moveTo>
                <a:lnTo>
                  <a:pt x="438007" y="28067"/>
                </a:lnTo>
                <a:lnTo>
                  <a:pt x="474013" y="439545"/>
                </a:lnTo>
                <a:lnTo>
                  <a:pt x="486915" y="438416"/>
                </a:lnTo>
                <a:lnTo>
                  <a:pt x="499918" y="438416"/>
                </a:lnTo>
                <a:lnTo>
                  <a:pt x="464021" y="28067"/>
                </a:lnTo>
                <a:close/>
              </a:path>
            </a:pathLst>
          </a:custGeom>
          <a:solidFill>
            <a:srgbClr val="004A99"/>
          </a:solidFill>
          <a:ln w="9525">
            <a:noFill/>
            <a:miter lim="800000"/>
            <a:headEnd/>
            <a:tailEnd/>
          </a:ln>
        </p:spPr>
        <p:txBody>
          <a:bodyPr lIns="0" tIns="0" rIns="0" bIns="0">
            <a:spAutoFit/>
          </a:bodyPr>
          <a:lstStyle/>
          <a:p>
            <a:endParaRPr lang="fr-FR">
              <a:latin typeface="Calibri" pitchFamily="34" charset="0"/>
            </a:endParaRPr>
          </a:p>
        </p:txBody>
      </p:sp>
      <p:sp>
        <p:nvSpPr>
          <p:cNvPr id="25753" name="object 162"/>
          <p:cNvSpPr>
            <a:spLocks noChangeArrowheads="1"/>
          </p:cNvSpPr>
          <p:nvPr/>
        </p:nvSpPr>
        <p:spPr bwMode="auto">
          <a:xfrm>
            <a:off x="665163" y="6178550"/>
            <a:ext cx="53975" cy="134938"/>
          </a:xfrm>
          <a:custGeom>
            <a:avLst/>
            <a:gdLst>
              <a:gd name="T0" fmla="*/ 0 w 54609"/>
              <a:gd name="T1" fmla="*/ 0 h 135889"/>
              <a:gd name="T2" fmla="*/ 54609 w 54609"/>
              <a:gd name="T3" fmla="*/ 135889 h 135889"/>
            </a:gdLst>
            <a:ahLst/>
            <a:cxnLst/>
            <a:rect l="T0" t="T1" r="T2" b="T3"/>
            <a:pathLst>
              <a:path w="54609" h="135889">
                <a:moveTo>
                  <a:pt x="0" y="0"/>
                </a:moveTo>
                <a:lnTo>
                  <a:pt x="10388" y="118757"/>
                </a:lnTo>
                <a:lnTo>
                  <a:pt x="54063" y="135343"/>
                </a:lnTo>
                <a:lnTo>
                  <a:pt x="43294" y="12280"/>
                </a:lnTo>
                <a:lnTo>
                  <a:pt x="0" y="0"/>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54" name="object 163"/>
          <p:cNvSpPr>
            <a:spLocks noChangeArrowheads="1"/>
          </p:cNvSpPr>
          <p:nvPr/>
        </p:nvSpPr>
        <p:spPr bwMode="auto">
          <a:xfrm>
            <a:off x="661988" y="6175375"/>
            <a:ext cx="58737" cy="141288"/>
          </a:xfrm>
          <a:custGeom>
            <a:avLst/>
            <a:gdLst>
              <a:gd name="T0" fmla="*/ 0 w 59054"/>
              <a:gd name="T1" fmla="*/ 0 h 141604"/>
              <a:gd name="T2" fmla="*/ 59054 w 59054"/>
              <a:gd name="T3" fmla="*/ 141604 h 141604"/>
            </a:gdLst>
            <a:ahLst/>
            <a:cxnLst/>
            <a:rect l="T0" t="T1" r="T2" b="T3"/>
            <a:pathLst>
              <a:path w="59054" h="141604">
                <a:moveTo>
                  <a:pt x="14841" y="120140"/>
                </a:moveTo>
                <a:lnTo>
                  <a:pt x="14960" y="121500"/>
                </a:lnTo>
                <a:lnTo>
                  <a:pt x="12814" y="121691"/>
                </a:lnTo>
                <a:lnTo>
                  <a:pt x="12039" y="123710"/>
                </a:lnTo>
                <a:lnTo>
                  <a:pt x="58940" y="141516"/>
                </a:lnTo>
                <a:lnTo>
                  <a:pt x="58373" y="135039"/>
                </a:lnTo>
                <a:lnTo>
                  <a:pt x="54038" y="135039"/>
                </a:lnTo>
                <a:lnTo>
                  <a:pt x="14841" y="120140"/>
                </a:lnTo>
                <a:close/>
              </a:path>
              <a:path w="59054" h="141604">
                <a:moveTo>
                  <a:pt x="20670" y="5867"/>
                </a:moveTo>
                <a:lnTo>
                  <a:pt x="4851" y="5867"/>
                </a:lnTo>
                <a:lnTo>
                  <a:pt x="43700" y="16891"/>
                </a:lnTo>
                <a:lnTo>
                  <a:pt x="54038" y="135039"/>
                </a:lnTo>
                <a:lnTo>
                  <a:pt x="58373" y="135039"/>
                </a:lnTo>
                <a:lnTo>
                  <a:pt x="47739" y="13550"/>
                </a:lnTo>
                <a:lnTo>
                  <a:pt x="20670" y="5867"/>
                </a:lnTo>
                <a:close/>
              </a:path>
              <a:path w="59054" h="141604">
                <a:moveTo>
                  <a:pt x="0" y="0"/>
                </a:moveTo>
                <a:lnTo>
                  <a:pt x="10782" y="123215"/>
                </a:lnTo>
                <a:lnTo>
                  <a:pt x="12039" y="123710"/>
                </a:lnTo>
                <a:lnTo>
                  <a:pt x="13576" y="119659"/>
                </a:lnTo>
                <a:lnTo>
                  <a:pt x="14799" y="119659"/>
                </a:lnTo>
                <a:lnTo>
                  <a:pt x="4851" y="5867"/>
                </a:lnTo>
                <a:lnTo>
                  <a:pt x="20670" y="5867"/>
                </a:lnTo>
                <a:lnTo>
                  <a:pt x="0" y="0"/>
                </a:lnTo>
                <a:close/>
              </a:path>
              <a:path w="59054" h="141604">
                <a:moveTo>
                  <a:pt x="13576" y="119659"/>
                </a:moveTo>
                <a:lnTo>
                  <a:pt x="12814" y="121691"/>
                </a:lnTo>
                <a:lnTo>
                  <a:pt x="14960" y="121500"/>
                </a:lnTo>
                <a:lnTo>
                  <a:pt x="14841" y="120140"/>
                </a:lnTo>
                <a:lnTo>
                  <a:pt x="13576" y="119659"/>
                </a:lnTo>
                <a:close/>
              </a:path>
              <a:path w="59054" h="141604">
                <a:moveTo>
                  <a:pt x="14799" y="119659"/>
                </a:moveTo>
                <a:lnTo>
                  <a:pt x="13576" y="119659"/>
                </a:lnTo>
                <a:lnTo>
                  <a:pt x="14841" y="120140"/>
                </a:lnTo>
                <a:lnTo>
                  <a:pt x="14799" y="119659"/>
                </a:lnTo>
                <a:close/>
              </a:path>
            </a:pathLst>
          </a:custGeom>
          <a:solidFill>
            <a:srgbClr val="1A171C"/>
          </a:solidFill>
          <a:ln w="9525">
            <a:noFill/>
            <a:miter lim="800000"/>
            <a:headEnd/>
            <a:tailEnd/>
          </a:ln>
        </p:spPr>
        <p:txBody>
          <a:bodyPr lIns="0" tIns="0" rIns="0" bIns="0">
            <a:spAutoFit/>
          </a:bodyPr>
          <a:lstStyle/>
          <a:p>
            <a:endParaRPr lang="fr-FR">
              <a:latin typeface="Calibri" pitchFamily="34" charset="0"/>
            </a:endParaRPr>
          </a:p>
        </p:txBody>
      </p:sp>
      <p:sp>
        <p:nvSpPr>
          <p:cNvPr id="25755" name="object 164"/>
          <p:cNvSpPr>
            <a:spLocks noChangeArrowheads="1"/>
          </p:cNvSpPr>
          <p:nvPr/>
        </p:nvSpPr>
        <p:spPr bwMode="auto">
          <a:xfrm>
            <a:off x="571500" y="6265863"/>
            <a:ext cx="107950" cy="61912"/>
          </a:xfrm>
          <a:custGeom>
            <a:avLst/>
            <a:gdLst>
              <a:gd name="T0" fmla="*/ 0 w 106679"/>
              <a:gd name="T1" fmla="*/ 0 h 61595"/>
              <a:gd name="T2" fmla="*/ 106679 w 106679"/>
              <a:gd name="T3" fmla="*/ 61595 h 61595"/>
            </a:gdLst>
            <a:ahLst/>
            <a:cxnLst/>
            <a:rect l="T0" t="T1" r="T2" b="T3"/>
            <a:pathLst>
              <a:path w="106679" h="61595">
                <a:moveTo>
                  <a:pt x="100185" y="34366"/>
                </a:moveTo>
                <a:lnTo>
                  <a:pt x="86385" y="34366"/>
                </a:lnTo>
                <a:lnTo>
                  <a:pt x="63906" y="61125"/>
                </a:lnTo>
                <a:lnTo>
                  <a:pt x="78828" y="59816"/>
                </a:lnTo>
                <a:lnTo>
                  <a:pt x="100185" y="34366"/>
                </a:lnTo>
                <a:close/>
              </a:path>
              <a:path w="106679" h="61595">
                <a:moveTo>
                  <a:pt x="73596" y="0"/>
                </a:moveTo>
                <a:lnTo>
                  <a:pt x="58674" y="1308"/>
                </a:lnTo>
                <a:lnTo>
                  <a:pt x="85458" y="23748"/>
                </a:lnTo>
                <a:lnTo>
                  <a:pt x="0" y="31229"/>
                </a:lnTo>
                <a:lnTo>
                  <a:pt x="927" y="41846"/>
                </a:lnTo>
                <a:lnTo>
                  <a:pt x="86385" y="34366"/>
                </a:lnTo>
                <a:lnTo>
                  <a:pt x="100185" y="34366"/>
                </a:lnTo>
                <a:lnTo>
                  <a:pt x="106121" y="27292"/>
                </a:lnTo>
                <a:lnTo>
                  <a:pt x="73596" y="0"/>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25756" name="object 165"/>
          <p:cNvSpPr>
            <a:spLocks noChangeArrowheads="1"/>
          </p:cNvSpPr>
          <p:nvPr/>
        </p:nvSpPr>
        <p:spPr bwMode="auto">
          <a:xfrm>
            <a:off x="565150" y="6259513"/>
            <a:ext cx="122238" cy="74612"/>
          </a:xfrm>
          <a:custGeom>
            <a:avLst/>
            <a:gdLst>
              <a:gd name="T0" fmla="*/ 0 w 121284"/>
              <a:gd name="T1" fmla="*/ 0 h 74929"/>
              <a:gd name="T2" fmla="*/ 121284 w 121284"/>
              <a:gd name="T3" fmla="*/ 74929 h 74929"/>
            </a:gdLst>
            <a:ahLst/>
            <a:cxnLst/>
            <a:rect l="T0" t="T1" r="T2" b="T3"/>
            <a:pathLst>
              <a:path w="121284" h="74929">
                <a:moveTo>
                  <a:pt x="92667" y="47980"/>
                </a:moveTo>
                <a:lnTo>
                  <a:pt x="78867" y="47980"/>
                </a:lnTo>
                <a:lnTo>
                  <a:pt x="56388" y="74726"/>
                </a:lnTo>
                <a:lnTo>
                  <a:pt x="88442" y="71920"/>
                </a:lnTo>
                <a:lnTo>
                  <a:pt x="90055" y="70002"/>
                </a:lnTo>
                <a:lnTo>
                  <a:pt x="80746" y="62179"/>
                </a:lnTo>
                <a:lnTo>
                  <a:pt x="92667" y="47980"/>
                </a:lnTo>
                <a:close/>
              </a:path>
              <a:path w="121284" h="74929">
                <a:moveTo>
                  <a:pt x="98421" y="60032"/>
                </a:moveTo>
                <a:lnTo>
                  <a:pt x="84874" y="60032"/>
                </a:lnTo>
                <a:lnTo>
                  <a:pt x="85407" y="66090"/>
                </a:lnTo>
                <a:lnTo>
                  <a:pt x="90055" y="70002"/>
                </a:lnTo>
                <a:lnTo>
                  <a:pt x="98421" y="60032"/>
                </a:lnTo>
                <a:close/>
              </a:path>
              <a:path w="121284" h="74929">
                <a:moveTo>
                  <a:pt x="105703" y="34927"/>
                </a:moveTo>
                <a:lnTo>
                  <a:pt x="103461" y="35123"/>
                </a:lnTo>
                <a:lnTo>
                  <a:pt x="80746" y="62179"/>
                </a:lnTo>
                <a:lnTo>
                  <a:pt x="85407" y="66090"/>
                </a:lnTo>
                <a:lnTo>
                  <a:pt x="84876" y="60058"/>
                </a:lnTo>
                <a:lnTo>
                  <a:pt x="84582" y="60058"/>
                </a:lnTo>
                <a:lnTo>
                  <a:pt x="105703" y="34927"/>
                </a:lnTo>
                <a:close/>
              </a:path>
              <a:path w="121284" h="74929">
                <a:moveTo>
                  <a:pt x="120843" y="33312"/>
                </a:moveTo>
                <a:lnTo>
                  <a:pt x="107061" y="33312"/>
                </a:lnTo>
                <a:lnTo>
                  <a:pt x="106380" y="34121"/>
                </a:lnTo>
                <a:lnTo>
                  <a:pt x="107188" y="34797"/>
                </a:lnTo>
                <a:lnTo>
                  <a:pt x="105703" y="34927"/>
                </a:lnTo>
                <a:lnTo>
                  <a:pt x="84582" y="60058"/>
                </a:lnTo>
                <a:lnTo>
                  <a:pt x="84874" y="60032"/>
                </a:lnTo>
                <a:lnTo>
                  <a:pt x="98421" y="60032"/>
                </a:lnTo>
                <a:lnTo>
                  <a:pt x="120843" y="33312"/>
                </a:lnTo>
                <a:close/>
              </a:path>
              <a:path w="121284" h="74929">
                <a:moveTo>
                  <a:pt x="84874" y="60032"/>
                </a:moveTo>
                <a:lnTo>
                  <a:pt x="84582" y="60058"/>
                </a:lnTo>
                <a:lnTo>
                  <a:pt x="84876" y="60058"/>
                </a:lnTo>
                <a:close/>
              </a:path>
              <a:path w="121284" h="74929">
                <a:moveTo>
                  <a:pt x="82143" y="0"/>
                </a:moveTo>
                <a:lnTo>
                  <a:pt x="50101" y="2806"/>
                </a:lnTo>
                <a:lnTo>
                  <a:pt x="76885" y="25247"/>
                </a:lnTo>
                <a:lnTo>
                  <a:pt x="0" y="31978"/>
                </a:lnTo>
                <a:lnTo>
                  <a:pt x="1993" y="54698"/>
                </a:lnTo>
                <a:lnTo>
                  <a:pt x="78867" y="47980"/>
                </a:lnTo>
                <a:lnTo>
                  <a:pt x="92667" y="47980"/>
                </a:lnTo>
                <a:lnTo>
                  <a:pt x="96388" y="43548"/>
                </a:lnTo>
                <a:lnTo>
                  <a:pt x="7112" y="43548"/>
                </a:lnTo>
                <a:lnTo>
                  <a:pt x="6578" y="37503"/>
                </a:lnTo>
                <a:lnTo>
                  <a:pt x="12636" y="36969"/>
                </a:lnTo>
                <a:lnTo>
                  <a:pt x="65269" y="36969"/>
                </a:lnTo>
                <a:lnTo>
                  <a:pt x="103333" y="33638"/>
                </a:lnTo>
                <a:lnTo>
                  <a:pt x="76263" y="10921"/>
                </a:lnTo>
                <a:lnTo>
                  <a:pt x="80175" y="6273"/>
                </a:lnTo>
                <a:lnTo>
                  <a:pt x="89621" y="6273"/>
                </a:lnTo>
                <a:lnTo>
                  <a:pt x="82143" y="0"/>
                </a:lnTo>
                <a:close/>
              </a:path>
              <a:path w="121284" h="74929">
                <a:moveTo>
                  <a:pt x="12636" y="36969"/>
                </a:moveTo>
                <a:lnTo>
                  <a:pt x="6578" y="37503"/>
                </a:lnTo>
                <a:lnTo>
                  <a:pt x="7112" y="43548"/>
                </a:lnTo>
                <a:lnTo>
                  <a:pt x="30061" y="41541"/>
                </a:lnTo>
                <a:lnTo>
                  <a:pt x="13030" y="41541"/>
                </a:lnTo>
                <a:lnTo>
                  <a:pt x="12636" y="36969"/>
                </a:lnTo>
                <a:close/>
              </a:path>
              <a:path w="121284" h="74929">
                <a:moveTo>
                  <a:pt x="103461" y="35123"/>
                </a:moveTo>
                <a:lnTo>
                  <a:pt x="7112" y="43548"/>
                </a:lnTo>
                <a:lnTo>
                  <a:pt x="96388" y="43548"/>
                </a:lnTo>
                <a:lnTo>
                  <a:pt x="103461" y="35123"/>
                </a:lnTo>
                <a:close/>
              </a:path>
              <a:path w="121284" h="74929">
                <a:moveTo>
                  <a:pt x="65269" y="36969"/>
                </a:moveTo>
                <a:lnTo>
                  <a:pt x="12636" y="36969"/>
                </a:lnTo>
                <a:lnTo>
                  <a:pt x="13030" y="41541"/>
                </a:lnTo>
                <a:lnTo>
                  <a:pt x="65269" y="36969"/>
                </a:lnTo>
                <a:close/>
              </a:path>
              <a:path w="121284" h="74929">
                <a:moveTo>
                  <a:pt x="103333" y="33638"/>
                </a:moveTo>
                <a:lnTo>
                  <a:pt x="13030" y="41541"/>
                </a:lnTo>
                <a:lnTo>
                  <a:pt x="30061" y="41541"/>
                </a:lnTo>
                <a:lnTo>
                  <a:pt x="103461" y="35123"/>
                </a:lnTo>
                <a:lnTo>
                  <a:pt x="104140" y="34315"/>
                </a:lnTo>
                <a:lnTo>
                  <a:pt x="103333" y="33638"/>
                </a:lnTo>
                <a:close/>
              </a:path>
              <a:path w="121284" h="74929">
                <a:moveTo>
                  <a:pt x="105571" y="33442"/>
                </a:moveTo>
                <a:lnTo>
                  <a:pt x="103333" y="33638"/>
                </a:lnTo>
                <a:lnTo>
                  <a:pt x="104140" y="34315"/>
                </a:lnTo>
                <a:lnTo>
                  <a:pt x="103461" y="35123"/>
                </a:lnTo>
                <a:lnTo>
                  <a:pt x="105703" y="34927"/>
                </a:lnTo>
                <a:lnTo>
                  <a:pt x="106380" y="34121"/>
                </a:lnTo>
                <a:lnTo>
                  <a:pt x="105571" y="33442"/>
                </a:lnTo>
                <a:close/>
              </a:path>
              <a:path w="121284" h="74929">
                <a:moveTo>
                  <a:pt x="106380" y="34121"/>
                </a:moveTo>
                <a:lnTo>
                  <a:pt x="105703" y="34927"/>
                </a:lnTo>
                <a:lnTo>
                  <a:pt x="107188" y="34797"/>
                </a:lnTo>
                <a:lnTo>
                  <a:pt x="106380" y="34121"/>
                </a:lnTo>
                <a:close/>
              </a:path>
              <a:path w="121284" h="74929">
                <a:moveTo>
                  <a:pt x="107061" y="33312"/>
                </a:moveTo>
                <a:lnTo>
                  <a:pt x="105571" y="33442"/>
                </a:lnTo>
                <a:lnTo>
                  <a:pt x="106380" y="34121"/>
                </a:lnTo>
                <a:lnTo>
                  <a:pt x="107061" y="33312"/>
                </a:lnTo>
                <a:close/>
              </a:path>
              <a:path w="121284" h="74929">
                <a:moveTo>
                  <a:pt x="80175" y="6273"/>
                </a:moveTo>
                <a:lnTo>
                  <a:pt x="76263" y="10921"/>
                </a:lnTo>
                <a:lnTo>
                  <a:pt x="103333" y="33638"/>
                </a:lnTo>
                <a:lnTo>
                  <a:pt x="105571" y="33442"/>
                </a:lnTo>
                <a:lnTo>
                  <a:pt x="80403" y="12344"/>
                </a:lnTo>
                <a:lnTo>
                  <a:pt x="80708" y="12318"/>
                </a:lnTo>
                <a:lnTo>
                  <a:pt x="80175" y="6273"/>
                </a:lnTo>
                <a:close/>
              </a:path>
              <a:path w="121284" h="74929">
                <a:moveTo>
                  <a:pt x="89621" y="6273"/>
                </a:moveTo>
                <a:lnTo>
                  <a:pt x="80175" y="6273"/>
                </a:lnTo>
                <a:lnTo>
                  <a:pt x="80708" y="12318"/>
                </a:lnTo>
                <a:lnTo>
                  <a:pt x="80403" y="12344"/>
                </a:lnTo>
                <a:lnTo>
                  <a:pt x="105571" y="33442"/>
                </a:lnTo>
                <a:lnTo>
                  <a:pt x="107061" y="33312"/>
                </a:lnTo>
                <a:lnTo>
                  <a:pt x="120843" y="33312"/>
                </a:lnTo>
                <a:lnTo>
                  <a:pt x="121259" y="32816"/>
                </a:lnTo>
                <a:lnTo>
                  <a:pt x="89621" y="6273"/>
                </a:lnTo>
                <a:close/>
              </a:path>
            </a:pathLst>
          </a:custGeom>
          <a:solidFill>
            <a:srgbClr val="FFED00"/>
          </a:solidFill>
          <a:ln w="9525">
            <a:noFill/>
            <a:miter lim="800000"/>
            <a:headEnd/>
            <a:tailEnd/>
          </a:ln>
        </p:spPr>
        <p:txBody>
          <a:bodyPr lIns="0" tIns="0" rIns="0" bIns="0">
            <a:spAutoFit/>
          </a:bodyPr>
          <a:lstStyle/>
          <a:p>
            <a:endParaRPr lang="fr-FR">
              <a:latin typeface="Calibri" pitchFamily="34" charset="0"/>
            </a:endParaRPr>
          </a:p>
        </p:txBody>
      </p:sp>
      <p:sp>
        <p:nvSpPr>
          <p:cNvPr id="166" name="object 166"/>
          <p:cNvSpPr/>
          <p:nvPr/>
        </p:nvSpPr>
        <p:spPr>
          <a:xfrm>
            <a:off x="10245725" y="0"/>
            <a:ext cx="468313" cy="3609975"/>
          </a:xfrm>
          <a:custGeom>
            <a:avLst/>
            <a:gdLst/>
            <a:ahLst/>
            <a:cxnLst/>
            <a:rect l="l" t="t" r="r" b="b"/>
            <a:pathLst>
              <a:path w="467995" h="3610610">
                <a:moveTo>
                  <a:pt x="467624" y="0"/>
                </a:moveTo>
                <a:lnTo>
                  <a:pt x="0" y="0"/>
                </a:lnTo>
                <a:lnTo>
                  <a:pt x="3" y="3483492"/>
                </a:lnTo>
                <a:lnTo>
                  <a:pt x="813" y="3525484"/>
                </a:lnTo>
                <a:lnTo>
                  <a:pt x="6707" y="3569337"/>
                </a:lnTo>
                <a:lnTo>
                  <a:pt x="31153" y="3599947"/>
                </a:lnTo>
                <a:lnTo>
                  <a:pt x="68477" y="3608556"/>
                </a:lnTo>
                <a:lnTo>
                  <a:pt x="467624" y="3610494"/>
                </a:lnTo>
                <a:lnTo>
                  <a:pt x="467624"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167" name="object 167"/>
          <p:cNvSpPr txBox="1"/>
          <p:nvPr/>
        </p:nvSpPr>
        <p:spPr>
          <a:xfrm>
            <a:off x="10243473" y="454964"/>
            <a:ext cx="246221" cy="3031186"/>
          </a:xfrm>
          <a:prstGeom prst="rect">
            <a:avLst/>
          </a:prstGeom>
        </p:spPr>
        <p:txBody>
          <a:bodyPr vert="vert270" lIns="0" tIns="0" rIns="0" bIns="0">
            <a:spAutoFit/>
          </a:bodyPr>
          <a:lstStyle/>
          <a:p>
            <a:pPr marL="12700" fontAlgn="auto">
              <a:spcBef>
                <a:spcPts val="0"/>
              </a:spcBef>
              <a:spcAft>
                <a:spcPts val="0"/>
              </a:spcAft>
              <a:defRPr/>
            </a:pPr>
            <a:r>
              <a:rPr sz="1600" b="1" dirty="0">
                <a:solidFill>
                  <a:srgbClr val="FFFFFF"/>
                </a:solidFill>
                <a:latin typeface="Trebuchet MS"/>
                <a:cs typeface="Trebuchet MS"/>
              </a:rPr>
              <a:t>Le </a:t>
            </a:r>
            <a:r>
              <a:rPr sz="1600" b="1" dirty="0" err="1">
                <a:solidFill>
                  <a:srgbClr val="FFFFFF"/>
                </a:solidFill>
                <a:latin typeface="Trebuchet MS"/>
                <a:cs typeface="Trebuchet MS"/>
              </a:rPr>
              <a:t>risque</a:t>
            </a:r>
            <a:r>
              <a:rPr sz="1600" b="1" dirty="0">
                <a:solidFill>
                  <a:srgbClr val="FFFFFF"/>
                </a:solidFill>
                <a:latin typeface="Trebuchet MS"/>
                <a:cs typeface="Trebuchet MS"/>
              </a:rPr>
              <a:t> </a:t>
            </a:r>
            <a:r>
              <a:rPr lang="fr-FR" sz="1600" b="1" dirty="0">
                <a:solidFill>
                  <a:srgbClr val="FFFFFF"/>
                </a:solidFill>
                <a:latin typeface="Trebuchet MS"/>
                <a:cs typeface="Trebuchet MS"/>
              </a:rPr>
              <a:t>glissement de terrain</a:t>
            </a:r>
            <a:endParaRPr sz="1600" dirty="0">
              <a:latin typeface="Trebuchet MS"/>
              <a:cs typeface="Trebuchet MS"/>
            </a:endParaRPr>
          </a:p>
        </p:txBody>
      </p:sp>
      <p:sp>
        <p:nvSpPr>
          <p:cNvPr id="173" name="object 173"/>
          <p:cNvSpPr txBox="1"/>
          <p:nvPr/>
        </p:nvSpPr>
        <p:spPr>
          <a:xfrm rot="21300000">
            <a:off x="679450" y="5084763"/>
            <a:ext cx="2030413" cy="309562"/>
          </a:xfrm>
          <a:prstGeom prst="rect">
            <a:avLst/>
          </a:prstGeom>
        </p:spPr>
        <p:txBody>
          <a:bodyPr lIns="0" tIns="0" rIns="0" bIns="0">
            <a:spAutoFit/>
          </a:bodyPr>
          <a:lstStyle/>
          <a:p>
            <a:pPr fontAlgn="auto">
              <a:lnSpc>
                <a:spcPts val="2435"/>
              </a:lnSpc>
              <a:spcBef>
                <a:spcPts val="0"/>
              </a:spcBef>
              <a:spcAft>
                <a:spcPts val="0"/>
              </a:spcAft>
              <a:defRPr/>
            </a:pPr>
            <a:r>
              <a:rPr sz="2050" spc="-185" dirty="0">
                <a:solidFill>
                  <a:srgbClr val="E2001A"/>
                </a:solidFill>
                <a:latin typeface="Tahoma"/>
                <a:cs typeface="Tahoma"/>
              </a:rPr>
              <a:t>Rappel</a:t>
            </a:r>
            <a:r>
              <a:rPr sz="2050" spc="-235" dirty="0">
                <a:solidFill>
                  <a:srgbClr val="E2001A"/>
                </a:solidFill>
                <a:latin typeface="Tahoma"/>
                <a:cs typeface="Tahoma"/>
              </a:rPr>
              <a:t> </a:t>
            </a:r>
            <a:r>
              <a:rPr sz="2050" spc="-190" dirty="0">
                <a:solidFill>
                  <a:srgbClr val="E2001A"/>
                </a:solidFill>
                <a:latin typeface="Tahoma"/>
                <a:cs typeface="Tahoma"/>
              </a:rPr>
              <a:t>des</a:t>
            </a:r>
            <a:r>
              <a:rPr sz="2050" spc="-235" dirty="0">
                <a:solidFill>
                  <a:srgbClr val="E2001A"/>
                </a:solidFill>
                <a:latin typeface="Tahoma"/>
                <a:cs typeface="Tahoma"/>
              </a:rPr>
              <a:t> </a:t>
            </a:r>
            <a:r>
              <a:rPr sz="2050" spc="-170" dirty="0">
                <a:solidFill>
                  <a:srgbClr val="E2001A"/>
                </a:solidFill>
                <a:latin typeface="Tahoma"/>
                <a:cs typeface="Tahoma"/>
              </a:rPr>
              <a:t>c</a:t>
            </a:r>
            <a:r>
              <a:rPr sz="2050" spc="-180" dirty="0">
                <a:solidFill>
                  <a:srgbClr val="E2001A"/>
                </a:solidFill>
                <a:latin typeface="Tahoma"/>
                <a:cs typeface="Tahoma"/>
              </a:rPr>
              <a:t>onsignes</a:t>
            </a:r>
            <a:endParaRPr sz="2050" dirty="0">
              <a:latin typeface="Tahoma"/>
              <a:cs typeface="Tahoma"/>
            </a:endParaRPr>
          </a:p>
        </p:txBody>
      </p:sp>
      <p:sp>
        <p:nvSpPr>
          <p:cNvPr id="174" name="object 174"/>
          <p:cNvSpPr txBox="1"/>
          <p:nvPr/>
        </p:nvSpPr>
        <p:spPr>
          <a:xfrm rot="21300000">
            <a:off x="1184275" y="5395913"/>
            <a:ext cx="1076325" cy="309562"/>
          </a:xfrm>
          <a:prstGeom prst="rect">
            <a:avLst/>
          </a:prstGeom>
        </p:spPr>
        <p:txBody>
          <a:bodyPr lIns="0" tIns="0" rIns="0" bIns="0">
            <a:spAutoFit/>
          </a:bodyPr>
          <a:lstStyle/>
          <a:p>
            <a:pPr fontAlgn="auto">
              <a:lnSpc>
                <a:spcPts val="2435"/>
              </a:lnSpc>
              <a:spcBef>
                <a:spcPts val="0"/>
              </a:spcBef>
              <a:spcAft>
                <a:spcPts val="0"/>
              </a:spcAft>
              <a:defRPr/>
            </a:pPr>
            <a:r>
              <a:rPr sz="2050" spc="-235" dirty="0">
                <a:solidFill>
                  <a:srgbClr val="E2001A"/>
                </a:solidFill>
                <a:latin typeface="Tahoma"/>
                <a:cs typeface="Tahoma"/>
              </a:rPr>
              <a:t>de </a:t>
            </a:r>
            <a:r>
              <a:rPr sz="2050" spc="-145" dirty="0">
                <a:solidFill>
                  <a:srgbClr val="E2001A"/>
                </a:solidFill>
                <a:latin typeface="Tahoma"/>
                <a:cs typeface="Tahoma"/>
              </a:rPr>
              <a:t>sécurité</a:t>
            </a:r>
            <a:endParaRPr sz="2050">
              <a:latin typeface="Tahoma"/>
              <a:cs typeface="Tahoma"/>
            </a:endParaRPr>
          </a:p>
        </p:txBody>
      </p:sp>
      <p:sp>
        <p:nvSpPr>
          <p:cNvPr id="175" name="object 175"/>
          <p:cNvSpPr/>
          <p:nvPr/>
        </p:nvSpPr>
        <p:spPr>
          <a:xfrm>
            <a:off x="131763" y="7466013"/>
            <a:ext cx="403225" cy="115887"/>
          </a:xfrm>
          <a:custGeom>
            <a:avLst/>
            <a:gdLst/>
            <a:ahLst/>
            <a:cxnLst/>
            <a:rect l="l" t="t" r="r" b="b"/>
            <a:pathLst>
              <a:path w="402590" h="115570">
                <a:moveTo>
                  <a:pt x="402537" y="0"/>
                </a:moveTo>
                <a:lnTo>
                  <a:pt x="74940" y="27724"/>
                </a:lnTo>
                <a:lnTo>
                  <a:pt x="0" y="115239"/>
                </a:lnTo>
                <a:lnTo>
                  <a:pt x="304946" y="115239"/>
                </a:lnTo>
                <a:lnTo>
                  <a:pt x="402537"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176" name="object 176"/>
          <p:cNvSpPr/>
          <p:nvPr/>
        </p:nvSpPr>
        <p:spPr>
          <a:xfrm>
            <a:off x="725488" y="7410450"/>
            <a:ext cx="450850" cy="171450"/>
          </a:xfrm>
          <a:custGeom>
            <a:avLst/>
            <a:gdLst/>
            <a:ahLst/>
            <a:cxnLst/>
            <a:rect l="l" t="t" r="r" b="b"/>
            <a:pathLst>
              <a:path w="450215" h="170815">
                <a:moveTo>
                  <a:pt x="449689" y="0"/>
                </a:moveTo>
                <a:lnTo>
                  <a:pt x="122093" y="27724"/>
                </a:lnTo>
                <a:lnTo>
                  <a:pt x="0" y="170306"/>
                </a:lnTo>
                <a:lnTo>
                  <a:pt x="305470" y="170306"/>
                </a:lnTo>
                <a:lnTo>
                  <a:pt x="449689"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177" name="object 177"/>
          <p:cNvSpPr/>
          <p:nvPr/>
        </p:nvSpPr>
        <p:spPr>
          <a:xfrm>
            <a:off x="1319213" y="7353300"/>
            <a:ext cx="498475" cy="227013"/>
          </a:xfrm>
          <a:custGeom>
            <a:avLst/>
            <a:gdLst/>
            <a:ahLst/>
            <a:cxnLst/>
            <a:rect l="l" t="t" r="r" b="b"/>
            <a:pathLst>
              <a:path w="499110" h="227965">
                <a:moveTo>
                  <a:pt x="499007" y="0"/>
                </a:moveTo>
                <a:lnTo>
                  <a:pt x="171411" y="27724"/>
                </a:lnTo>
                <a:lnTo>
                  <a:pt x="0" y="227901"/>
                </a:lnTo>
                <a:lnTo>
                  <a:pt x="306015" y="227901"/>
                </a:lnTo>
                <a:lnTo>
                  <a:pt x="499007" y="0"/>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25764" name="object 179"/>
          <p:cNvSpPr>
            <a:spLocks noGrp="1"/>
          </p:cNvSpPr>
          <p:nvPr>
            <p:ph type="ftr" sz="quarter" idx="10"/>
          </p:nvPr>
        </p:nvSpPr>
        <p:spPr bwMode="auto">
          <a:xfrm>
            <a:off x="7732713" y="7067550"/>
            <a:ext cx="2986087" cy="276225"/>
          </a:xfrm>
          <a:noFill/>
          <a:ln>
            <a:miter lim="800000"/>
            <a:headEnd/>
            <a:tailEnd/>
          </a:ln>
        </p:spPr>
        <p:txBody>
          <a:bodyPr/>
          <a:lstStyle/>
          <a:p>
            <a:pPr marL="12700" indent="1120775"/>
            <a:r>
              <a:rPr lang="fr-FR" dirty="0" smtClean="0"/>
              <a:t>DICRIM – Cavillargues            Dossier d’Information Communal sur les Risques Majeurs</a:t>
            </a:r>
          </a:p>
        </p:txBody>
      </p:sp>
      <p:sp>
        <p:nvSpPr>
          <p:cNvPr id="180" name="object 180"/>
          <p:cNvSpPr txBox="1"/>
          <p:nvPr/>
        </p:nvSpPr>
        <p:spPr>
          <a:xfrm>
            <a:off x="5207000" y="7296150"/>
            <a:ext cx="279400" cy="152400"/>
          </a:xfrm>
          <a:prstGeom prst="rect">
            <a:avLst/>
          </a:prstGeom>
        </p:spPr>
        <p:txBody>
          <a:bodyPr lIns="0" tIns="0" rIns="0" bIns="0">
            <a:spAutoFit/>
          </a:bodyPr>
          <a:lstStyle/>
          <a:p>
            <a:pPr marL="12700" fontAlgn="auto">
              <a:spcBef>
                <a:spcPts val="0"/>
              </a:spcBef>
              <a:spcAft>
                <a:spcPts val="0"/>
              </a:spcAft>
              <a:defRPr/>
            </a:pPr>
            <a:r>
              <a:rPr lang="fr-FR" sz="1000" b="1" spc="310" dirty="0" smtClean="0">
                <a:solidFill>
                  <a:srgbClr val="FFFFFF"/>
                </a:solidFill>
                <a:latin typeface="Cambria"/>
                <a:cs typeface="Cambria"/>
              </a:rPr>
              <a:t>8</a:t>
            </a:r>
            <a:r>
              <a:rPr sz="1000" b="1" spc="-509" dirty="0" smtClean="0">
                <a:solidFill>
                  <a:srgbClr val="FFFFFF"/>
                </a:solidFill>
                <a:latin typeface="Cambria"/>
                <a:cs typeface="Cambria"/>
              </a:rPr>
              <a:t></a:t>
            </a:r>
            <a:endParaRPr sz="1000" dirty="0">
              <a:latin typeface="Cambria"/>
              <a:cs typeface="Cambria"/>
            </a:endParaRPr>
          </a:p>
        </p:txBody>
      </p:sp>
      <p:sp>
        <p:nvSpPr>
          <p:cNvPr id="178" name="object 84"/>
          <p:cNvSpPr>
            <a:spLocks/>
          </p:cNvSpPr>
          <p:nvPr/>
        </p:nvSpPr>
        <p:spPr>
          <a:xfrm>
            <a:off x="330200" y="285750"/>
            <a:ext cx="1260475" cy="1260475"/>
          </a:xfrm>
          <a:custGeom>
            <a:avLst/>
            <a:gdLst/>
            <a:ahLst/>
            <a:cxnLst/>
            <a:rect l="l" t="t" r="r" b="b"/>
            <a:pathLst>
              <a:path w="540384" h="540385">
                <a:moveTo>
                  <a:pt x="0" y="540003"/>
                </a:moveTo>
                <a:lnTo>
                  <a:pt x="540003" y="540003"/>
                </a:lnTo>
                <a:lnTo>
                  <a:pt x="540003" y="0"/>
                </a:lnTo>
                <a:lnTo>
                  <a:pt x="0" y="0"/>
                </a:lnTo>
                <a:lnTo>
                  <a:pt x="0" y="540003"/>
                </a:lnTo>
                <a:close/>
              </a:path>
            </a:pathLst>
          </a:custGeom>
          <a:solidFill>
            <a:schemeClr val="accent6">
              <a:lumMod val="50000"/>
            </a:schemeClr>
          </a:solidFill>
        </p:spPr>
        <p:txBody>
          <a:bodyPr lIns="0" tIns="0" rIns="0" bIns="0">
            <a:spAutoFit/>
          </a:bodyPr>
          <a:lstStyle/>
          <a:p>
            <a:pPr fontAlgn="auto">
              <a:spcBef>
                <a:spcPts val="0"/>
              </a:spcBef>
              <a:spcAft>
                <a:spcPts val="0"/>
              </a:spcAft>
              <a:defRPr/>
            </a:pPr>
            <a:endParaRPr>
              <a:latin typeface="+mn-lt"/>
              <a:cs typeface="+mn-cs"/>
            </a:endParaRPr>
          </a:p>
        </p:txBody>
      </p:sp>
      <p:sp>
        <p:nvSpPr>
          <p:cNvPr id="25767" name="object 85"/>
          <p:cNvSpPr>
            <a:spLocks noChangeArrowheads="1"/>
          </p:cNvSpPr>
          <p:nvPr/>
        </p:nvSpPr>
        <p:spPr bwMode="auto">
          <a:xfrm>
            <a:off x="330200" y="285750"/>
            <a:ext cx="1260475" cy="1260475"/>
          </a:xfrm>
          <a:custGeom>
            <a:avLst/>
            <a:gdLst>
              <a:gd name="T0" fmla="*/ 0 w 517525"/>
              <a:gd name="T1" fmla="*/ 0 h 519430"/>
              <a:gd name="T2" fmla="*/ 517525 w 517525"/>
              <a:gd name="T3" fmla="*/ 519430 h 519430"/>
            </a:gdLst>
            <a:ahLst/>
            <a:cxnLst/>
            <a:rect l="T0" t="T1" r="T2" b="T3"/>
            <a:pathLst>
              <a:path w="517525" h="519430">
                <a:moveTo>
                  <a:pt x="258403" y="0"/>
                </a:moveTo>
                <a:lnTo>
                  <a:pt x="219572" y="2633"/>
                </a:lnTo>
                <a:lnTo>
                  <a:pt x="182346" y="10755"/>
                </a:lnTo>
                <a:lnTo>
                  <a:pt x="135759" y="30352"/>
                </a:lnTo>
                <a:lnTo>
                  <a:pt x="102935" y="51801"/>
                </a:lnTo>
                <a:lnTo>
                  <a:pt x="71779" y="79185"/>
                </a:lnTo>
                <a:lnTo>
                  <a:pt x="40286" y="118532"/>
                </a:lnTo>
                <a:lnTo>
                  <a:pt x="17809" y="162787"/>
                </a:lnTo>
                <a:lnTo>
                  <a:pt x="6874" y="199716"/>
                </a:lnTo>
                <a:lnTo>
                  <a:pt x="1023" y="240252"/>
                </a:lnTo>
                <a:lnTo>
                  <a:pt x="0" y="270383"/>
                </a:lnTo>
                <a:lnTo>
                  <a:pt x="690" y="282947"/>
                </a:lnTo>
                <a:lnTo>
                  <a:pt x="6589" y="321811"/>
                </a:lnTo>
                <a:lnTo>
                  <a:pt x="18053" y="358366"/>
                </a:lnTo>
                <a:lnTo>
                  <a:pt x="35148" y="392632"/>
                </a:lnTo>
                <a:lnTo>
                  <a:pt x="57615" y="424252"/>
                </a:lnTo>
                <a:lnTo>
                  <a:pt x="85452" y="453351"/>
                </a:lnTo>
                <a:lnTo>
                  <a:pt x="115671" y="477051"/>
                </a:lnTo>
                <a:lnTo>
                  <a:pt x="160049" y="500517"/>
                </a:lnTo>
                <a:lnTo>
                  <a:pt x="196635" y="511946"/>
                </a:lnTo>
                <a:lnTo>
                  <a:pt x="236321" y="518086"/>
                </a:lnTo>
                <a:lnTo>
                  <a:pt x="264619" y="519238"/>
                </a:lnTo>
                <a:lnTo>
                  <a:pt x="277444" y="518686"/>
                </a:lnTo>
                <a:lnTo>
                  <a:pt x="326680" y="510608"/>
                </a:lnTo>
                <a:lnTo>
                  <a:pt x="373147" y="492591"/>
                </a:lnTo>
                <a:lnTo>
                  <a:pt x="406604" y="472114"/>
                </a:lnTo>
                <a:lnTo>
                  <a:pt x="428478" y="454914"/>
                </a:lnTo>
                <a:lnTo>
                  <a:pt x="182076" y="454914"/>
                </a:lnTo>
                <a:lnTo>
                  <a:pt x="169755" y="454742"/>
                </a:lnTo>
                <a:lnTo>
                  <a:pt x="127672" y="428978"/>
                </a:lnTo>
                <a:lnTo>
                  <a:pt x="91539" y="392632"/>
                </a:lnTo>
                <a:lnTo>
                  <a:pt x="68892" y="358297"/>
                </a:lnTo>
                <a:lnTo>
                  <a:pt x="54330" y="322817"/>
                </a:lnTo>
                <a:lnTo>
                  <a:pt x="46475" y="285504"/>
                </a:lnTo>
                <a:lnTo>
                  <a:pt x="45099" y="263804"/>
                </a:lnTo>
                <a:lnTo>
                  <a:pt x="45109" y="254629"/>
                </a:lnTo>
                <a:lnTo>
                  <a:pt x="50975" y="206991"/>
                </a:lnTo>
                <a:lnTo>
                  <a:pt x="68847" y="159621"/>
                </a:lnTo>
                <a:lnTo>
                  <a:pt x="90209" y="126960"/>
                </a:lnTo>
                <a:lnTo>
                  <a:pt x="117981" y="97420"/>
                </a:lnTo>
                <a:lnTo>
                  <a:pt x="148977" y="74568"/>
                </a:lnTo>
                <a:lnTo>
                  <a:pt x="195207" y="54260"/>
                </a:lnTo>
                <a:lnTo>
                  <a:pt x="233859" y="46652"/>
                </a:lnTo>
                <a:lnTo>
                  <a:pt x="261651" y="45211"/>
                </a:lnTo>
                <a:lnTo>
                  <a:pt x="405498" y="45211"/>
                </a:lnTo>
                <a:lnTo>
                  <a:pt x="404872" y="44749"/>
                </a:lnTo>
                <a:lnTo>
                  <a:pt x="371761" y="25171"/>
                </a:lnTo>
                <a:lnTo>
                  <a:pt x="336313" y="11187"/>
                </a:lnTo>
                <a:lnTo>
                  <a:pt x="298527" y="2796"/>
                </a:lnTo>
                <a:lnTo>
                  <a:pt x="272037" y="310"/>
                </a:lnTo>
                <a:lnTo>
                  <a:pt x="258403" y="0"/>
                </a:lnTo>
                <a:close/>
              </a:path>
              <a:path w="517525" h="519430">
                <a:moveTo>
                  <a:pt x="207514" y="346900"/>
                </a:moveTo>
                <a:lnTo>
                  <a:pt x="131695" y="413880"/>
                </a:lnTo>
                <a:lnTo>
                  <a:pt x="155584" y="447116"/>
                </a:lnTo>
                <a:lnTo>
                  <a:pt x="182076" y="454914"/>
                </a:lnTo>
                <a:lnTo>
                  <a:pt x="250097" y="454914"/>
                </a:lnTo>
                <a:lnTo>
                  <a:pt x="248535" y="453351"/>
                </a:lnTo>
                <a:lnTo>
                  <a:pt x="253748" y="453351"/>
                </a:lnTo>
                <a:lnTo>
                  <a:pt x="239892" y="444004"/>
                </a:lnTo>
                <a:lnTo>
                  <a:pt x="225167" y="444004"/>
                </a:lnTo>
                <a:lnTo>
                  <a:pt x="236076" y="420636"/>
                </a:lnTo>
                <a:lnTo>
                  <a:pt x="261377" y="420636"/>
                </a:lnTo>
                <a:lnTo>
                  <a:pt x="266201" y="414401"/>
                </a:lnTo>
                <a:lnTo>
                  <a:pt x="252374" y="404533"/>
                </a:lnTo>
                <a:lnTo>
                  <a:pt x="242833" y="404533"/>
                </a:lnTo>
                <a:lnTo>
                  <a:pt x="228812" y="366115"/>
                </a:lnTo>
                <a:lnTo>
                  <a:pt x="207514" y="346900"/>
                </a:lnTo>
                <a:close/>
              </a:path>
              <a:path w="517525" h="519430">
                <a:moveTo>
                  <a:pt x="269312" y="418553"/>
                </a:moveTo>
                <a:lnTo>
                  <a:pt x="254771" y="430504"/>
                </a:lnTo>
                <a:lnTo>
                  <a:pt x="263077" y="454914"/>
                </a:lnTo>
                <a:lnTo>
                  <a:pt x="271382" y="454914"/>
                </a:lnTo>
                <a:lnTo>
                  <a:pt x="288007" y="433616"/>
                </a:lnTo>
                <a:lnTo>
                  <a:pt x="269312" y="418553"/>
                </a:lnTo>
                <a:close/>
              </a:path>
              <a:path w="517525" h="519430">
                <a:moveTo>
                  <a:pt x="426058" y="61277"/>
                </a:moveTo>
                <a:lnTo>
                  <a:pt x="338896" y="61277"/>
                </a:lnTo>
                <a:lnTo>
                  <a:pt x="340280" y="61976"/>
                </a:lnTo>
                <a:lnTo>
                  <a:pt x="341931" y="62674"/>
                </a:lnTo>
                <a:lnTo>
                  <a:pt x="345728" y="64058"/>
                </a:lnTo>
                <a:lnTo>
                  <a:pt x="348065" y="65100"/>
                </a:lnTo>
                <a:lnTo>
                  <a:pt x="350846" y="66471"/>
                </a:lnTo>
                <a:lnTo>
                  <a:pt x="349805" y="91922"/>
                </a:lnTo>
                <a:lnTo>
                  <a:pt x="351875" y="130873"/>
                </a:lnTo>
                <a:lnTo>
                  <a:pt x="338896" y="173443"/>
                </a:lnTo>
                <a:lnTo>
                  <a:pt x="333858" y="231609"/>
                </a:lnTo>
                <a:lnTo>
                  <a:pt x="333775" y="258969"/>
                </a:lnTo>
                <a:lnTo>
                  <a:pt x="340978" y="293928"/>
                </a:lnTo>
                <a:lnTo>
                  <a:pt x="328507" y="333400"/>
                </a:lnTo>
                <a:lnTo>
                  <a:pt x="328507" y="335470"/>
                </a:lnTo>
                <a:lnTo>
                  <a:pt x="308263" y="369747"/>
                </a:lnTo>
                <a:lnTo>
                  <a:pt x="300465" y="401942"/>
                </a:lnTo>
                <a:lnTo>
                  <a:pt x="290089" y="431025"/>
                </a:lnTo>
                <a:lnTo>
                  <a:pt x="283333" y="454914"/>
                </a:lnTo>
                <a:lnTo>
                  <a:pt x="428478" y="454914"/>
                </a:lnTo>
                <a:lnTo>
                  <a:pt x="458569" y="425090"/>
                </a:lnTo>
                <a:lnTo>
                  <a:pt x="480934" y="393891"/>
                </a:lnTo>
                <a:lnTo>
                  <a:pt x="502400" y="348232"/>
                </a:lnTo>
                <a:lnTo>
                  <a:pt x="512265" y="310575"/>
                </a:lnTo>
                <a:lnTo>
                  <a:pt x="516700" y="270383"/>
                </a:lnTo>
                <a:lnTo>
                  <a:pt x="516945" y="258610"/>
                </a:lnTo>
                <a:lnTo>
                  <a:pt x="516941" y="254629"/>
                </a:lnTo>
                <a:lnTo>
                  <a:pt x="511745" y="205001"/>
                </a:lnTo>
                <a:lnTo>
                  <a:pt x="496799" y="157215"/>
                </a:lnTo>
                <a:lnTo>
                  <a:pt x="478900" y="123330"/>
                </a:lnTo>
                <a:lnTo>
                  <a:pt x="455013" y="90874"/>
                </a:lnTo>
                <a:lnTo>
                  <a:pt x="435647" y="69920"/>
                </a:lnTo>
                <a:lnTo>
                  <a:pt x="426058" y="61277"/>
                </a:lnTo>
                <a:close/>
              </a:path>
              <a:path w="517525" h="519430">
                <a:moveTo>
                  <a:pt x="253748" y="453351"/>
                </a:moveTo>
                <a:lnTo>
                  <a:pt x="248535" y="453351"/>
                </a:lnTo>
                <a:lnTo>
                  <a:pt x="255291" y="454393"/>
                </a:lnTo>
                <a:lnTo>
                  <a:pt x="253748" y="453351"/>
                </a:lnTo>
                <a:close/>
              </a:path>
              <a:path w="517525" h="519430">
                <a:moveTo>
                  <a:pt x="232965" y="439331"/>
                </a:moveTo>
                <a:lnTo>
                  <a:pt x="225167" y="444004"/>
                </a:lnTo>
                <a:lnTo>
                  <a:pt x="239892" y="444004"/>
                </a:lnTo>
                <a:lnTo>
                  <a:pt x="232965" y="439331"/>
                </a:lnTo>
                <a:close/>
              </a:path>
              <a:path w="517525" h="519430">
                <a:moveTo>
                  <a:pt x="261377" y="420636"/>
                </a:moveTo>
                <a:lnTo>
                  <a:pt x="236076" y="420636"/>
                </a:lnTo>
                <a:lnTo>
                  <a:pt x="243341" y="440893"/>
                </a:lnTo>
                <a:lnTo>
                  <a:pt x="244903" y="441934"/>
                </a:lnTo>
                <a:lnTo>
                  <a:pt x="261377" y="420636"/>
                </a:lnTo>
                <a:close/>
              </a:path>
              <a:path w="517525" h="519430">
                <a:moveTo>
                  <a:pt x="248014" y="401421"/>
                </a:moveTo>
                <a:lnTo>
                  <a:pt x="242833" y="404533"/>
                </a:lnTo>
                <a:lnTo>
                  <a:pt x="252374" y="404533"/>
                </a:lnTo>
                <a:lnTo>
                  <a:pt x="248014" y="401421"/>
                </a:lnTo>
                <a:close/>
              </a:path>
              <a:path w="517525" h="519430">
                <a:moveTo>
                  <a:pt x="274507" y="281978"/>
                </a:moveTo>
                <a:lnTo>
                  <a:pt x="251659" y="318858"/>
                </a:lnTo>
                <a:lnTo>
                  <a:pt x="273986" y="351574"/>
                </a:lnTo>
                <a:lnTo>
                  <a:pt x="304631" y="346900"/>
                </a:lnTo>
                <a:lnTo>
                  <a:pt x="321243" y="324561"/>
                </a:lnTo>
                <a:lnTo>
                  <a:pt x="300986" y="301713"/>
                </a:lnTo>
                <a:lnTo>
                  <a:pt x="274507" y="281978"/>
                </a:lnTo>
                <a:close/>
              </a:path>
              <a:path w="517525" h="519430">
                <a:moveTo>
                  <a:pt x="302548" y="222262"/>
                </a:moveTo>
                <a:lnTo>
                  <a:pt x="289048" y="231609"/>
                </a:lnTo>
                <a:lnTo>
                  <a:pt x="298916" y="263804"/>
                </a:lnTo>
                <a:lnTo>
                  <a:pt x="320722" y="236283"/>
                </a:lnTo>
                <a:lnTo>
                  <a:pt x="302548" y="222262"/>
                </a:lnTo>
                <a:close/>
              </a:path>
              <a:path w="517525" h="519430">
                <a:moveTo>
                  <a:pt x="343048" y="102819"/>
                </a:moveTo>
                <a:lnTo>
                  <a:pt x="320201" y="113728"/>
                </a:lnTo>
                <a:lnTo>
                  <a:pt x="320722" y="138137"/>
                </a:lnTo>
                <a:lnTo>
                  <a:pt x="337346" y="125158"/>
                </a:lnTo>
                <a:lnTo>
                  <a:pt x="343048" y="102819"/>
                </a:lnTo>
                <a:close/>
              </a:path>
              <a:path w="517525" h="519430">
                <a:moveTo>
                  <a:pt x="405498" y="45211"/>
                </a:moveTo>
                <a:lnTo>
                  <a:pt x="261651" y="45211"/>
                </a:lnTo>
                <a:lnTo>
                  <a:pt x="274265" y="45779"/>
                </a:lnTo>
                <a:lnTo>
                  <a:pt x="286843" y="47098"/>
                </a:lnTo>
                <a:lnTo>
                  <a:pt x="299386" y="49170"/>
                </a:lnTo>
                <a:lnTo>
                  <a:pt x="311890" y="51995"/>
                </a:lnTo>
                <a:lnTo>
                  <a:pt x="324354" y="55575"/>
                </a:lnTo>
                <a:lnTo>
                  <a:pt x="320201" y="58166"/>
                </a:lnTo>
                <a:lnTo>
                  <a:pt x="324875" y="74256"/>
                </a:lnTo>
                <a:lnTo>
                  <a:pt x="331631" y="85166"/>
                </a:lnTo>
                <a:lnTo>
                  <a:pt x="338896" y="61277"/>
                </a:lnTo>
                <a:lnTo>
                  <a:pt x="426058" y="61277"/>
                </a:lnTo>
                <a:lnTo>
                  <a:pt x="425648" y="60908"/>
                </a:lnTo>
                <a:lnTo>
                  <a:pt x="415390" y="52518"/>
                </a:lnTo>
                <a:lnTo>
                  <a:pt x="405498" y="45211"/>
                </a:lnTo>
                <a:close/>
              </a:path>
            </a:pathLst>
          </a:custGeom>
          <a:solidFill>
            <a:srgbClr val="FFFFFF"/>
          </a:solidFill>
          <a:ln w="9525">
            <a:noFill/>
            <a:miter lim="800000"/>
            <a:headEnd/>
            <a:tailEnd/>
          </a:ln>
        </p:spPr>
        <p:txBody>
          <a:bodyPr lIns="0" tIns="0" rIns="0" bIns="0">
            <a:spAutoFit/>
          </a:bodyPr>
          <a:lstStyle/>
          <a:p>
            <a:endParaRPr lang="fr-FR">
              <a:latin typeface="Calibri" pitchFamily="34" charset="0"/>
            </a:endParaRPr>
          </a:p>
        </p:txBody>
      </p:sp>
      <p:sp>
        <p:nvSpPr>
          <p:cNvPr id="25769" name="Rectangle 169"/>
          <p:cNvSpPr>
            <a:spLocks noChangeArrowheads="1"/>
          </p:cNvSpPr>
          <p:nvPr/>
        </p:nvSpPr>
        <p:spPr bwMode="auto">
          <a:xfrm>
            <a:off x="101600" y="1657350"/>
            <a:ext cx="3200400" cy="2400657"/>
          </a:xfrm>
          <a:prstGeom prst="rect">
            <a:avLst/>
          </a:prstGeom>
          <a:noFill/>
          <a:ln w="9525">
            <a:noFill/>
            <a:miter lim="800000"/>
            <a:headEnd/>
            <a:tailEnd/>
          </a:ln>
          <a:effectLst/>
        </p:spPr>
        <p:txBody>
          <a:bodyPr>
            <a:spAutoFit/>
          </a:bodyPr>
          <a:lstStyle/>
          <a:p>
            <a:r>
              <a:rPr lang="fr-FR" sz="1000" dirty="0">
                <a:latin typeface="Tahoma" pitchFamily="34" charset="0"/>
              </a:rPr>
              <a:t>Les volumes en jeux peuvent aller de quelques mètres cube . </a:t>
            </a:r>
          </a:p>
          <a:p>
            <a:r>
              <a:rPr lang="fr-FR" sz="1000" dirty="0">
                <a:latin typeface="Tahoma" pitchFamily="34" charset="0"/>
              </a:rPr>
              <a:t>Ils sont d’origine naturelle et sont provoqués par la de fortes pluies. </a:t>
            </a:r>
          </a:p>
          <a:p>
            <a:r>
              <a:rPr lang="fr-FR" sz="1000" dirty="0">
                <a:latin typeface="Tahoma" pitchFamily="34" charset="0"/>
              </a:rPr>
              <a:t>Dans certains cas, ils sont liés aux activités humaines suite à des actions de terrassement, de déboisement ou d’exploitation de </a:t>
            </a:r>
            <a:r>
              <a:rPr lang="fr-FR" sz="1000" dirty="0" smtClean="0">
                <a:latin typeface="Tahoma" pitchFamily="34" charset="0"/>
              </a:rPr>
              <a:t>matériaux (ancienne mines). </a:t>
            </a:r>
            <a:r>
              <a:rPr lang="fr-FR" sz="1000" dirty="0">
                <a:latin typeface="Tahoma" pitchFamily="34" charset="0"/>
              </a:rPr>
              <a:t>Ils restent le plus souvent imprévisibles </a:t>
            </a:r>
          </a:p>
          <a:p>
            <a:r>
              <a:rPr lang="fr-FR" sz="1000" dirty="0">
                <a:latin typeface="Tahoma" pitchFamily="34" charset="0"/>
              </a:rPr>
              <a:t>et peuvent constituer un danger pour les vies humaines.</a:t>
            </a:r>
          </a:p>
          <a:p>
            <a:r>
              <a:rPr lang="fr-FR" sz="1000" dirty="0">
                <a:latin typeface="Tahoma" pitchFamily="34" charset="0"/>
              </a:rPr>
              <a:t>La commune de Cavillargues est essentiellement concernée par des glissements de terrain </a:t>
            </a:r>
            <a:r>
              <a:rPr lang="fr-FR" sz="1000" dirty="0" smtClean="0">
                <a:latin typeface="Tahoma" pitchFamily="34" charset="0"/>
              </a:rPr>
              <a:t>et </a:t>
            </a:r>
            <a:r>
              <a:rPr lang="fr-FR" sz="1000" dirty="0">
                <a:latin typeface="Tahoma" pitchFamily="34" charset="0"/>
              </a:rPr>
              <a:t>des chutes de </a:t>
            </a:r>
            <a:r>
              <a:rPr lang="fr-FR" sz="1000" dirty="0" smtClean="0">
                <a:latin typeface="Tahoma" pitchFamily="34" charset="0"/>
              </a:rPr>
              <a:t>blocs suite aux pluies diluviennes le long du ruisseau de l’</a:t>
            </a:r>
            <a:r>
              <a:rPr lang="fr-FR" sz="1000" dirty="0" err="1" smtClean="0">
                <a:latin typeface="Tahoma" pitchFamily="34" charset="0"/>
              </a:rPr>
              <a:t>Auzigue</a:t>
            </a:r>
            <a:r>
              <a:rPr lang="fr-FR" sz="1000" dirty="0" smtClean="0">
                <a:latin typeface="Tahoma" pitchFamily="34" charset="0"/>
              </a:rPr>
              <a:t> et par les anciennes mines au nord de la commune</a:t>
            </a:r>
            <a:endParaRPr lang="fr-FR" dirty="0"/>
          </a:p>
        </p:txBody>
      </p:sp>
      <p:sp>
        <p:nvSpPr>
          <p:cNvPr id="179" name="ZoneTexte 178"/>
          <p:cNvSpPr txBox="1"/>
          <p:nvPr/>
        </p:nvSpPr>
        <p:spPr>
          <a:xfrm>
            <a:off x="8559800" y="5848350"/>
            <a:ext cx="1219200" cy="230832"/>
          </a:xfrm>
          <a:prstGeom prst="rect">
            <a:avLst/>
          </a:prstGeom>
          <a:noFill/>
        </p:spPr>
        <p:txBody>
          <a:bodyPr wrap="square" rtlCol="0">
            <a:spAutoFit/>
          </a:bodyPr>
          <a:lstStyle/>
          <a:p>
            <a:r>
              <a:rPr lang="fr-FR" sz="900" dirty="0" smtClean="0"/>
              <a:t>Risque minier</a:t>
            </a:r>
            <a:endParaRPr lang="fr-FR" sz="900" dirty="0"/>
          </a:p>
        </p:txBody>
      </p:sp>
      <p:pic>
        <p:nvPicPr>
          <p:cNvPr id="181" name="Picture 3" descr="E:\inondations.JPG"/>
          <p:cNvPicPr>
            <a:picLocks noChangeAspect="1" noChangeArrowheads="1"/>
          </p:cNvPicPr>
          <p:nvPr/>
        </p:nvPicPr>
        <p:blipFill>
          <a:blip r:embed="rId44" cstate="print"/>
          <a:srcRect/>
          <a:stretch>
            <a:fillRect/>
          </a:stretch>
        </p:blipFill>
        <p:spPr bwMode="auto">
          <a:xfrm>
            <a:off x="6273800" y="209550"/>
            <a:ext cx="1803400" cy="1352550"/>
          </a:xfrm>
          <a:prstGeom prst="rect">
            <a:avLst/>
          </a:prstGeom>
          <a:noFill/>
        </p:spPr>
      </p:pic>
      <p:pic>
        <p:nvPicPr>
          <p:cNvPr id="182" name="Picture 2"/>
          <p:cNvPicPr>
            <a:picLocks noChangeAspect="1" noChangeArrowheads="1"/>
          </p:cNvPicPr>
          <p:nvPr/>
        </p:nvPicPr>
        <p:blipFill>
          <a:blip r:embed="rId45" cstate="print">
            <a:lum bright="-36000" contrast="16000"/>
          </a:blip>
          <a:srcRect/>
          <a:stretch>
            <a:fillRect/>
          </a:stretch>
        </p:blipFill>
        <p:spPr bwMode="auto">
          <a:xfrm>
            <a:off x="6807200" y="1657350"/>
            <a:ext cx="1828800" cy="1540042"/>
          </a:xfrm>
          <a:prstGeom prst="rect">
            <a:avLst/>
          </a:prstGeom>
          <a:noFill/>
        </p:spPr>
      </p:pic>
      <p:pic>
        <p:nvPicPr>
          <p:cNvPr id="186" name="Picture 4" descr="Numériser0001"/>
          <p:cNvPicPr>
            <a:picLocks noChangeAspect="1" noChangeArrowheads="1"/>
          </p:cNvPicPr>
          <p:nvPr/>
        </p:nvPicPr>
        <p:blipFill>
          <a:blip r:embed="rId46" cstate="print"/>
          <a:srcRect/>
          <a:stretch>
            <a:fillRect/>
          </a:stretch>
        </p:blipFill>
        <p:spPr>
          <a:xfrm>
            <a:off x="8227122" y="196398"/>
            <a:ext cx="1856678" cy="1359354"/>
          </a:xfrm>
          <a:prstGeom prst="rect">
            <a:avLst/>
          </a:prstGeom>
          <a:noFill/>
        </p:spPr>
      </p:pic>
      <p:sp>
        <p:nvSpPr>
          <p:cNvPr id="187" name="ZoneTexte 186"/>
          <p:cNvSpPr txBox="1"/>
          <p:nvPr/>
        </p:nvSpPr>
        <p:spPr>
          <a:xfrm>
            <a:off x="8636000" y="1581150"/>
            <a:ext cx="1219200" cy="507831"/>
          </a:xfrm>
          <a:prstGeom prst="rect">
            <a:avLst/>
          </a:prstGeom>
          <a:noFill/>
        </p:spPr>
        <p:txBody>
          <a:bodyPr wrap="square" rtlCol="0">
            <a:spAutoFit/>
          </a:bodyPr>
          <a:lstStyle/>
          <a:p>
            <a:r>
              <a:rPr lang="fr-FR" sz="900" dirty="0" smtClean="0"/>
              <a:t>Risque glissement de terrain le long du ruisseau </a:t>
            </a:r>
            <a:endParaRPr lang="fr-FR"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4490</Words>
  <Application>Microsoft Office PowerPoint</Application>
  <PresentationFormat>Personnalisé</PresentationFormat>
  <Paragraphs>503</Paragraphs>
  <Slides>13</Slides>
  <Notes>13</Notes>
  <HiddenSlides>1</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Mairie de Cavillargues </vt:lpstr>
      <vt:lpstr>Présentation PowerPoint</vt:lpstr>
      <vt:lpstr>PRÉAMBULE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BONS RÉFLEXES FACE AUX RISQUES MAJEURS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DICRIM brochure 12 pg.indd</dc:title>
  <dc:creator>laurent nadal</dc:creator>
  <cp:lastModifiedBy>NADAL Laurent (DS)</cp:lastModifiedBy>
  <cp:revision>171</cp:revision>
  <cp:lastPrinted>2017-11-09T13:47:13Z</cp:lastPrinted>
  <dcterms:created xsi:type="dcterms:W3CDTF">2014-05-20T21:25:58Z</dcterms:created>
  <dcterms:modified xsi:type="dcterms:W3CDTF">2017-11-30T07:09:31Z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2012-07-12T00:00:00Z</vt:filetime>
  </property>
  <property fmtid="{D5CDD505-2E9C-101B-9397-08002B2CF9AE}" pid="3" name="LastSaved">
    <vt:filetime>2014-05-20T00:00:00Z</vt:filetime>
  </property>
</Properties>
</file>